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4a" ContentType="audio/mp4"/>
  <Default Extension="mp3" ContentType="audio/mpeg"/>
  <Default Extension="png" ContentType="image/png"/>
  <Default Extension="pptx" ContentType="application/vnd.openxmlformats-officedocument.presentationml.presentation"/>
  <Default Extension="rels" ContentType="application/vnd.openxmlformats-package.relationships+xml"/>
  <Default Extension="vml" ContentType="application/vnd.openxmlformats-officedocument.vmlDrawi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382" r:id="rId2"/>
    <p:sldId id="383" r:id="rId3"/>
    <p:sldId id="385" r:id="rId4"/>
    <p:sldId id="401" r:id="rId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orient="horz" pos="2183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杨孜孜" initials="杨孜孜" lastIdx="1" clrIdx="0">
    <p:extLst>
      <p:ext uri="{19B8F6BF-5375-455C-9EA6-DF929625EA0E}">
        <p15:presenceInfo xmlns:p15="http://schemas.microsoft.com/office/powerpoint/2012/main" userId="杨孜孜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FF"/>
    <a:srgbClr val="EECB6C"/>
    <a:srgbClr val="FFD966"/>
    <a:srgbClr val="F678C7"/>
    <a:srgbClr val="E64A84"/>
    <a:srgbClr val="EF89B0"/>
    <a:srgbClr val="E8B934"/>
    <a:srgbClr val="000000"/>
    <a:srgbClr val="3B4879"/>
    <a:srgbClr val="6666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709" autoAdjust="0"/>
    <p:restoredTop sz="94660"/>
  </p:normalViewPr>
  <p:slideViewPr>
    <p:cSldViewPr snapToGrid="0">
      <p:cViewPr varScale="1">
        <p:scale>
          <a:sx n="81" d="100"/>
          <a:sy n="81" d="100"/>
        </p:scale>
        <p:origin x="138" y="702"/>
      </p:cViewPr>
      <p:guideLst>
        <p:guide pos="3840"/>
        <p:guide orient="horz" pos="218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77453FCF-4CBD-41C8-987B-D4C9B06CBE3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3719A0AE-A99C-4B27-924C-83514BD2189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82A1A3-925D-4578-AB40-DCF25A4F38F5}" type="datetimeFigureOut">
              <a:rPr lang="zh-CN" altLang="en-US" smtClean="0"/>
              <a:t>2022/5/19</a:t>
            </a:fld>
            <a:endParaRPr lang="zh-CN" altLang="en-US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id="{29C21417-2A42-436E-8CB1-5800F656C21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>
            <a:extLst>
              <a:ext uri="{FF2B5EF4-FFF2-40B4-BE49-F238E27FC236}">
                <a16:creationId xmlns:a16="http://schemas.microsoft.com/office/drawing/2014/main" id="{78E4358C-FA31-464B-BA4A-B38C77F934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B731E88-22FB-4430-BCA8-050331DC215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8E24289-0FDD-4826-9F08-A6691004EA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D37E95-CD25-4E4D-937A-8954F9FC14D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>
            <a:extLst>
              <a:ext uri="{FF2B5EF4-FFF2-40B4-BE49-F238E27FC236}">
                <a16:creationId xmlns:a16="http://schemas.microsoft.com/office/drawing/2014/main" id="{64E20AC0-FDA6-4822-AC02-6A853B8EDA2A}"/>
              </a:ext>
            </a:extLst>
          </p:cNvPr>
          <p:cNvGrpSpPr/>
          <p:nvPr userDrawn="1"/>
        </p:nvGrpSpPr>
        <p:grpSpPr>
          <a:xfrm>
            <a:off x="985422" y="979435"/>
            <a:ext cx="10238912" cy="4401980"/>
            <a:chOff x="976544" y="429019"/>
            <a:chExt cx="10238912" cy="4401980"/>
          </a:xfrm>
        </p:grpSpPr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FE0CAE1B-02D0-4F7E-B35F-EBDC0821F8E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76544" y="429019"/>
              <a:ext cx="10238912" cy="4401980"/>
            </a:xfrm>
            <a:prstGeom prst="rect">
              <a:avLst/>
            </a:prstGeom>
          </p:spPr>
        </p:pic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7715AA09-B5CC-4EF1-97F5-884E5C7A0D1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012056" y="3478431"/>
              <a:ext cx="1349442" cy="1342450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DCC1320A-9FA4-45AF-BF81-A01A4A779948}"/>
                </a:ext>
              </a:extLst>
            </p:cNvPr>
            <p:cNvSpPr txBox="1"/>
            <p:nvPr/>
          </p:nvSpPr>
          <p:spPr>
            <a:xfrm>
              <a:off x="1962000" y="3846577"/>
              <a:ext cx="298877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dirty="0">
                  <a:solidFill>
                    <a:srgbClr val="244290"/>
                  </a:solidFill>
                  <a:latin typeface="华康海报体W12" panose="040B0C09000000000000" pitchFamily="81" charset="-122"/>
                  <a:ea typeface="华康海报体W12" panose="040B0C09000000000000" pitchFamily="81" charset="-122"/>
                </a:rPr>
                <a:t>课程顾问微信</a:t>
              </a: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6A844471-D18B-4F75-AF4C-64DF14A4B2BF}"/>
                </a:ext>
              </a:extLst>
            </p:cNvPr>
            <p:cNvSpPr txBox="1"/>
            <p:nvPr/>
          </p:nvSpPr>
          <p:spPr>
            <a:xfrm>
              <a:off x="1962001" y="4301573"/>
              <a:ext cx="298877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rgbClr val="4FBCBF"/>
                  </a:solidFill>
                  <a:latin typeface="华康海报体W12" panose="040B0C09000000000000" pitchFamily="81" charset="-122"/>
                  <a:ea typeface="华康海报体W12" panose="040B0C09000000000000" pitchFamily="81" charset="-122"/>
                </a:rPr>
                <a:t>18610241709</a:t>
              </a:r>
              <a:endParaRPr lang="zh-CN" altLang="en-US" sz="2800" dirty="0">
                <a:solidFill>
                  <a:srgbClr val="4FBCBF"/>
                </a:solidFill>
                <a:latin typeface="华康海报体W12" panose="040B0C09000000000000" pitchFamily="81" charset="-122"/>
                <a:ea typeface="华康海报体W12" panose="040B0C09000000000000" pitchFamily="81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829575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1E851FBC-73B5-43D2-89F9-CFF3B2AFB7F3}"/>
              </a:ext>
            </a:extLst>
          </p:cNvPr>
          <p:cNvSpPr/>
          <p:nvPr userDrawn="1"/>
        </p:nvSpPr>
        <p:spPr>
          <a:xfrm>
            <a:off x="8025215" y="71785"/>
            <a:ext cx="403755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汉语圈</a:t>
            </a:r>
            <a:r>
              <a:rPr kumimoji="0" lang="en-US" altLang="zh-CN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PPT</a:t>
            </a: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课件培训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634FFEBF-94D7-4BCA-88C4-6EFE395FB65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07810" y="2320992"/>
            <a:ext cx="957155" cy="2194750"/>
          </a:xfrm>
          <a:prstGeom prst="rect">
            <a:avLst/>
          </a:prstGeom>
        </p:spPr>
      </p:pic>
      <p:sp>
        <p:nvSpPr>
          <p:cNvPr id="5" name="椭圆 4">
            <a:extLst>
              <a:ext uri="{FF2B5EF4-FFF2-40B4-BE49-F238E27FC236}">
                <a16:creationId xmlns:a16="http://schemas.microsoft.com/office/drawing/2014/main" id="{33B8199F-2A0C-42FC-AFBC-F3C0791F62F1}"/>
              </a:ext>
            </a:extLst>
          </p:cNvPr>
          <p:cNvSpPr/>
          <p:nvPr userDrawn="1"/>
        </p:nvSpPr>
        <p:spPr>
          <a:xfrm>
            <a:off x="542692" y="1533292"/>
            <a:ext cx="3791416" cy="3791416"/>
          </a:xfrm>
          <a:prstGeom prst="ellipse">
            <a:avLst/>
          </a:prstGeom>
          <a:blipFill dpi="0" rotWithShape="1">
            <a:blip r:embed="rId3" cstate="hqprint">
              <a:alphaModFix amt="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zh-CN" altLang="en-US" sz="8000" b="1" cap="none" spc="0" dirty="0">
              <a:ln w="10160">
                <a:solidFill>
                  <a:schemeClr val="bg1">
                    <a:lumMod val="7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644182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椭圆 10">
            <a:extLst>
              <a:ext uri="{FF2B5EF4-FFF2-40B4-BE49-F238E27FC236}">
                <a16:creationId xmlns:a16="http://schemas.microsoft.com/office/drawing/2014/main" id="{CD5BC7EE-022A-4CCB-AD80-D06AD71DAE76}"/>
              </a:ext>
            </a:extLst>
          </p:cNvPr>
          <p:cNvSpPr/>
          <p:nvPr userDrawn="1"/>
        </p:nvSpPr>
        <p:spPr>
          <a:xfrm>
            <a:off x="7878674" y="1533292"/>
            <a:ext cx="3791416" cy="3791416"/>
          </a:xfrm>
          <a:prstGeom prst="ellipse">
            <a:avLst/>
          </a:prstGeom>
          <a:blipFill dpi="0" rotWithShape="1">
            <a:blip r:embed="rId2" cstate="hqprint">
              <a:alphaModFix amt="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zh-CN" altLang="en-US" sz="8000" b="1" cap="none" spc="0" dirty="0">
              <a:ln w="10160">
                <a:solidFill>
                  <a:schemeClr val="bg1">
                    <a:lumMod val="7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3ADD39FA-B888-478E-8E0D-FF4B2E082D86}"/>
              </a:ext>
            </a:extLst>
          </p:cNvPr>
          <p:cNvGrpSpPr/>
          <p:nvPr userDrawn="1"/>
        </p:nvGrpSpPr>
        <p:grpSpPr>
          <a:xfrm>
            <a:off x="-1" y="2315183"/>
            <a:ext cx="593387" cy="2197928"/>
            <a:chOff x="-1" y="2315183"/>
            <a:chExt cx="593387" cy="2197928"/>
          </a:xfrm>
        </p:grpSpPr>
        <p:sp>
          <p:nvSpPr>
            <p:cNvPr id="8" name="流程图: 手动操作 7">
              <a:extLst>
                <a:ext uri="{FF2B5EF4-FFF2-40B4-BE49-F238E27FC236}">
                  <a16:creationId xmlns:a16="http://schemas.microsoft.com/office/drawing/2014/main" id="{C21AEEE3-81F5-4F71-B1CA-45BB1E43DB5F}"/>
                </a:ext>
              </a:extLst>
            </p:cNvPr>
            <p:cNvSpPr/>
            <p:nvPr/>
          </p:nvSpPr>
          <p:spPr>
            <a:xfrm rot="16200000">
              <a:off x="-802271" y="3117453"/>
              <a:ext cx="2197928" cy="593387"/>
            </a:xfrm>
            <a:prstGeom prst="flowChartManualOperation">
              <a:avLst/>
            </a:prstGeom>
            <a:solidFill>
              <a:srgbClr val="E64A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DA0391FC-56CD-45C7-AFFC-7D97EEAB719A}"/>
                </a:ext>
              </a:extLst>
            </p:cNvPr>
            <p:cNvSpPr/>
            <p:nvPr/>
          </p:nvSpPr>
          <p:spPr>
            <a:xfrm>
              <a:off x="108611" y="2614986"/>
              <a:ext cx="317796" cy="1569660"/>
            </a:xfrm>
            <a:prstGeom prst="rect">
              <a:avLst/>
            </a:prstGeom>
            <a:solidFill>
              <a:schemeClr val="bg1">
                <a:alpha val="0"/>
              </a:schemeClr>
            </a:solidFill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第</a:t>
              </a:r>
              <a:r>
                <a:rPr lang="zh-CN" altLang="en-US" sz="3200" b="1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二</a:t>
              </a:r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讲</a:t>
              </a:r>
            </a:p>
          </p:txBody>
        </p:sp>
      </p:grpSp>
      <p:sp>
        <p:nvSpPr>
          <p:cNvPr id="10" name="矩形 9">
            <a:extLst>
              <a:ext uri="{FF2B5EF4-FFF2-40B4-BE49-F238E27FC236}">
                <a16:creationId xmlns:a16="http://schemas.microsoft.com/office/drawing/2014/main" id="{DB287435-DC74-4965-9272-E41025F66E6A}"/>
              </a:ext>
            </a:extLst>
          </p:cNvPr>
          <p:cNvSpPr/>
          <p:nvPr userDrawn="1"/>
        </p:nvSpPr>
        <p:spPr>
          <a:xfrm>
            <a:off x="8025215" y="71785"/>
            <a:ext cx="403755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E64A84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汉语圈</a:t>
            </a:r>
            <a:r>
              <a:rPr kumimoji="0" lang="en-US" altLang="zh-CN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E64A84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PPT</a:t>
            </a: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E64A84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课件培训</a:t>
            </a:r>
          </a:p>
        </p:txBody>
      </p:sp>
    </p:spTree>
    <p:extLst>
      <p:ext uri="{BB962C8B-B14F-4D97-AF65-F5344CB8AC3E}">
        <p14:creationId xmlns:p14="http://schemas.microsoft.com/office/powerpoint/2010/main" val="7180160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>
            <a:extLst>
              <a:ext uri="{FF2B5EF4-FFF2-40B4-BE49-F238E27FC236}">
                <a16:creationId xmlns:a16="http://schemas.microsoft.com/office/drawing/2014/main" id="{1AE13ABF-A83A-438B-9718-A8C3D2287995}"/>
              </a:ext>
            </a:extLst>
          </p:cNvPr>
          <p:cNvGrpSpPr/>
          <p:nvPr userDrawn="1"/>
        </p:nvGrpSpPr>
        <p:grpSpPr>
          <a:xfrm>
            <a:off x="-1" y="2315183"/>
            <a:ext cx="593387" cy="2197928"/>
            <a:chOff x="-1" y="2315183"/>
            <a:chExt cx="593387" cy="2197928"/>
          </a:xfrm>
          <a:solidFill>
            <a:srgbClr val="EECB6C"/>
          </a:solidFill>
        </p:grpSpPr>
        <p:sp>
          <p:nvSpPr>
            <p:cNvPr id="9" name="流程图: 手动操作 8">
              <a:extLst>
                <a:ext uri="{FF2B5EF4-FFF2-40B4-BE49-F238E27FC236}">
                  <a16:creationId xmlns:a16="http://schemas.microsoft.com/office/drawing/2014/main" id="{1519AE74-34E2-47D5-882F-92C40CB8F0FF}"/>
                </a:ext>
              </a:extLst>
            </p:cNvPr>
            <p:cNvSpPr/>
            <p:nvPr/>
          </p:nvSpPr>
          <p:spPr>
            <a:xfrm rot="16200000">
              <a:off x="-802271" y="3117453"/>
              <a:ext cx="2197928" cy="593387"/>
            </a:xfrm>
            <a:prstGeom prst="flowChartManualOperati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075778EC-9FAE-447A-AD40-28FA2904B246}"/>
                </a:ext>
              </a:extLst>
            </p:cNvPr>
            <p:cNvSpPr/>
            <p:nvPr/>
          </p:nvSpPr>
          <p:spPr>
            <a:xfrm>
              <a:off x="108611" y="2614986"/>
              <a:ext cx="317796" cy="1569660"/>
            </a:xfrm>
            <a:prstGeom prst="rect">
              <a:avLst/>
            </a:prstGeom>
            <a:grp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第</a:t>
              </a:r>
              <a:r>
                <a:rPr lang="zh-CN" altLang="en-US" sz="3200" b="1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三</a:t>
              </a:r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讲</a:t>
              </a:r>
            </a:p>
          </p:txBody>
        </p:sp>
      </p:grpSp>
      <p:sp>
        <p:nvSpPr>
          <p:cNvPr id="11" name="矩形 9">
            <a:extLst>
              <a:ext uri="{FF2B5EF4-FFF2-40B4-BE49-F238E27FC236}">
                <a16:creationId xmlns:a16="http://schemas.microsoft.com/office/drawing/2014/main" id="{2DFB170E-438D-4684-9D49-A07B95D2276A}"/>
              </a:ext>
            </a:extLst>
          </p:cNvPr>
          <p:cNvSpPr/>
          <p:nvPr userDrawn="1"/>
        </p:nvSpPr>
        <p:spPr>
          <a:xfrm>
            <a:off x="8025215" y="71785"/>
            <a:ext cx="403755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E8B934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汉语圈</a:t>
            </a:r>
            <a:r>
              <a:rPr kumimoji="0" lang="en-US" altLang="zh-CN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E8B934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PPT</a:t>
            </a: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E8B934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课件培训</a:t>
            </a:r>
          </a:p>
        </p:txBody>
      </p:sp>
      <p:sp>
        <p:nvSpPr>
          <p:cNvPr id="12" name="椭圆 4">
            <a:extLst>
              <a:ext uri="{FF2B5EF4-FFF2-40B4-BE49-F238E27FC236}">
                <a16:creationId xmlns:a16="http://schemas.microsoft.com/office/drawing/2014/main" id="{403794D4-1B14-402F-A720-5113025B1FCA}"/>
              </a:ext>
            </a:extLst>
          </p:cNvPr>
          <p:cNvSpPr/>
          <p:nvPr userDrawn="1"/>
        </p:nvSpPr>
        <p:spPr>
          <a:xfrm>
            <a:off x="8110440" y="71785"/>
            <a:ext cx="3791416" cy="3791416"/>
          </a:xfrm>
          <a:prstGeom prst="ellipse">
            <a:avLst/>
          </a:prstGeom>
          <a:blipFill dpi="0" rotWithShape="1">
            <a:blip r:embed="rId2" cstate="hqprint">
              <a:alphaModFix amt="1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zh-CN" altLang="en-US" sz="8000" b="1" cap="none" spc="0" dirty="0">
              <a:ln w="10160">
                <a:solidFill>
                  <a:schemeClr val="bg1">
                    <a:lumMod val="7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593482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BB4187D-09BE-4D22-9E08-0B1EA3384C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2D12B5F-F4A0-47B6-BB2B-F93E68132F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A4B728C3-BD1A-485A-B141-2CCE7605CE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BD17CE94-D211-4041-A0AE-197962B73CF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002B7CAF-E7CD-43E8-ACA5-06EFDFD192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09E354EF-6274-43C9-BC9B-F635AB5E29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338E1-E9E4-48C7-96A3-502F994B294D}" type="datetimeFigureOut">
              <a:rPr lang="zh-CN" altLang="en-US" smtClean="0"/>
              <a:t>2022/5/19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FCF8746D-05C4-438A-80E2-37B9BCFF5C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D70D0414-BFDC-4E77-8DF9-1FA200D440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993BC-C342-4F23-A8BB-5C9CF817EDD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87917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E074065-90CC-4E43-AFFC-7A67E3DD46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80A91DD5-E38A-4C9F-8409-AC20AA469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338E1-E9E4-48C7-96A3-502F994B294D}" type="datetimeFigureOut">
              <a:rPr lang="zh-CN" altLang="en-US" smtClean="0"/>
              <a:t>2022/5/19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3FE40566-389A-4853-8174-4D216EE700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0A6E9FCB-14C5-444D-A116-250E4429BE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993BC-C342-4F23-A8BB-5C9CF817EDD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1867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F19E3738-A99F-4C9F-B50F-04769FFA2B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338E1-E9E4-48C7-96A3-502F994B294D}" type="datetimeFigureOut">
              <a:rPr lang="zh-CN" altLang="en-US" smtClean="0"/>
              <a:t>2022/5/19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DF5275DD-9BE8-489E-BA05-54187AC8B0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F445198-FB6E-4ECD-B4BC-2B0937CC4D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993BC-C342-4F23-A8BB-5C9CF817EDD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86516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A4B14FD-59AE-49E0-8CC1-3D19F8DEF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AA0C793-8D27-4477-A018-9986ACB019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2CE46E07-F800-40BE-AB7A-DE9DC007D7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38B980CE-2ED7-4E8F-BB84-7E10CA2595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338E1-E9E4-48C7-96A3-502F994B294D}" type="datetimeFigureOut">
              <a:rPr lang="zh-CN" altLang="en-US" smtClean="0"/>
              <a:t>2022/5/19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3645C95B-6BCE-4E21-8CA4-CAE40058EA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D3130A4-0AB7-426B-9521-1CD78342BC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993BC-C342-4F23-A8BB-5C9CF817EDD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81282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3929233-0F56-4BEC-B545-3877EFAB4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830133C3-E892-4B17-B68A-384251B0DA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207AC380-5EA6-47DC-A201-BD3090E6CA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7331021-D23D-4EFA-BA91-F60DF50404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338E1-E9E4-48C7-96A3-502F994B294D}" type="datetimeFigureOut">
              <a:rPr lang="zh-CN" altLang="en-US" smtClean="0"/>
              <a:t>2022/5/19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500EAC93-24EA-4005-8EF8-0AA15AD0A1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88B57D4-4C66-4228-80E7-E034811AF6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993BC-C342-4F23-A8BB-5C9CF817EDD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07239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43E7CB0-A1BA-4A28-B442-38F04DF263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81E37823-93A0-4F55-B3BC-5BACC5EAE0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B2EE540-1380-4797-B0A6-908C6056C1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338E1-E9E4-48C7-96A3-502F994B294D}" type="datetimeFigureOut">
              <a:rPr lang="zh-CN" altLang="en-US" smtClean="0"/>
              <a:t>2022/5/19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B16FE11-4E0D-47A7-ADA9-CEC85B15B6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3D3275E-1070-4FCB-93E8-5CB3FEEB0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993BC-C342-4F23-A8BB-5C9CF817EDD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90248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6351A4D2-4BCA-4C8A-810B-2E895D6C95A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0C998C9B-30B2-425A-809A-EF66238787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F6B0C47-21A7-40F4-9E02-65BFE60176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338E1-E9E4-48C7-96A3-502F994B294D}" type="datetimeFigureOut">
              <a:rPr lang="zh-CN" altLang="en-US" smtClean="0"/>
              <a:t>2022/5/19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D383A50-B2A8-4ADE-9C2D-C8E4C8E9DD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E2F13BB-5A3D-42FB-A127-CDCF7CB1D9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993BC-C342-4F23-A8BB-5C9CF817EDD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21542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0354E793-B933-4738-AC7E-23FDE30790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D2E5FFA-7618-4A37-A6CE-50564D3DCB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75479E7-FED2-4352-8EAB-6FE9B36B47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8338E1-E9E4-48C7-96A3-502F994B294D}" type="datetimeFigureOut">
              <a:rPr lang="zh-CN" altLang="en-US" smtClean="0"/>
              <a:t>2022/5/19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44F4E16-B072-4DBB-88EA-F56F31A390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5D524E8-C268-49B7-A93E-F3F4094B84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D993BC-C342-4F23-A8BB-5C9CF817EDD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2871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49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PowerPoint_Presentation.pptx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5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3" Type="http://schemas.microsoft.com/office/2007/relationships/media" Target="../media/media7.mp3"/><Relationship Id="rId18" Type="http://schemas.openxmlformats.org/officeDocument/2006/relationships/audio" Target="../media/media9.mp3"/><Relationship Id="rId26" Type="http://schemas.openxmlformats.org/officeDocument/2006/relationships/image" Target="../media/image9.jpeg"/><Relationship Id="rId3" Type="http://schemas.microsoft.com/office/2007/relationships/media" Target="../media/media2.mp3"/><Relationship Id="rId21" Type="http://schemas.microsoft.com/office/2007/relationships/media" Target="../media/media11.mp3"/><Relationship Id="rId34" Type="http://schemas.openxmlformats.org/officeDocument/2006/relationships/image" Target="../media/image14.png"/><Relationship Id="rId7" Type="http://schemas.microsoft.com/office/2007/relationships/media" Target="../media/media4.mp3"/><Relationship Id="rId12" Type="http://schemas.openxmlformats.org/officeDocument/2006/relationships/audio" Target="../media/media6.mp3"/><Relationship Id="rId17" Type="http://schemas.microsoft.com/office/2007/relationships/media" Target="../media/media9.mp3"/><Relationship Id="rId25" Type="http://schemas.microsoft.com/office/2007/relationships/hdphoto" Target="../media/hdphoto1.wdp"/><Relationship Id="rId33" Type="http://schemas.openxmlformats.org/officeDocument/2006/relationships/image" Target="../media/image13.JPG"/><Relationship Id="rId2" Type="http://schemas.openxmlformats.org/officeDocument/2006/relationships/audio" Target="../media/media1.mp3"/><Relationship Id="rId16" Type="http://schemas.openxmlformats.org/officeDocument/2006/relationships/audio" Target="../media/media8.mp3"/><Relationship Id="rId20" Type="http://schemas.openxmlformats.org/officeDocument/2006/relationships/audio" Target="../media/media10.mp3"/><Relationship Id="rId29" Type="http://schemas.openxmlformats.org/officeDocument/2006/relationships/image" Target="../media/image11.png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microsoft.com/office/2007/relationships/media" Target="../media/media6.mp3"/><Relationship Id="rId24" Type="http://schemas.openxmlformats.org/officeDocument/2006/relationships/image" Target="../media/image8.png"/><Relationship Id="rId32" Type="http://schemas.microsoft.com/office/2007/relationships/hdphoto" Target="../media/hdphoto4.wdp"/><Relationship Id="rId5" Type="http://schemas.microsoft.com/office/2007/relationships/media" Target="../media/media3.mp3"/><Relationship Id="rId15" Type="http://schemas.microsoft.com/office/2007/relationships/media" Target="../media/media8.mp3"/><Relationship Id="rId23" Type="http://schemas.openxmlformats.org/officeDocument/2006/relationships/slideLayout" Target="../slideLayouts/slideLayout4.xml"/><Relationship Id="rId28" Type="http://schemas.microsoft.com/office/2007/relationships/hdphoto" Target="../media/hdphoto2.wdp"/><Relationship Id="rId10" Type="http://schemas.openxmlformats.org/officeDocument/2006/relationships/audio" Target="../media/media5.mp3"/><Relationship Id="rId19" Type="http://schemas.microsoft.com/office/2007/relationships/media" Target="../media/media10.mp3"/><Relationship Id="rId31" Type="http://schemas.openxmlformats.org/officeDocument/2006/relationships/image" Target="../media/image12.png"/><Relationship Id="rId4" Type="http://schemas.openxmlformats.org/officeDocument/2006/relationships/audio" Target="../media/media2.mp3"/><Relationship Id="rId9" Type="http://schemas.microsoft.com/office/2007/relationships/media" Target="../media/media5.mp3"/><Relationship Id="rId14" Type="http://schemas.openxmlformats.org/officeDocument/2006/relationships/audio" Target="../media/media7.mp3"/><Relationship Id="rId22" Type="http://schemas.openxmlformats.org/officeDocument/2006/relationships/audio" Target="../media/media11.mp3"/><Relationship Id="rId27" Type="http://schemas.openxmlformats.org/officeDocument/2006/relationships/image" Target="../media/image10.png"/><Relationship Id="rId30" Type="http://schemas.microsoft.com/office/2007/relationships/hdphoto" Target="../media/hdphoto3.wdp"/><Relationship Id="rId8" Type="http://schemas.openxmlformats.org/officeDocument/2006/relationships/audio" Target="../media/media4.mp3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media" Target="../media/media18.m4a"/><Relationship Id="rId13" Type="http://schemas.openxmlformats.org/officeDocument/2006/relationships/slideLayout" Target="../slideLayouts/slideLayout4.xml"/><Relationship Id="rId18" Type="http://schemas.openxmlformats.org/officeDocument/2006/relationships/image" Target="../media/image14.png"/><Relationship Id="rId3" Type="http://schemas.microsoft.com/office/2007/relationships/media" Target="../media/media13.m4a"/><Relationship Id="rId21" Type="http://schemas.openxmlformats.org/officeDocument/2006/relationships/image" Target="../media/image21.png"/><Relationship Id="rId7" Type="http://schemas.microsoft.com/office/2007/relationships/media" Target="../media/media17.m4a"/><Relationship Id="rId12" Type="http://schemas.microsoft.com/office/2007/relationships/media" Target="../media/media22.m4a"/><Relationship Id="rId17" Type="http://schemas.openxmlformats.org/officeDocument/2006/relationships/image" Target="../media/image18.png"/><Relationship Id="rId25" Type="http://schemas.openxmlformats.org/officeDocument/2006/relationships/image" Target="../media/image25.png"/><Relationship Id="rId2" Type="http://schemas.microsoft.com/office/2007/relationships/media" Target="../media/media12.m4a"/><Relationship Id="rId16" Type="http://schemas.openxmlformats.org/officeDocument/2006/relationships/image" Target="../media/image17.png"/><Relationship Id="rId20" Type="http://schemas.openxmlformats.org/officeDocument/2006/relationships/image" Target="../media/image20.png"/><Relationship Id="rId1" Type="http://schemas.openxmlformats.org/officeDocument/2006/relationships/audio" Target="NULL" TargetMode="External"/><Relationship Id="rId6" Type="http://schemas.microsoft.com/office/2007/relationships/media" Target="../media/media16.m4a"/><Relationship Id="rId11" Type="http://schemas.microsoft.com/office/2007/relationships/media" Target="../media/media21.m4a"/><Relationship Id="rId24" Type="http://schemas.openxmlformats.org/officeDocument/2006/relationships/image" Target="../media/image24.png"/><Relationship Id="rId5" Type="http://schemas.microsoft.com/office/2007/relationships/media" Target="../media/media15.m4a"/><Relationship Id="rId15" Type="http://schemas.openxmlformats.org/officeDocument/2006/relationships/image" Target="../media/image16.png"/><Relationship Id="rId23" Type="http://schemas.openxmlformats.org/officeDocument/2006/relationships/image" Target="../media/image23.png"/><Relationship Id="rId10" Type="http://schemas.microsoft.com/office/2007/relationships/media" Target="../media/media20.m4a"/><Relationship Id="rId19" Type="http://schemas.openxmlformats.org/officeDocument/2006/relationships/image" Target="../media/image19.png"/><Relationship Id="rId4" Type="http://schemas.microsoft.com/office/2007/relationships/media" Target="../media/media14.m4a"/><Relationship Id="rId9" Type="http://schemas.microsoft.com/office/2007/relationships/media" Target="../media/media19.m4a"/><Relationship Id="rId14" Type="http://schemas.openxmlformats.org/officeDocument/2006/relationships/image" Target="../media/image15.png"/><Relationship Id="rId22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6" name="对象 35">
            <a:hlinkClick r:id="" action="ppaction://ole?verb=0"/>
            <a:extLst>
              <a:ext uri="{FF2B5EF4-FFF2-40B4-BE49-F238E27FC236}">
                <a16:creationId xmlns:a16="http://schemas.microsoft.com/office/drawing/2014/main" id="{ACDC83AF-67A6-43FE-BE48-DD0B2510D11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1733963"/>
              </p:ext>
            </p:extLst>
          </p:nvPr>
        </p:nvGraphicFramePr>
        <p:xfrm>
          <a:off x="1980027" y="2397596"/>
          <a:ext cx="8231946" cy="30888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7" name="Presentation" r:id="rId3" imgW="7162804" imgH="2688176" progId="PowerPoint.Show.12">
                  <p:embed/>
                </p:oleObj>
              </mc:Choice>
              <mc:Fallback>
                <p:oleObj name="Presentation" r:id="rId3" imgW="7162804" imgH="2688176" progId="PowerPoint.Show.12">
                  <p:embed/>
                  <p:pic>
                    <p:nvPicPr>
                      <p:cNvPr id="3" name="对象 2">
                        <a:hlinkClick r:id="" action="ppaction://ole?verb=0"/>
                        <a:extLst>
                          <a:ext uri="{FF2B5EF4-FFF2-40B4-BE49-F238E27FC236}">
                            <a16:creationId xmlns:a16="http://schemas.microsoft.com/office/drawing/2014/main" id="{3D530CD3-6B0E-4253-94F9-9DBAAA55B67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980027" y="2397596"/>
                        <a:ext cx="8231946" cy="3088804"/>
                      </a:xfrm>
                      <a:prstGeom prst="rect">
                        <a:avLst/>
                      </a:prstGeom>
                      <a:noFill/>
                      <a:ln w="57150">
                        <a:solidFill>
                          <a:srgbClr val="EECB6C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" name="文本框 37">
            <a:extLst>
              <a:ext uri="{FF2B5EF4-FFF2-40B4-BE49-F238E27FC236}">
                <a16:creationId xmlns:a16="http://schemas.microsoft.com/office/drawing/2014/main" id="{4F96CA44-B070-42DB-994C-C2394F1637D6}"/>
              </a:ext>
            </a:extLst>
          </p:cNvPr>
          <p:cNvSpPr txBox="1"/>
          <p:nvPr/>
        </p:nvSpPr>
        <p:spPr>
          <a:xfrm>
            <a:off x="4185557" y="1371600"/>
            <a:ext cx="3820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solidFill>
                  <a:schemeClr val="bg2">
                    <a:lumMod val="50000"/>
                  </a:schemeClr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送给大家的绘本</a:t>
            </a:r>
          </a:p>
        </p:txBody>
      </p:sp>
    </p:spTree>
    <p:extLst>
      <p:ext uri="{BB962C8B-B14F-4D97-AF65-F5344CB8AC3E}">
        <p14:creationId xmlns:p14="http://schemas.microsoft.com/office/powerpoint/2010/main" val="1387837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组合 50">
            <a:extLst>
              <a:ext uri="{FF2B5EF4-FFF2-40B4-BE49-F238E27FC236}">
                <a16:creationId xmlns:a16="http://schemas.microsoft.com/office/drawing/2014/main" id="{3CBCEE34-B59D-4150-B5CF-64D1265B6EB4}"/>
              </a:ext>
            </a:extLst>
          </p:cNvPr>
          <p:cNvGrpSpPr/>
          <p:nvPr/>
        </p:nvGrpSpPr>
        <p:grpSpPr>
          <a:xfrm>
            <a:off x="0" y="1123665"/>
            <a:ext cx="12187236" cy="4572746"/>
            <a:chOff x="0" y="-1"/>
            <a:chExt cx="14330365" cy="5376864"/>
          </a:xfrm>
        </p:grpSpPr>
        <p:pic>
          <p:nvPicPr>
            <p:cNvPr id="49" name="图片 48">
              <a:extLst>
                <a:ext uri="{FF2B5EF4-FFF2-40B4-BE49-F238E27FC236}">
                  <a16:creationId xmlns:a16="http://schemas.microsoft.com/office/drawing/2014/main" id="{B655EB5D-284D-4F8F-999C-CC17FA62921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-1"/>
              <a:ext cx="7165978" cy="5376863"/>
            </a:xfrm>
            <a:prstGeom prst="rect">
              <a:avLst/>
            </a:prstGeom>
          </p:spPr>
        </p:pic>
        <p:pic>
          <p:nvPicPr>
            <p:cNvPr id="50" name="图片 49">
              <a:extLst>
                <a:ext uri="{FF2B5EF4-FFF2-40B4-BE49-F238E27FC236}">
                  <a16:creationId xmlns:a16="http://schemas.microsoft.com/office/drawing/2014/main" id="{D152B9FD-DEF6-4E3D-AB16-367412BBA7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164387" y="0"/>
              <a:ext cx="7165978" cy="5376863"/>
            </a:xfrm>
            <a:prstGeom prst="rect">
              <a:avLst/>
            </a:prstGeom>
          </p:spPr>
        </p:pic>
      </p:grpSp>
      <p:cxnSp>
        <p:nvCxnSpPr>
          <p:cNvPr id="44" name="直接连接符 43">
            <a:extLst>
              <a:ext uri="{FF2B5EF4-FFF2-40B4-BE49-F238E27FC236}">
                <a16:creationId xmlns:a16="http://schemas.microsoft.com/office/drawing/2014/main" id="{642BB58E-3550-40C7-83E9-02F9ED43CEBD}"/>
              </a:ext>
            </a:extLst>
          </p:cNvPr>
          <p:cNvCxnSpPr>
            <a:cxnSpLocks/>
          </p:cNvCxnSpPr>
          <p:nvPr/>
        </p:nvCxnSpPr>
        <p:spPr>
          <a:xfrm>
            <a:off x="6096000" y="0"/>
            <a:ext cx="0" cy="685800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49895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标题 1">
            <a:extLst>
              <a:ext uri="{FF2B5EF4-FFF2-40B4-BE49-F238E27FC236}">
                <a16:creationId xmlns:a16="http://schemas.microsoft.com/office/drawing/2014/main" id="{D7B5E283-9033-4CC5-B2F1-EE61F2B82614}"/>
              </a:ext>
            </a:extLst>
          </p:cNvPr>
          <p:cNvSpPr txBox="1">
            <a:spLocks/>
          </p:cNvSpPr>
          <p:nvPr/>
        </p:nvSpPr>
        <p:spPr>
          <a:xfrm>
            <a:off x="1937025" y="3268317"/>
            <a:ext cx="855895" cy="365662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400" dirty="0">
                <a:solidFill>
                  <a:schemeClr val="bg2">
                    <a:lumMod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嘴</a:t>
            </a:r>
          </a:p>
        </p:txBody>
      </p:sp>
      <p:pic>
        <p:nvPicPr>
          <p:cNvPr id="28" name="T耳朵">
            <a:extLst>
              <a:ext uri="{FF2B5EF4-FFF2-40B4-BE49-F238E27FC236}">
                <a16:creationId xmlns:a16="http://schemas.microsoft.com/office/drawing/2014/main" id="{D00A747E-CB5D-439D-BEEA-217F95BE5F64}"/>
              </a:ext>
            </a:extLst>
          </p:cNvPr>
          <p:cNvPicPr preferRelativeResize="0">
            <a:picLocks/>
          </p:cNvPicPr>
          <p:nvPr/>
        </p:nvPicPr>
        <p:blipFill>
          <a:blip r:embed="rId24" cstate="hqprint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backgroundRemoval t="9976" b="100000" l="9956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60943" y="3527999"/>
            <a:ext cx="1742690" cy="1207730"/>
          </a:xfrm>
          <a:prstGeom prst="rect">
            <a:avLst/>
          </a:prstGeom>
          <a:noFill/>
          <a:ln w="57150">
            <a:noFill/>
          </a:ln>
        </p:spPr>
      </p:pic>
      <p:pic>
        <p:nvPicPr>
          <p:cNvPr id="29" name="T手">
            <a:extLst>
              <a:ext uri="{FF2B5EF4-FFF2-40B4-BE49-F238E27FC236}">
                <a16:creationId xmlns:a16="http://schemas.microsoft.com/office/drawing/2014/main" id="{7D3AD427-9776-466A-97F6-F86B38BAC8CB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2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3310" y="3524876"/>
            <a:ext cx="1742690" cy="1207730"/>
          </a:xfrm>
          <a:prstGeom prst="rect">
            <a:avLst/>
          </a:prstGeom>
          <a:ln w="57150">
            <a:noFill/>
          </a:ln>
        </p:spPr>
      </p:pic>
      <p:pic>
        <p:nvPicPr>
          <p:cNvPr id="30" name="T嘴">
            <a:extLst>
              <a:ext uri="{FF2B5EF4-FFF2-40B4-BE49-F238E27FC236}">
                <a16:creationId xmlns:a16="http://schemas.microsoft.com/office/drawing/2014/main" id="{91F8F9FA-8A2F-402C-BDB8-F44173FB0676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27" cstate="hq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28">
                    <a14:imgEffect>
                      <a14:backgroundRemoval t="0" b="100000" l="0" r="99518">
                        <a14:foregroundMark x1="88575" y1="74332" x2="51480" y2="8605"/>
                        <a14:foregroundMark x1="91982" y1="74332" x2="54886" y2="13418"/>
                        <a14:foregroundMark x1="91225" y1="67914" x2="67378" y2="16626"/>
                        <a14:foregroundMark x1="32175" y1="28391" x2="84790" y2="25182"/>
                        <a14:foregroundMark x1="57536" y1="35877" x2="63214" y2="3257"/>
                        <a14:foregroundMark x1="28768" y1="12348" x2="90847" y2="10209"/>
                        <a14:foregroundMark x1="76462" y1="80214" x2="92739" y2="26252"/>
                        <a14:foregroundMark x1="86683" y1="84492" x2="90847" y2="33204"/>
                        <a14:foregroundMark x1="70785" y1="75936" x2="82140" y2="74866"/>
                        <a14:foregroundMark x1="69649" y1="70588" x2="74570" y2="55615"/>
                        <a14:foregroundMark x1="95010" y1="81818" x2="79112" y2="5396"/>
                        <a14:foregroundMark x1="97660" y1="69519" x2="91604" y2="16626"/>
                        <a14:foregroundMark x1="97281" y1="77005" x2="96146" y2="11279"/>
                        <a14:foregroundMark x1="23469" y1="4861" x2="32553" y2="2188"/>
                        <a14:foregroundMark x1="84790" y1="6466" x2="94253" y2="4861"/>
                        <a14:foregroundMark x1="97281" y1="80214" x2="99174" y2="71123"/>
                        <a14:foregroundMark x1="95767" y1="78610" x2="99553" y2="33738"/>
                        <a14:foregroundMark x1="99174" y1="79679" x2="98039" y2="5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 flipH="1" flipV="1">
            <a:off x="1027399" y="1657278"/>
            <a:ext cx="1742690" cy="1206443"/>
          </a:xfrm>
          <a:prstGeom prst="rect">
            <a:avLst/>
          </a:prstGeom>
          <a:noFill/>
          <a:ln w="57150">
            <a:noFill/>
          </a:ln>
        </p:spPr>
      </p:pic>
      <p:pic>
        <p:nvPicPr>
          <p:cNvPr id="31" name="T鼻子">
            <a:extLst>
              <a:ext uri="{FF2B5EF4-FFF2-40B4-BE49-F238E27FC236}">
                <a16:creationId xmlns:a16="http://schemas.microsoft.com/office/drawing/2014/main" id="{09CBB862-6B13-4EDE-A6BB-BBB02D9AA041}"/>
              </a:ext>
            </a:extLst>
          </p:cNvPr>
          <p:cNvPicPr preferRelativeResize="0">
            <a:picLocks/>
          </p:cNvPicPr>
          <p:nvPr/>
        </p:nvPicPr>
        <p:blipFill>
          <a:blip r:embed="rId29" cstate="hq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0">
                    <a14:imgEffect>
                      <a14:backgroundRemoval t="0" b="100000" l="0" r="100000">
                        <a14:foregroundMark x1="8163" y1="51898" x2="48329" y2="98990"/>
                        <a14:foregroundMark x1="42650" y1="48910" x2="1597" y2="87682"/>
                        <a14:foregroundMark x1="51819" y1="56058" x2="14700" y2="92447"/>
                        <a14:foregroundMark x1="47028" y1="51898" x2="18634" y2="72173"/>
                        <a14:foregroundMark x1="6418" y1="21446" x2="7276" y2="56058"/>
                        <a14:foregroundMark x1="5975" y1="34006" x2="4673" y2="79927"/>
                        <a14:foregroundMark x1="50518" y1="77544" x2="9908" y2="94225"/>
                        <a14:foregroundMark x1="55309" y1="83481" x2="55309" y2="83481"/>
                        <a14:foregroundMark x1="50518" y1="90065" x2="31293" y2="92447"/>
                        <a14:foregroundMark x1="11653" y1="87076" x2="3786" y2="96042"/>
                        <a14:foregroundMark x1="39604" y1="47698" x2="47028" y2="48910"/>
                        <a14:foregroundMark x1="47471" y1="48910" x2="53564" y2="56058"/>
                        <a14:foregroundMark x1="58385" y1="55452" x2="48773" y2="67973"/>
                        <a14:foregroundMark x1="34783" y1="47698" x2="60130" y2="60824"/>
                        <a14:foregroundMark x1="47028" y1="67407" x2="55309" y2="84693"/>
                        <a14:foregroundMark x1="19935" y1="95436" x2="43981" y2="71567"/>
                        <a14:foregroundMark x1="5531" y1="77544" x2="4230" y2="87682"/>
                        <a14:foregroundMark x1="44395" y1="79927" x2="55309" y2="94830"/>
                        <a14:foregroundMark x1="53150" y1="75162" x2="60130" y2="91236"/>
                        <a14:foregroundMark x1="54008" y1="76939" x2="59686" y2="85299"/>
                        <a14:foregroundMark x1="55753" y1="72173" x2="52263" y2="85299"/>
                        <a14:foregroundMark x1="33925" y1="51898" x2="37415" y2="55452"/>
                        <a14:foregroundMark x1="36557" y1="45921" x2="53150" y2="4951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60514" y="1474995"/>
            <a:ext cx="1742690" cy="1207730"/>
          </a:xfrm>
          <a:prstGeom prst="rect">
            <a:avLst/>
          </a:prstGeom>
          <a:noFill/>
          <a:ln w="57150">
            <a:noFill/>
          </a:ln>
        </p:spPr>
      </p:pic>
      <p:pic>
        <p:nvPicPr>
          <p:cNvPr id="32" name="T眼睛">
            <a:extLst>
              <a:ext uri="{FF2B5EF4-FFF2-40B4-BE49-F238E27FC236}">
                <a16:creationId xmlns:a16="http://schemas.microsoft.com/office/drawing/2014/main" id="{031A0674-FB1C-4CEE-AA55-4EB889BFAE7B}"/>
              </a:ext>
            </a:extLst>
          </p:cNvPr>
          <p:cNvPicPr preferRelativeResize="0">
            <a:picLocks/>
          </p:cNvPicPr>
          <p:nvPr/>
        </p:nvPicPr>
        <p:blipFill>
          <a:blip r:embed="rId31" cstate="hqprint">
            <a:extLst>
              <a:ext uri="{BEBA8EAE-BF5A-486C-A8C5-ECC9F3942E4B}">
                <a14:imgProps xmlns:a14="http://schemas.microsoft.com/office/drawing/2010/main">
                  <a14:imgLayer r:embed="rId32">
                    <a14:imgEffect>
                      <a14:backgroundRemoval t="0" b="100000" l="0" r="99096">
                        <a14:foregroundMark x1="21820" y1="58067" x2="29626" y2="64456"/>
                        <a14:foregroundMark x1="27908" y1="68540" x2="29626" y2="71452"/>
                        <a14:foregroundMark x1="29626" y1="70886" x2="26160" y2="755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9187" y="3524545"/>
            <a:ext cx="1742690" cy="1207730"/>
          </a:xfrm>
          <a:prstGeom prst="rect">
            <a:avLst/>
          </a:prstGeom>
          <a:noFill/>
          <a:ln w="57150">
            <a:noFill/>
          </a:ln>
        </p:spPr>
      </p:pic>
      <p:sp>
        <p:nvSpPr>
          <p:cNvPr id="33" name="标题 1">
            <a:extLst>
              <a:ext uri="{FF2B5EF4-FFF2-40B4-BE49-F238E27FC236}">
                <a16:creationId xmlns:a16="http://schemas.microsoft.com/office/drawing/2014/main" id="{A6B15E7E-B0AB-4A01-B83D-9E494696AA6C}"/>
              </a:ext>
            </a:extLst>
          </p:cNvPr>
          <p:cNvSpPr txBox="1">
            <a:spLocks/>
          </p:cNvSpPr>
          <p:nvPr/>
        </p:nvSpPr>
        <p:spPr>
          <a:xfrm>
            <a:off x="3965576" y="3215851"/>
            <a:ext cx="1018209" cy="418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71689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70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400" dirty="0">
                <a:solidFill>
                  <a:schemeClr val="bg2">
                    <a:lumMod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鼻 子</a:t>
            </a:r>
          </a:p>
        </p:txBody>
      </p:sp>
      <p:sp>
        <p:nvSpPr>
          <p:cNvPr id="34" name="标题 1">
            <a:extLst>
              <a:ext uri="{FF2B5EF4-FFF2-40B4-BE49-F238E27FC236}">
                <a16:creationId xmlns:a16="http://schemas.microsoft.com/office/drawing/2014/main" id="{E36F1E59-A58E-4CDA-915A-A7CF960FC92A}"/>
              </a:ext>
            </a:extLst>
          </p:cNvPr>
          <p:cNvSpPr txBox="1">
            <a:spLocks/>
          </p:cNvSpPr>
          <p:nvPr/>
        </p:nvSpPr>
        <p:spPr>
          <a:xfrm>
            <a:off x="1253946" y="5287224"/>
            <a:ext cx="1116186" cy="35516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71689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70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dirty="0">
                <a:solidFill>
                  <a:schemeClr val="bg2">
                    <a:lumMod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眼 睛</a:t>
            </a:r>
          </a:p>
        </p:txBody>
      </p:sp>
      <p:sp>
        <p:nvSpPr>
          <p:cNvPr id="35" name="标题 1">
            <a:extLst>
              <a:ext uri="{FF2B5EF4-FFF2-40B4-BE49-F238E27FC236}">
                <a16:creationId xmlns:a16="http://schemas.microsoft.com/office/drawing/2014/main" id="{DB0D6B6B-7AF2-48A6-B830-05BC84827EC5}"/>
              </a:ext>
            </a:extLst>
          </p:cNvPr>
          <p:cNvSpPr txBox="1">
            <a:spLocks/>
          </p:cNvSpPr>
          <p:nvPr/>
        </p:nvSpPr>
        <p:spPr>
          <a:xfrm>
            <a:off x="2845498" y="5287224"/>
            <a:ext cx="958135" cy="34845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71689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70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dirty="0">
                <a:solidFill>
                  <a:schemeClr val="bg2">
                    <a:lumMod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耳 朵</a:t>
            </a:r>
          </a:p>
        </p:txBody>
      </p:sp>
      <p:sp>
        <p:nvSpPr>
          <p:cNvPr id="36" name="标题 1">
            <a:extLst>
              <a:ext uri="{FF2B5EF4-FFF2-40B4-BE49-F238E27FC236}">
                <a16:creationId xmlns:a16="http://schemas.microsoft.com/office/drawing/2014/main" id="{FD12209E-99AB-4B34-9432-6E9242DD1235}"/>
              </a:ext>
            </a:extLst>
          </p:cNvPr>
          <p:cNvSpPr txBox="1">
            <a:spLocks/>
          </p:cNvSpPr>
          <p:nvPr/>
        </p:nvSpPr>
        <p:spPr>
          <a:xfrm>
            <a:off x="4612676" y="5278620"/>
            <a:ext cx="855895" cy="3656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71689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70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914400"/>
            <a:r>
              <a:rPr lang="zh-CN" altLang="en-US" sz="2400" dirty="0">
                <a:solidFill>
                  <a:schemeClr val="bg2">
                    <a:lumMod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手</a:t>
            </a:r>
          </a:p>
        </p:txBody>
      </p:sp>
      <p:sp>
        <p:nvSpPr>
          <p:cNvPr id="37" name="矩形 24">
            <a:extLst>
              <a:ext uri="{FF2B5EF4-FFF2-40B4-BE49-F238E27FC236}">
                <a16:creationId xmlns:a16="http://schemas.microsoft.com/office/drawing/2014/main" id="{6F13D3C3-DF1E-4F83-948B-75EA4747A9B6}"/>
              </a:ext>
            </a:extLst>
          </p:cNvPr>
          <p:cNvSpPr/>
          <p:nvPr/>
        </p:nvSpPr>
        <p:spPr>
          <a:xfrm>
            <a:off x="1909060" y="2830101"/>
            <a:ext cx="625492" cy="418128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altLang="zh-CN" sz="2117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GB Pinyinok-B" panose="02010601030101010101" pitchFamily="2" charset="-122"/>
                <a:cs typeface="Arial" panose="020B0604020202020204" pitchFamily="34" charset="0"/>
              </a:rPr>
              <a:t>zuǐ</a:t>
            </a:r>
            <a:r>
              <a:rPr lang="zh-CN" altLang="en-US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 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标题 1">
            <a:extLst>
              <a:ext uri="{FF2B5EF4-FFF2-40B4-BE49-F238E27FC236}">
                <a16:creationId xmlns:a16="http://schemas.microsoft.com/office/drawing/2014/main" id="{653A92BC-E02B-460E-8D17-C146ADA1937D}"/>
              </a:ext>
            </a:extLst>
          </p:cNvPr>
          <p:cNvSpPr txBox="1">
            <a:spLocks/>
          </p:cNvSpPr>
          <p:nvPr/>
        </p:nvSpPr>
        <p:spPr>
          <a:xfrm>
            <a:off x="4514168" y="4909601"/>
            <a:ext cx="922564" cy="3656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71689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70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2117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GB Pinyinok-B" panose="02010601030101010101" pitchFamily="2" charset="-122"/>
                <a:cs typeface="Arial" panose="020B0604020202020204" pitchFamily="34" charset="0"/>
              </a:rPr>
              <a:t>shǒu</a:t>
            </a:r>
            <a:r>
              <a:rPr lang="en-US" altLang="zh-CN" sz="2117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zh-CN" altLang="en-US" sz="2117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标题 1">
            <a:extLst>
              <a:ext uri="{FF2B5EF4-FFF2-40B4-BE49-F238E27FC236}">
                <a16:creationId xmlns:a16="http://schemas.microsoft.com/office/drawing/2014/main" id="{64652C3B-53AF-4061-A562-1AE65FC8E263}"/>
              </a:ext>
            </a:extLst>
          </p:cNvPr>
          <p:cNvSpPr txBox="1">
            <a:spLocks/>
          </p:cNvSpPr>
          <p:nvPr/>
        </p:nvSpPr>
        <p:spPr>
          <a:xfrm>
            <a:off x="2845498" y="4925625"/>
            <a:ext cx="1269651" cy="3656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71689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70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2117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GB Pinyinok-B" panose="02010601030101010101" pitchFamily="2" charset="-122"/>
                <a:cs typeface="Arial" panose="020B0604020202020204" pitchFamily="34" charset="0"/>
              </a:rPr>
              <a:t>ěr</a:t>
            </a:r>
            <a:r>
              <a:rPr lang="en-US" altLang="zh-CN" sz="2117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GB Pinyinok-B" panose="02010601030101010101" pitchFamily="2" charset="-122"/>
                <a:cs typeface="Arial" panose="020B0604020202020204" pitchFamily="34" charset="0"/>
              </a:rPr>
              <a:t> duo</a:t>
            </a:r>
            <a:endParaRPr lang="zh-CN" altLang="en-US" sz="2117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矩形 27">
            <a:extLst>
              <a:ext uri="{FF2B5EF4-FFF2-40B4-BE49-F238E27FC236}">
                <a16:creationId xmlns:a16="http://schemas.microsoft.com/office/drawing/2014/main" id="{6A9DF437-5DE7-4F0A-BEF2-9D50A5A95F76}"/>
              </a:ext>
            </a:extLst>
          </p:cNvPr>
          <p:cNvSpPr/>
          <p:nvPr/>
        </p:nvSpPr>
        <p:spPr>
          <a:xfrm>
            <a:off x="1159787" y="4883368"/>
            <a:ext cx="1282723" cy="418128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altLang="zh-CN" sz="2117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GB Pinyinok-B" panose="02010601030101010101" pitchFamily="2" charset="-122"/>
                <a:cs typeface="Arial" panose="020B0604020202020204" pitchFamily="34" charset="0"/>
              </a:rPr>
              <a:t>yǎn</a:t>
            </a:r>
            <a:r>
              <a:rPr lang="en-US" altLang="zh-CN" sz="2117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GB Pinyinok-B" panose="02010601030101010101" pitchFamily="2" charset="-122"/>
                <a:cs typeface="Arial" panose="020B0604020202020204" pitchFamily="34" charset="0"/>
              </a:rPr>
              <a:t> </a:t>
            </a:r>
            <a:r>
              <a:rPr lang="en-US" altLang="zh-CN" sz="2117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GB Pinyinok-B" panose="02010601030101010101" pitchFamily="2" charset="-122"/>
                <a:cs typeface="Arial" panose="020B0604020202020204" pitchFamily="34" charset="0"/>
              </a:rPr>
              <a:t>jinɡ</a:t>
            </a:r>
            <a:r>
              <a:rPr lang="en-US" altLang="zh-CN" sz="2117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GB Pinyinok-B" panose="02010601030101010101" pitchFamily="2" charset="-122"/>
                <a:cs typeface="Arial" panose="020B0604020202020204" pitchFamily="34" charset="0"/>
              </a:rPr>
              <a:t> 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矩形 28">
            <a:extLst>
              <a:ext uri="{FF2B5EF4-FFF2-40B4-BE49-F238E27FC236}">
                <a16:creationId xmlns:a16="http://schemas.microsoft.com/office/drawing/2014/main" id="{1FD7E37C-68DC-4025-BBA3-2815E2CFC0AF}"/>
              </a:ext>
            </a:extLst>
          </p:cNvPr>
          <p:cNvSpPr/>
          <p:nvPr/>
        </p:nvSpPr>
        <p:spPr>
          <a:xfrm>
            <a:off x="3968652" y="2830101"/>
            <a:ext cx="938077" cy="418128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altLang="zh-CN" sz="2117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GB Pinyinok-B" panose="02010601030101010101" pitchFamily="2" charset="-122"/>
                <a:cs typeface="Arial" panose="020B0604020202020204" pitchFamily="34" charset="0"/>
              </a:rPr>
              <a:t>bí</a:t>
            </a:r>
            <a:r>
              <a:rPr lang="en-US" altLang="zh-CN" sz="2117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GB Pinyinok-B" panose="02010601030101010101" pitchFamily="2" charset="-122"/>
                <a:cs typeface="Arial" panose="020B0604020202020204" pitchFamily="34" charset="0"/>
              </a:rPr>
              <a:t>    </a:t>
            </a:r>
            <a:r>
              <a:rPr lang="en-US" altLang="zh-CN" sz="2117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GB Pinyinok-B" panose="02010601030101010101" pitchFamily="2" charset="-122"/>
                <a:cs typeface="Arial" panose="020B0604020202020204" pitchFamily="34" charset="0"/>
              </a:rPr>
              <a:t>zi</a:t>
            </a:r>
            <a:endParaRPr lang="zh-CN" altLang="en-US" sz="2117" b="1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GB Pinyinok-B" panose="02010601030101010101" pitchFamily="2" charset="-122"/>
              <a:cs typeface="Arial" panose="020B0604020202020204" pitchFamily="34" charset="0"/>
            </a:endParaRPr>
          </a:p>
        </p:txBody>
      </p:sp>
      <p:pic>
        <p:nvPicPr>
          <p:cNvPr id="43" name="图片 42">
            <a:extLst>
              <a:ext uri="{FF2B5EF4-FFF2-40B4-BE49-F238E27FC236}">
                <a16:creationId xmlns:a16="http://schemas.microsoft.com/office/drawing/2014/main" id="{C0C85368-96CC-4D8D-BA09-42C5174ECB9A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0" y="1114270"/>
            <a:ext cx="6096000" cy="4574025"/>
          </a:xfrm>
          <a:prstGeom prst="rect">
            <a:avLst/>
          </a:prstGeom>
        </p:spPr>
      </p:pic>
      <p:cxnSp>
        <p:nvCxnSpPr>
          <p:cNvPr id="44" name="直接连接符 43">
            <a:extLst>
              <a:ext uri="{FF2B5EF4-FFF2-40B4-BE49-F238E27FC236}">
                <a16:creationId xmlns:a16="http://schemas.microsoft.com/office/drawing/2014/main" id="{642BB58E-3550-40C7-83E9-02F9ED43CEBD}"/>
              </a:ext>
            </a:extLst>
          </p:cNvPr>
          <p:cNvCxnSpPr>
            <a:cxnSpLocks/>
          </p:cNvCxnSpPr>
          <p:nvPr/>
        </p:nvCxnSpPr>
        <p:spPr>
          <a:xfrm>
            <a:off x="6096000" y="0"/>
            <a:ext cx="0" cy="685800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鼻子">
            <a:hlinkClick r:id="" action="ppaction://media"/>
            <a:extLst>
              <a:ext uri="{FF2B5EF4-FFF2-40B4-BE49-F238E27FC236}">
                <a16:creationId xmlns:a16="http://schemas.microsoft.com/office/drawing/2014/main" id="{A7E06EE1-7E25-4882-B57E-E3A614AD095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34"/>
          <a:stretch>
            <a:fillRect/>
          </a:stretch>
        </p:blipFill>
        <p:spPr>
          <a:xfrm>
            <a:off x="-497869" y="-785397"/>
            <a:ext cx="304800" cy="304800"/>
          </a:xfrm>
          <a:prstGeom prst="rect">
            <a:avLst/>
          </a:prstGeom>
        </p:spPr>
      </p:pic>
      <p:pic>
        <p:nvPicPr>
          <p:cNvPr id="5" name="耳朵">
            <a:hlinkClick r:id="" action="ppaction://media"/>
            <a:extLst>
              <a:ext uri="{FF2B5EF4-FFF2-40B4-BE49-F238E27FC236}">
                <a16:creationId xmlns:a16="http://schemas.microsoft.com/office/drawing/2014/main" id="{F5582847-070C-4EA6-8BBB-0DFA55A822E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34"/>
          <a:stretch>
            <a:fillRect/>
          </a:stretch>
        </p:blipFill>
        <p:spPr>
          <a:xfrm>
            <a:off x="-584217" y="-742950"/>
            <a:ext cx="304800" cy="304800"/>
          </a:xfrm>
          <a:prstGeom prst="rect">
            <a:avLst/>
          </a:prstGeom>
        </p:spPr>
      </p:pic>
      <p:pic>
        <p:nvPicPr>
          <p:cNvPr id="6" name="手">
            <a:hlinkClick r:id="" action="ppaction://media"/>
            <a:extLst>
              <a:ext uri="{FF2B5EF4-FFF2-40B4-BE49-F238E27FC236}">
                <a16:creationId xmlns:a16="http://schemas.microsoft.com/office/drawing/2014/main" id="{CBCC3588-A7AD-4F7E-B047-2E0E43F03496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34"/>
          <a:stretch>
            <a:fillRect/>
          </a:stretch>
        </p:blipFill>
        <p:spPr>
          <a:xfrm>
            <a:off x="-584217" y="-742950"/>
            <a:ext cx="304800" cy="304800"/>
          </a:xfrm>
          <a:prstGeom prst="rect">
            <a:avLst/>
          </a:prstGeom>
        </p:spPr>
      </p:pic>
      <p:pic>
        <p:nvPicPr>
          <p:cNvPr id="7" name="眼睛">
            <a:hlinkClick r:id="" action="ppaction://media"/>
            <a:extLst>
              <a:ext uri="{FF2B5EF4-FFF2-40B4-BE49-F238E27FC236}">
                <a16:creationId xmlns:a16="http://schemas.microsoft.com/office/drawing/2014/main" id="{B7E4A187-DFC7-4F76-895B-AB5057F2B1BB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34"/>
          <a:stretch>
            <a:fillRect/>
          </a:stretch>
        </p:blipFill>
        <p:spPr>
          <a:xfrm>
            <a:off x="-449553" y="-632997"/>
            <a:ext cx="304800" cy="304800"/>
          </a:xfrm>
          <a:prstGeom prst="rect">
            <a:avLst/>
          </a:prstGeom>
        </p:spPr>
      </p:pic>
      <p:pic>
        <p:nvPicPr>
          <p:cNvPr id="8" name="嘴">
            <a:hlinkClick r:id="" action="ppaction://media"/>
            <a:extLst>
              <a:ext uri="{FF2B5EF4-FFF2-40B4-BE49-F238E27FC236}">
                <a16:creationId xmlns:a16="http://schemas.microsoft.com/office/drawing/2014/main" id="{A9ADC8C4-3E5D-4E6E-973C-1956FE9557E2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34"/>
          <a:stretch>
            <a:fillRect/>
          </a:stretch>
        </p:blipFill>
        <p:spPr>
          <a:xfrm>
            <a:off x="-449553" y="-523044"/>
            <a:ext cx="304800" cy="304800"/>
          </a:xfrm>
          <a:prstGeom prst="rect">
            <a:avLst/>
          </a:prstGeom>
        </p:spPr>
      </p:pic>
      <p:sp>
        <p:nvSpPr>
          <p:cNvPr id="10" name="1">
            <a:extLst>
              <a:ext uri="{FF2B5EF4-FFF2-40B4-BE49-F238E27FC236}">
                <a16:creationId xmlns:a16="http://schemas.microsoft.com/office/drawing/2014/main" id="{F7CE460F-3BCC-47BA-AD51-57511FF2443E}"/>
              </a:ext>
            </a:extLst>
          </p:cNvPr>
          <p:cNvSpPr/>
          <p:nvPr/>
        </p:nvSpPr>
        <p:spPr>
          <a:xfrm>
            <a:off x="6887579" y="2731840"/>
            <a:ext cx="2084377" cy="357809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3600" b="1" dirty="0">
              <a:ln w="10160">
                <a:noFill/>
                <a:prstDash val="solid"/>
              </a:ln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6" name="2">
            <a:extLst>
              <a:ext uri="{FF2B5EF4-FFF2-40B4-BE49-F238E27FC236}">
                <a16:creationId xmlns:a16="http://schemas.microsoft.com/office/drawing/2014/main" id="{C29BD577-9386-48B2-BBBB-C1AE571F9A40}"/>
              </a:ext>
            </a:extLst>
          </p:cNvPr>
          <p:cNvSpPr/>
          <p:nvPr/>
        </p:nvSpPr>
        <p:spPr>
          <a:xfrm>
            <a:off x="6887579" y="3126867"/>
            <a:ext cx="2084377" cy="357809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3600" b="1" dirty="0">
              <a:ln w="10160">
                <a:noFill/>
                <a:prstDash val="solid"/>
              </a:ln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7" name="3">
            <a:extLst>
              <a:ext uri="{FF2B5EF4-FFF2-40B4-BE49-F238E27FC236}">
                <a16:creationId xmlns:a16="http://schemas.microsoft.com/office/drawing/2014/main" id="{6211C967-1F8C-459B-8075-91F4CF9AFF0C}"/>
              </a:ext>
            </a:extLst>
          </p:cNvPr>
          <p:cNvSpPr/>
          <p:nvPr/>
        </p:nvSpPr>
        <p:spPr>
          <a:xfrm>
            <a:off x="6894146" y="3522862"/>
            <a:ext cx="2084377" cy="357809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3600" b="1" dirty="0">
              <a:ln w="10160">
                <a:noFill/>
                <a:prstDash val="solid"/>
              </a:ln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8" name="4">
            <a:extLst>
              <a:ext uri="{FF2B5EF4-FFF2-40B4-BE49-F238E27FC236}">
                <a16:creationId xmlns:a16="http://schemas.microsoft.com/office/drawing/2014/main" id="{56164D31-E3E2-468C-8550-B7D55518F43D}"/>
              </a:ext>
            </a:extLst>
          </p:cNvPr>
          <p:cNvSpPr/>
          <p:nvPr/>
        </p:nvSpPr>
        <p:spPr>
          <a:xfrm>
            <a:off x="6887579" y="3899877"/>
            <a:ext cx="2084377" cy="357809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3600" b="1" dirty="0">
              <a:ln w="10160">
                <a:noFill/>
                <a:prstDash val="solid"/>
              </a:ln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0" name="5">
            <a:extLst>
              <a:ext uri="{FF2B5EF4-FFF2-40B4-BE49-F238E27FC236}">
                <a16:creationId xmlns:a16="http://schemas.microsoft.com/office/drawing/2014/main" id="{AD4E0C02-5540-44F3-A97F-A0A3218A88D7}"/>
              </a:ext>
            </a:extLst>
          </p:cNvPr>
          <p:cNvSpPr/>
          <p:nvPr/>
        </p:nvSpPr>
        <p:spPr>
          <a:xfrm>
            <a:off x="6887579" y="4280989"/>
            <a:ext cx="2084377" cy="357809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3600" b="1" dirty="0">
              <a:ln w="10160">
                <a:noFill/>
                <a:prstDash val="solid"/>
              </a:ln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1" name="6">
            <a:extLst>
              <a:ext uri="{FF2B5EF4-FFF2-40B4-BE49-F238E27FC236}">
                <a16:creationId xmlns:a16="http://schemas.microsoft.com/office/drawing/2014/main" id="{125A1DD0-5283-4A32-8B43-03F4189338D8}"/>
              </a:ext>
            </a:extLst>
          </p:cNvPr>
          <p:cNvSpPr/>
          <p:nvPr/>
        </p:nvSpPr>
        <p:spPr>
          <a:xfrm>
            <a:off x="6887579" y="4676018"/>
            <a:ext cx="2084377" cy="357809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3600" b="1" dirty="0">
              <a:ln w="10160">
                <a:noFill/>
                <a:prstDash val="solid"/>
              </a:ln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1" name="我的鼻子很大">
            <a:hlinkClick r:id="" action="ppaction://media"/>
            <a:extLst>
              <a:ext uri="{FF2B5EF4-FFF2-40B4-BE49-F238E27FC236}">
                <a16:creationId xmlns:a16="http://schemas.microsoft.com/office/drawing/2014/main" id="{9D11261C-8359-4B41-BE61-F0960E42E10D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34"/>
          <a:stretch>
            <a:fillRect/>
          </a:stretch>
        </p:blipFill>
        <p:spPr>
          <a:xfrm>
            <a:off x="8499376" y="-627143"/>
            <a:ext cx="304800" cy="304800"/>
          </a:xfrm>
          <a:prstGeom prst="rect">
            <a:avLst/>
          </a:prstGeom>
        </p:spPr>
      </p:pic>
      <p:pic>
        <p:nvPicPr>
          <p:cNvPr id="12" name="我的耳朵很大">
            <a:hlinkClick r:id="" action="ppaction://media"/>
            <a:extLst>
              <a:ext uri="{FF2B5EF4-FFF2-40B4-BE49-F238E27FC236}">
                <a16:creationId xmlns:a16="http://schemas.microsoft.com/office/drawing/2014/main" id="{2025933A-4AD0-46E3-BC9D-CCC731A4C3A1}"/>
              </a:ext>
            </a:extLst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34"/>
          <a:stretch>
            <a:fillRect/>
          </a:stretch>
        </p:blipFill>
        <p:spPr>
          <a:xfrm>
            <a:off x="8499376" y="-627143"/>
            <a:ext cx="304800" cy="304800"/>
          </a:xfrm>
          <a:prstGeom prst="rect">
            <a:avLst/>
          </a:prstGeom>
        </p:spPr>
      </p:pic>
      <p:pic>
        <p:nvPicPr>
          <p:cNvPr id="13" name="我的眼睛很大">
            <a:hlinkClick r:id="" action="ppaction://media"/>
            <a:extLst>
              <a:ext uri="{FF2B5EF4-FFF2-40B4-BE49-F238E27FC236}">
                <a16:creationId xmlns:a16="http://schemas.microsoft.com/office/drawing/2014/main" id="{9F85B4D3-0973-4EAA-BC51-C47DD324ADA0}"/>
              </a:ext>
            </a:extLst>
          </p:cNvPr>
          <p:cNvPicPr>
            <a:picLocks noChangeAspect="1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34"/>
          <a:stretch>
            <a:fillRect/>
          </a:stretch>
        </p:blipFill>
        <p:spPr>
          <a:xfrm>
            <a:off x="8499376" y="-627143"/>
            <a:ext cx="304800" cy="304800"/>
          </a:xfrm>
          <a:prstGeom prst="rect">
            <a:avLst/>
          </a:prstGeom>
        </p:spPr>
      </p:pic>
      <p:pic>
        <p:nvPicPr>
          <p:cNvPr id="14" name="我的嘴很大">
            <a:hlinkClick r:id="" action="ppaction://media"/>
            <a:extLst>
              <a:ext uri="{FF2B5EF4-FFF2-40B4-BE49-F238E27FC236}">
                <a16:creationId xmlns:a16="http://schemas.microsoft.com/office/drawing/2014/main" id="{F88AC686-BBFC-4228-8CCF-2EE2E1222659}"/>
              </a:ext>
            </a:extLst>
          </p:cNvPr>
          <p:cNvPicPr>
            <a:picLocks noChangeAspect="1"/>
          </p:cNvPicPr>
          <p:nvPr>
            <a:audioFile r:link="rId18"/>
            <p:extLst>
              <p:ext uri="{DAA4B4D4-6D71-4841-9C94-3DE7FCFB9230}">
                <p14:media xmlns:p14="http://schemas.microsoft.com/office/powerpoint/2010/main" r:embed="rId17"/>
              </p:ext>
            </p:extLst>
          </p:nvPr>
        </p:nvPicPr>
        <p:blipFill>
          <a:blip r:embed="rId34"/>
          <a:stretch>
            <a:fillRect/>
          </a:stretch>
        </p:blipFill>
        <p:spPr>
          <a:xfrm>
            <a:off x="8499376" y="-627143"/>
            <a:ext cx="304800" cy="304800"/>
          </a:xfrm>
          <a:prstGeom prst="rect">
            <a:avLst/>
          </a:prstGeom>
        </p:spPr>
      </p:pic>
      <p:pic>
        <p:nvPicPr>
          <p:cNvPr id="15" name="我的手也很大">
            <a:hlinkClick r:id="" action="ppaction://media"/>
            <a:extLst>
              <a:ext uri="{FF2B5EF4-FFF2-40B4-BE49-F238E27FC236}">
                <a16:creationId xmlns:a16="http://schemas.microsoft.com/office/drawing/2014/main" id="{73767587-D09B-4D2A-87CD-5B5C50BB782A}"/>
              </a:ext>
            </a:extLst>
          </p:cNvPr>
          <p:cNvPicPr>
            <a:picLocks noChangeAspect="1"/>
          </p:cNvPicPr>
          <p:nvPr>
            <a:audioFile r:link="rId20"/>
            <p:extLst>
              <p:ext uri="{DAA4B4D4-6D71-4841-9C94-3DE7FCFB9230}">
                <p14:media xmlns:p14="http://schemas.microsoft.com/office/powerpoint/2010/main" r:embed="rId19"/>
              </p:ext>
            </p:extLst>
          </p:nvPr>
        </p:nvPicPr>
        <p:blipFill>
          <a:blip r:embed="rId34"/>
          <a:stretch>
            <a:fillRect/>
          </a:stretch>
        </p:blipFill>
        <p:spPr>
          <a:xfrm>
            <a:off x="8499376" y="-627143"/>
            <a:ext cx="304800" cy="304800"/>
          </a:xfrm>
          <a:prstGeom prst="rect">
            <a:avLst/>
          </a:prstGeom>
        </p:spPr>
      </p:pic>
      <p:pic>
        <p:nvPicPr>
          <p:cNvPr id="16" name="我的名字叫大大">
            <a:hlinkClick r:id="" action="ppaction://media"/>
            <a:extLst>
              <a:ext uri="{FF2B5EF4-FFF2-40B4-BE49-F238E27FC236}">
                <a16:creationId xmlns:a16="http://schemas.microsoft.com/office/drawing/2014/main" id="{3B1ABD70-7642-4BF5-B9E3-82DD7C56BBB7}"/>
              </a:ext>
            </a:extLst>
          </p:cNvPr>
          <p:cNvPicPr>
            <a:picLocks noChangeAspect="1"/>
          </p:cNvPicPr>
          <p:nvPr>
            <a:audioFile r:link="rId22"/>
            <p:extLst>
              <p:ext uri="{DAA4B4D4-6D71-4841-9C94-3DE7FCFB9230}">
                <p14:media xmlns:p14="http://schemas.microsoft.com/office/powerpoint/2010/main" r:embed="rId21"/>
              </p:ext>
            </p:extLst>
          </p:nvPr>
        </p:nvPicPr>
        <p:blipFill>
          <a:blip r:embed="rId34"/>
          <a:stretch>
            <a:fillRect/>
          </a:stretch>
        </p:blipFill>
        <p:spPr>
          <a:xfrm>
            <a:off x="8499376" y="-627143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65127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67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70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73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88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62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2142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7" dur="2089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2" dur="2037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7" dur="1906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2" dur="224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>
                      <p:stCondLst>
                        <p:cond delay="0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7" dur="3082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背景">
            <a:extLst>
              <a:ext uri="{FF2B5EF4-FFF2-40B4-BE49-F238E27FC236}">
                <a16:creationId xmlns:a16="http://schemas.microsoft.com/office/drawing/2014/main" id="{E8103A87-FEE8-4D99-A1FF-1152FA8F1DF8}"/>
              </a:ext>
            </a:extLst>
          </p:cNvPr>
          <p:cNvSpPr/>
          <p:nvPr/>
        </p:nvSpPr>
        <p:spPr>
          <a:xfrm>
            <a:off x="1507773" y="985151"/>
            <a:ext cx="9301438" cy="543614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76200" cmpd="thickThin">
            <a:solidFill>
              <a:srgbClr val="EECB6C"/>
            </a:solidFill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3600" b="1" dirty="0">
              <a:ln w="10160">
                <a:noFill/>
                <a:prstDash val="solid"/>
              </a:ln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1" name="佳佳">
            <a:extLst>
              <a:ext uri="{FF2B5EF4-FFF2-40B4-BE49-F238E27FC236}">
                <a16:creationId xmlns:a16="http://schemas.microsoft.com/office/drawing/2014/main" id="{16C925F6-5A60-4CD9-A603-783404FE94EF}"/>
              </a:ext>
            </a:extLst>
          </p:cNvPr>
          <p:cNvPicPr>
            <a:picLocks noChangeAspect="1"/>
          </p:cNvPicPr>
          <p:nvPr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25901" y="4729684"/>
            <a:ext cx="1340614" cy="1660092"/>
          </a:xfrm>
          <a:prstGeom prst="rect">
            <a:avLst/>
          </a:prstGeom>
        </p:spPr>
      </p:pic>
      <p:pic>
        <p:nvPicPr>
          <p:cNvPr id="3" name="明明">
            <a:extLst>
              <a:ext uri="{FF2B5EF4-FFF2-40B4-BE49-F238E27FC236}">
                <a16:creationId xmlns:a16="http://schemas.microsoft.com/office/drawing/2014/main" id="{714BAA59-AB62-4C27-B7A3-56130802F311}"/>
              </a:ext>
            </a:extLst>
          </p:cNvPr>
          <p:cNvPicPr>
            <a:picLocks noChangeAspect="1"/>
          </p:cNvPicPr>
          <p:nvPr/>
        </p:nvPicPr>
        <p:blipFill>
          <a:blip r:embed="rId1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23234" y="4339482"/>
            <a:ext cx="1728862" cy="2140862"/>
          </a:xfrm>
          <a:prstGeom prst="rect">
            <a:avLst/>
          </a:prstGeom>
        </p:spPr>
      </p:pic>
      <p:pic>
        <p:nvPicPr>
          <p:cNvPr id="5" name="强强">
            <a:extLst>
              <a:ext uri="{FF2B5EF4-FFF2-40B4-BE49-F238E27FC236}">
                <a16:creationId xmlns:a16="http://schemas.microsoft.com/office/drawing/2014/main" id="{023B0049-B510-43EF-BF13-41C47D2414D4}"/>
              </a:ext>
            </a:extLst>
          </p:cNvPr>
          <p:cNvPicPr>
            <a:picLocks noChangeAspect="1"/>
          </p:cNvPicPr>
          <p:nvPr/>
        </p:nvPicPr>
        <p:blipFill>
          <a:blip r:embed="rId1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31641" y="4230456"/>
            <a:ext cx="1866086" cy="2310786"/>
          </a:xfrm>
          <a:prstGeom prst="rect">
            <a:avLst/>
          </a:prstGeom>
        </p:spPr>
      </p:pic>
      <p:pic>
        <p:nvPicPr>
          <p:cNvPr id="7" name="菲菲">
            <a:extLst>
              <a:ext uri="{FF2B5EF4-FFF2-40B4-BE49-F238E27FC236}">
                <a16:creationId xmlns:a16="http://schemas.microsoft.com/office/drawing/2014/main" id="{399E08B8-5AE0-48BA-B578-04C90C86A687}"/>
              </a:ext>
            </a:extLst>
          </p:cNvPr>
          <p:cNvPicPr>
            <a:picLocks noChangeAspect="1"/>
          </p:cNvPicPr>
          <p:nvPr/>
        </p:nvPicPr>
        <p:blipFill>
          <a:blip r:embed="rId1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13561" y="4222352"/>
            <a:ext cx="1866086" cy="2310786"/>
          </a:xfrm>
          <a:prstGeom prst="rect">
            <a:avLst/>
          </a:prstGeom>
        </p:spPr>
      </p:pic>
      <p:sp>
        <p:nvSpPr>
          <p:cNvPr id="42" name="SC爸爸">
            <a:extLst>
              <a:ext uri="{FF2B5EF4-FFF2-40B4-BE49-F238E27FC236}">
                <a16:creationId xmlns:a16="http://schemas.microsoft.com/office/drawing/2014/main" id="{7A823CAA-60D8-4E09-9DF1-DE9A6B31777B}"/>
              </a:ext>
            </a:extLst>
          </p:cNvPr>
          <p:cNvSpPr/>
          <p:nvPr/>
        </p:nvSpPr>
        <p:spPr>
          <a:xfrm>
            <a:off x="4633441" y="3777166"/>
            <a:ext cx="1251109" cy="672275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3600" b="1" dirty="0">
                <a:ln w="10160">
                  <a:noFill/>
                  <a:prstDash val="solid"/>
                </a:ln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爸爸</a:t>
            </a:r>
          </a:p>
        </p:txBody>
      </p:sp>
      <p:sp>
        <p:nvSpPr>
          <p:cNvPr id="44" name="SC妈妈">
            <a:extLst>
              <a:ext uri="{FF2B5EF4-FFF2-40B4-BE49-F238E27FC236}">
                <a16:creationId xmlns:a16="http://schemas.microsoft.com/office/drawing/2014/main" id="{5B9C2012-2AFD-4590-98E1-49466A2892B7}"/>
              </a:ext>
            </a:extLst>
          </p:cNvPr>
          <p:cNvSpPr/>
          <p:nvPr/>
        </p:nvSpPr>
        <p:spPr>
          <a:xfrm>
            <a:off x="6543497" y="3777165"/>
            <a:ext cx="1251109" cy="672275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3600" b="1" dirty="0">
                <a:ln w="10160">
                  <a:noFill/>
                  <a:prstDash val="solid"/>
                </a:ln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妈妈</a:t>
            </a:r>
          </a:p>
        </p:txBody>
      </p:sp>
      <p:pic>
        <p:nvPicPr>
          <p:cNvPr id="32" name="LY爸爸">
            <a:hlinkClick r:id="" action="ppaction://media"/>
            <a:extLst>
              <a:ext uri="{FF2B5EF4-FFF2-40B4-BE49-F238E27FC236}">
                <a16:creationId xmlns:a16="http://schemas.microsoft.com/office/drawing/2014/main" id="{5C660FDB-EB16-4AD0-95AF-0D2EB283E07B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900" end="671.6326"/>
                </p14:media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11547764" y="-554182"/>
            <a:ext cx="304800" cy="304800"/>
          </a:xfrm>
          <a:prstGeom prst="rect">
            <a:avLst/>
          </a:prstGeom>
        </p:spPr>
      </p:pic>
      <p:pic>
        <p:nvPicPr>
          <p:cNvPr id="35" name="LY哥哥">
            <a:hlinkClick r:id="" action="ppaction://media"/>
            <a:extLst>
              <a:ext uri="{FF2B5EF4-FFF2-40B4-BE49-F238E27FC236}">
                <a16:creationId xmlns:a16="http://schemas.microsoft.com/office/drawing/2014/main" id="{15EEC675-0595-49B2-9220-4C1FCB28663D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3">
                  <p14:trim st="922" end="659.7324"/>
                </p14:media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11547764" y="-554182"/>
            <a:ext cx="304800" cy="304800"/>
          </a:xfrm>
          <a:prstGeom prst="rect">
            <a:avLst/>
          </a:prstGeom>
        </p:spPr>
      </p:pic>
      <p:pic>
        <p:nvPicPr>
          <p:cNvPr id="56" name="LY姐姐">
            <a:hlinkClick r:id="" action="ppaction://media"/>
            <a:extLst>
              <a:ext uri="{FF2B5EF4-FFF2-40B4-BE49-F238E27FC236}">
                <a16:creationId xmlns:a16="http://schemas.microsoft.com/office/drawing/2014/main" id="{B34FD138-1A6B-4714-A4A1-DBAB40598944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4">
                  <p14:trim st="1108" end="505.6122"/>
                </p14:media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11012327" y="-612277"/>
            <a:ext cx="304800" cy="304800"/>
          </a:xfrm>
          <a:prstGeom prst="rect">
            <a:avLst/>
          </a:prstGeom>
        </p:spPr>
      </p:pic>
      <p:pic>
        <p:nvPicPr>
          <p:cNvPr id="57" name="LY弟弟">
            <a:hlinkClick r:id="" action="ppaction://media"/>
            <a:extLst>
              <a:ext uri="{FF2B5EF4-FFF2-40B4-BE49-F238E27FC236}">
                <a16:creationId xmlns:a16="http://schemas.microsoft.com/office/drawing/2014/main" id="{32F31571-619A-4004-AC50-BA3BF423E62F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5">
                  <p14:trim st="1175" end="610.0521"/>
                </p14:media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10417399" y="-612277"/>
            <a:ext cx="304800" cy="304800"/>
          </a:xfrm>
          <a:prstGeom prst="rect">
            <a:avLst/>
          </a:prstGeom>
        </p:spPr>
      </p:pic>
      <p:pic>
        <p:nvPicPr>
          <p:cNvPr id="58" name="LY妹妹">
            <a:hlinkClick r:id="" action="ppaction://media"/>
            <a:extLst>
              <a:ext uri="{FF2B5EF4-FFF2-40B4-BE49-F238E27FC236}">
                <a16:creationId xmlns:a16="http://schemas.microsoft.com/office/drawing/2014/main" id="{C2F7383C-5DE8-4A9D-B76A-5AA053D06620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6">
                  <p14:trim st="729" end="813.7324"/>
                </p14:media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9680809" y="-556192"/>
            <a:ext cx="304800" cy="304800"/>
          </a:xfrm>
          <a:prstGeom prst="rect">
            <a:avLst/>
          </a:prstGeom>
        </p:spPr>
      </p:pic>
      <p:pic>
        <p:nvPicPr>
          <p:cNvPr id="59" name="LY妈妈">
            <a:hlinkClick r:id="" action="ppaction://media"/>
            <a:extLst>
              <a:ext uri="{FF2B5EF4-FFF2-40B4-BE49-F238E27FC236}">
                <a16:creationId xmlns:a16="http://schemas.microsoft.com/office/drawing/2014/main" id="{4022D077-ABDD-4598-894B-55DD63AF244C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7">
                  <p14:trim st="985" end="239.653"/>
                </p14:media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9013890" y="-737556"/>
            <a:ext cx="304800" cy="304800"/>
          </a:xfrm>
          <a:prstGeom prst="rect">
            <a:avLst/>
          </a:prstGeom>
        </p:spPr>
      </p:pic>
      <p:pic>
        <p:nvPicPr>
          <p:cNvPr id="60" name="LY爷爷">
            <a:hlinkClick r:id="" action="ppaction://media"/>
            <a:extLst>
              <a:ext uri="{FF2B5EF4-FFF2-40B4-BE49-F238E27FC236}">
                <a16:creationId xmlns:a16="http://schemas.microsoft.com/office/drawing/2014/main" id="{EA37EC56-1550-4FA9-A18A-309C112DFDEF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8">
                  <p14:trim st="1225" end="198.6326"/>
                </p14:media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8277300" y="-522614"/>
            <a:ext cx="304800" cy="304800"/>
          </a:xfrm>
          <a:prstGeom prst="rect">
            <a:avLst/>
          </a:prstGeom>
        </p:spPr>
      </p:pic>
      <p:pic>
        <p:nvPicPr>
          <p:cNvPr id="61" name="LY奶奶">
            <a:hlinkClick r:id="" action="ppaction://media"/>
            <a:extLst>
              <a:ext uri="{FF2B5EF4-FFF2-40B4-BE49-F238E27FC236}">
                <a16:creationId xmlns:a16="http://schemas.microsoft.com/office/drawing/2014/main" id="{A8DFC2F1-2ED6-40B1-8E31-CFAF45C3DFC1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9">
                  <p14:trim st="848" end="211.5736"/>
                </p14:media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7741863" y="-451314"/>
            <a:ext cx="304800" cy="304800"/>
          </a:xfrm>
          <a:prstGeom prst="rect">
            <a:avLst/>
          </a:prstGeom>
        </p:spPr>
      </p:pic>
      <p:pic>
        <p:nvPicPr>
          <p:cNvPr id="62" name="LY姥姥">
            <a:hlinkClick r:id="" action="ppaction://media"/>
            <a:extLst>
              <a:ext uri="{FF2B5EF4-FFF2-40B4-BE49-F238E27FC236}">
                <a16:creationId xmlns:a16="http://schemas.microsoft.com/office/drawing/2014/main" id="{B45019C7-B4A8-4CB4-8E12-23FDB1509E08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10">
                  <p14:trim st="555" end="522.8934"/>
                </p14:media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7169051" y="-588599"/>
            <a:ext cx="304800" cy="304800"/>
          </a:xfrm>
          <a:prstGeom prst="rect">
            <a:avLst/>
          </a:prstGeom>
        </p:spPr>
      </p:pic>
      <p:pic>
        <p:nvPicPr>
          <p:cNvPr id="63" name="LY姥爷">
            <a:hlinkClick r:id="" action="ppaction://media"/>
            <a:extLst>
              <a:ext uri="{FF2B5EF4-FFF2-40B4-BE49-F238E27FC236}">
                <a16:creationId xmlns:a16="http://schemas.microsoft.com/office/drawing/2014/main" id="{1CF43BB5-849E-438E-B571-1BD1DA5C81BC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11">
                  <p14:trim st="740" end="505.3333"/>
                </p14:media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5864696" y="-708592"/>
            <a:ext cx="304800" cy="304800"/>
          </a:xfrm>
          <a:prstGeom prst="rect">
            <a:avLst/>
          </a:prstGeom>
        </p:spPr>
      </p:pic>
      <p:pic>
        <p:nvPicPr>
          <p:cNvPr id="64" name="LY我">
            <a:hlinkClick r:id="" action="ppaction://media"/>
            <a:extLst>
              <a:ext uri="{FF2B5EF4-FFF2-40B4-BE49-F238E27FC236}">
                <a16:creationId xmlns:a16="http://schemas.microsoft.com/office/drawing/2014/main" id="{CE9B65E7-6C09-497C-964B-904B6A96955E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12">
                  <p14:trim st="1298" end="745.9319"/>
                </p14:media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6956016" y="-844414"/>
            <a:ext cx="304800" cy="304800"/>
          </a:xfrm>
          <a:prstGeom prst="rect">
            <a:avLst/>
          </a:prstGeom>
        </p:spPr>
      </p:pic>
      <p:pic>
        <p:nvPicPr>
          <p:cNvPr id="17" name="爷爷">
            <a:extLst>
              <a:ext uri="{FF2B5EF4-FFF2-40B4-BE49-F238E27FC236}">
                <a16:creationId xmlns:a16="http://schemas.microsoft.com/office/drawing/2014/main" id="{ADFFC5A3-173C-45DC-BFE4-BAC7BB4B28AE}"/>
              </a:ext>
            </a:extLst>
          </p:cNvPr>
          <p:cNvPicPr>
            <a:picLocks noChangeAspect="1"/>
          </p:cNvPicPr>
          <p:nvPr/>
        </p:nvPicPr>
        <p:blipFill rotWithShape="1">
          <a:blip r:embed="rId1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5944"/>
          <a:stretch/>
        </p:blipFill>
        <p:spPr>
          <a:xfrm>
            <a:off x="2251347" y="985151"/>
            <a:ext cx="1975886" cy="2601368"/>
          </a:xfrm>
          <a:prstGeom prst="rect">
            <a:avLst/>
          </a:prstGeom>
        </p:spPr>
      </p:pic>
      <p:pic>
        <p:nvPicPr>
          <p:cNvPr id="18" name="奶奶">
            <a:extLst>
              <a:ext uri="{FF2B5EF4-FFF2-40B4-BE49-F238E27FC236}">
                <a16:creationId xmlns:a16="http://schemas.microsoft.com/office/drawing/2014/main" id="{E420D66D-640B-4807-9814-330579E8BBE5}"/>
              </a:ext>
            </a:extLst>
          </p:cNvPr>
          <p:cNvPicPr>
            <a:picLocks noChangeAspect="1"/>
          </p:cNvPicPr>
          <p:nvPr/>
        </p:nvPicPr>
        <p:blipFill rotWithShape="1">
          <a:blip r:embed="rId2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944"/>
          <a:stretch/>
        </p:blipFill>
        <p:spPr>
          <a:xfrm>
            <a:off x="4147964" y="985151"/>
            <a:ext cx="1975887" cy="2601368"/>
          </a:xfrm>
          <a:prstGeom prst="rect">
            <a:avLst/>
          </a:prstGeom>
        </p:spPr>
      </p:pic>
      <p:pic>
        <p:nvPicPr>
          <p:cNvPr id="20" name="姥爷">
            <a:extLst>
              <a:ext uri="{FF2B5EF4-FFF2-40B4-BE49-F238E27FC236}">
                <a16:creationId xmlns:a16="http://schemas.microsoft.com/office/drawing/2014/main" id="{69BDE384-CC46-45A6-BAD5-AF3833634B08}"/>
              </a:ext>
            </a:extLst>
          </p:cNvPr>
          <p:cNvPicPr>
            <a:picLocks noChangeAspect="1"/>
          </p:cNvPicPr>
          <p:nvPr/>
        </p:nvPicPr>
        <p:blipFill rotWithShape="1">
          <a:blip r:embed="rId2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5944"/>
          <a:stretch/>
        </p:blipFill>
        <p:spPr>
          <a:xfrm>
            <a:off x="6189461" y="985151"/>
            <a:ext cx="1975885" cy="2601368"/>
          </a:xfrm>
          <a:prstGeom prst="rect">
            <a:avLst/>
          </a:prstGeom>
        </p:spPr>
      </p:pic>
      <p:pic>
        <p:nvPicPr>
          <p:cNvPr id="22" name="姥姥">
            <a:extLst>
              <a:ext uri="{FF2B5EF4-FFF2-40B4-BE49-F238E27FC236}">
                <a16:creationId xmlns:a16="http://schemas.microsoft.com/office/drawing/2014/main" id="{FB91F359-E557-4B37-BBD9-5ECF7AEEF5F7}"/>
              </a:ext>
            </a:extLst>
          </p:cNvPr>
          <p:cNvPicPr>
            <a:picLocks noChangeAspect="1"/>
          </p:cNvPicPr>
          <p:nvPr/>
        </p:nvPicPr>
        <p:blipFill rotWithShape="1">
          <a:blip r:embed="rId2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607"/>
          <a:stretch/>
        </p:blipFill>
        <p:spPr>
          <a:xfrm>
            <a:off x="8165345" y="985151"/>
            <a:ext cx="1898917" cy="2601368"/>
          </a:xfrm>
          <a:prstGeom prst="rect">
            <a:avLst/>
          </a:prstGeom>
        </p:spPr>
      </p:pic>
      <p:sp>
        <p:nvSpPr>
          <p:cNvPr id="15" name="SC爷爷">
            <a:extLst>
              <a:ext uri="{FF2B5EF4-FFF2-40B4-BE49-F238E27FC236}">
                <a16:creationId xmlns:a16="http://schemas.microsoft.com/office/drawing/2014/main" id="{5B46A819-D57C-4E4A-B85F-95F7CFE16EED}"/>
              </a:ext>
            </a:extLst>
          </p:cNvPr>
          <p:cNvSpPr/>
          <p:nvPr/>
        </p:nvSpPr>
        <p:spPr>
          <a:xfrm>
            <a:off x="2664748" y="589969"/>
            <a:ext cx="1251109" cy="672275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3600" b="1" dirty="0">
                <a:ln w="10160">
                  <a:noFill/>
                  <a:prstDash val="solid"/>
                </a:ln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爷爷</a:t>
            </a:r>
          </a:p>
        </p:txBody>
      </p:sp>
      <p:sp>
        <p:nvSpPr>
          <p:cNvPr id="37" name="SC奶奶">
            <a:extLst>
              <a:ext uri="{FF2B5EF4-FFF2-40B4-BE49-F238E27FC236}">
                <a16:creationId xmlns:a16="http://schemas.microsoft.com/office/drawing/2014/main" id="{12526DF0-EE80-46D0-ABB4-B2CFF0657CD4}"/>
              </a:ext>
            </a:extLst>
          </p:cNvPr>
          <p:cNvSpPr/>
          <p:nvPr/>
        </p:nvSpPr>
        <p:spPr>
          <a:xfrm>
            <a:off x="4450118" y="589968"/>
            <a:ext cx="1251109" cy="672275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3600" b="1" dirty="0">
                <a:ln w="10160">
                  <a:noFill/>
                  <a:prstDash val="solid"/>
                </a:ln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奶奶</a:t>
            </a:r>
          </a:p>
        </p:txBody>
      </p:sp>
      <p:sp>
        <p:nvSpPr>
          <p:cNvPr id="38" name="SC姥爷">
            <a:extLst>
              <a:ext uri="{FF2B5EF4-FFF2-40B4-BE49-F238E27FC236}">
                <a16:creationId xmlns:a16="http://schemas.microsoft.com/office/drawing/2014/main" id="{99135527-E17E-436D-9508-257E8361B0BF}"/>
              </a:ext>
            </a:extLst>
          </p:cNvPr>
          <p:cNvSpPr/>
          <p:nvPr/>
        </p:nvSpPr>
        <p:spPr>
          <a:xfrm>
            <a:off x="6651257" y="586974"/>
            <a:ext cx="1251109" cy="672275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3600" b="1" dirty="0">
                <a:ln w="10160">
                  <a:noFill/>
                  <a:prstDash val="solid"/>
                </a:ln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姥爷</a:t>
            </a:r>
          </a:p>
        </p:txBody>
      </p:sp>
      <p:sp>
        <p:nvSpPr>
          <p:cNvPr id="40" name="SC姥姥">
            <a:extLst>
              <a:ext uri="{FF2B5EF4-FFF2-40B4-BE49-F238E27FC236}">
                <a16:creationId xmlns:a16="http://schemas.microsoft.com/office/drawing/2014/main" id="{DE3D0C9D-8138-4408-8459-C7FBC9DBA864}"/>
              </a:ext>
            </a:extLst>
          </p:cNvPr>
          <p:cNvSpPr/>
          <p:nvPr/>
        </p:nvSpPr>
        <p:spPr>
          <a:xfrm>
            <a:off x="8429700" y="586973"/>
            <a:ext cx="1251109" cy="672275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3600" b="1" dirty="0">
                <a:ln w="10160">
                  <a:noFill/>
                  <a:prstDash val="solid"/>
                </a:ln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姥姥</a:t>
            </a:r>
          </a:p>
        </p:txBody>
      </p:sp>
      <p:pic>
        <p:nvPicPr>
          <p:cNvPr id="24" name="爸爸">
            <a:extLst>
              <a:ext uri="{FF2B5EF4-FFF2-40B4-BE49-F238E27FC236}">
                <a16:creationId xmlns:a16="http://schemas.microsoft.com/office/drawing/2014/main" id="{4E1B72C6-5C67-4A3F-BC67-8A31AAD74081}"/>
              </a:ext>
            </a:extLst>
          </p:cNvPr>
          <p:cNvPicPr>
            <a:picLocks noChangeAspect="1"/>
          </p:cNvPicPr>
          <p:nvPr/>
        </p:nvPicPr>
        <p:blipFill>
          <a:blip r:embed="rId2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60275" y="2542661"/>
            <a:ext cx="1975886" cy="2446754"/>
          </a:xfrm>
          <a:prstGeom prst="ellipse">
            <a:avLst/>
          </a:prstGeom>
        </p:spPr>
      </p:pic>
      <p:pic>
        <p:nvPicPr>
          <p:cNvPr id="25" name="妈妈">
            <a:extLst>
              <a:ext uri="{FF2B5EF4-FFF2-40B4-BE49-F238E27FC236}">
                <a16:creationId xmlns:a16="http://schemas.microsoft.com/office/drawing/2014/main" id="{4217208E-901B-4223-A2E0-671FDF131A91}"/>
              </a:ext>
            </a:extLst>
          </p:cNvPr>
          <p:cNvPicPr>
            <a:picLocks noChangeAspect="1"/>
          </p:cNvPicPr>
          <p:nvPr/>
        </p:nvPicPr>
        <p:blipFill rotWithShape="1">
          <a:blip r:embed="rId2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320" t="4738" r="1320" b="4039"/>
          <a:stretch/>
        </p:blipFill>
        <p:spPr>
          <a:xfrm>
            <a:off x="7248256" y="2524736"/>
            <a:ext cx="1975885" cy="2232010"/>
          </a:xfrm>
          <a:prstGeom prst="ellipse">
            <a:avLst/>
          </a:prstGeom>
        </p:spPr>
      </p:pic>
      <p:pic>
        <p:nvPicPr>
          <p:cNvPr id="9" name="文文">
            <a:extLst>
              <a:ext uri="{FF2B5EF4-FFF2-40B4-BE49-F238E27FC236}">
                <a16:creationId xmlns:a16="http://schemas.microsoft.com/office/drawing/2014/main" id="{2164C019-62E2-4A6C-A6E8-D19207531167}"/>
              </a:ext>
            </a:extLst>
          </p:cNvPr>
          <p:cNvPicPr>
            <a:picLocks noChangeAspect="1"/>
          </p:cNvPicPr>
          <p:nvPr/>
        </p:nvPicPr>
        <p:blipFill>
          <a:blip r:embed="rId2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12237" y="4384102"/>
            <a:ext cx="1645148" cy="2037198"/>
          </a:xfrm>
          <a:prstGeom prst="rect">
            <a:avLst/>
          </a:prstGeom>
        </p:spPr>
      </p:pic>
      <p:sp>
        <p:nvSpPr>
          <p:cNvPr id="50" name="SC姐姐">
            <a:extLst>
              <a:ext uri="{FF2B5EF4-FFF2-40B4-BE49-F238E27FC236}">
                <a16:creationId xmlns:a16="http://schemas.microsoft.com/office/drawing/2014/main" id="{FA2880B5-0066-4C39-8AED-B02F98996CB4}"/>
              </a:ext>
            </a:extLst>
          </p:cNvPr>
          <p:cNvSpPr/>
          <p:nvPr/>
        </p:nvSpPr>
        <p:spPr>
          <a:xfrm>
            <a:off x="2743576" y="5888372"/>
            <a:ext cx="1251109" cy="672275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3600" b="1" dirty="0">
                <a:ln w="10160">
                  <a:noFill/>
                  <a:prstDash val="solid"/>
                </a:ln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姐姐</a:t>
            </a:r>
          </a:p>
        </p:txBody>
      </p:sp>
      <p:sp>
        <p:nvSpPr>
          <p:cNvPr id="52" name="SC哥哥">
            <a:extLst>
              <a:ext uri="{FF2B5EF4-FFF2-40B4-BE49-F238E27FC236}">
                <a16:creationId xmlns:a16="http://schemas.microsoft.com/office/drawing/2014/main" id="{D6E5FC31-FF43-4027-93A7-F92EAAAFBA14}"/>
              </a:ext>
            </a:extLst>
          </p:cNvPr>
          <p:cNvSpPr/>
          <p:nvPr/>
        </p:nvSpPr>
        <p:spPr>
          <a:xfrm>
            <a:off x="4321225" y="5888372"/>
            <a:ext cx="1251109" cy="672275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3600" b="1" dirty="0">
                <a:ln w="10160">
                  <a:noFill/>
                  <a:prstDash val="solid"/>
                </a:ln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哥哥</a:t>
            </a:r>
          </a:p>
        </p:txBody>
      </p:sp>
      <p:sp>
        <p:nvSpPr>
          <p:cNvPr id="53" name="SC妹妹">
            <a:extLst>
              <a:ext uri="{FF2B5EF4-FFF2-40B4-BE49-F238E27FC236}">
                <a16:creationId xmlns:a16="http://schemas.microsoft.com/office/drawing/2014/main" id="{5AE7E0B6-0831-4B69-B662-329FF9EE128F}"/>
              </a:ext>
            </a:extLst>
          </p:cNvPr>
          <p:cNvSpPr/>
          <p:nvPr/>
        </p:nvSpPr>
        <p:spPr>
          <a:xfrm>
            <a:off x="7317178" y="5888372"/>
            <a:ext cx="1251109" cy="672275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3600" b="1" dirty="0">
                <a:ln w="10160">
                  <a:noFill/>
                  <a:prstDash val="solid"/>
                </a:ln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妹妹</a:t>
            </a:r>
          </a:p>
        </p:txBody>
      </p:sp>
      <p:sp>
        <p:nvSpPr>
          <p:cNvPr id="54" name="SC弟弟">
            <a:extLst>
              <a:ext uri="{FF2B5EF4-FFF2-40B4-BE49-F238E27FC236}">
                <a16:creationId xmlns:a16="http://schemas.microsoft.com/office/drawing/2014/main" id="{ACB8256B-8E35-418F-8D08-E98FE477592D}"/>
              </a:ext>
            </a:extLst>
          </p:cNvPr>
          <p:cNvSpPr/>
          <p:nvPr/>
        </p:nvSpPr>
        <p:spPr>
          <a:xfrm>
            <a:off x="8624665" y="5888372"/>
            <a:ext cx="1251109" cy="672275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3600" b="1" dirty="0">
                <a:ln w="10160">
                  <a:noFill/>
                  <a:prstDash val="solid"/>
                </a:ln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弟弟</a:t>
            </a:r>
          </a:p>
        </p:txBody>
      </p:sp>
      <p:sp>
        <p:nvSpPr>
          <p:cNvPr id="55" name="SC我">
            <a:extLst>
              <a:ext uri="{FF2B5EF4-FFF2-40B4-BE49-F238E27FC236}">
                <a16:creationId xmlns:a16="http://schemas.microsoft.com/office/drawing/2014/main" id="{D8492CCC-8CEC-421B-9A2D-1C7BB0BFEBF6}"/>
              </a:ext>
            </a:extLst>
          </p:cNvPr>
          <p:cNvSpPr/>
          <p:nvPr/>
        </p:nvSpPr>
        <p:spPr>
          <a:xfrm>
            <a:off x="5857307" y="5888372"/>
            <a:ext cx="1251109" cy="672275"/>
          </a:xfrm>
          <a:prstGeom prst="roundRect">
            <a:avLst/>
          </a:prstGeom>
          <a:solidFill>
            <a:srgbClr val="EF89B0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3600" b="1" dirty="0">
                <a:ln w="10160">
                  <a:noFill/>
                  <a:prstDash val="solid"/>
                </a:ln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我</a:t>
            </a:r>
          </a:p>
        </p:txBody>
      </p:sp>
    </p:spTree>
    <p:extLst>
      <p:ext uri="{BB962C8B-B14F-4D97-AF65-F5344CB8AC3E}">
        <p14:creationId xmlns:p14="http://schemas.microsoft.com/office/powerpoint/2010/main" val="1133191159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2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5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6"/>
                </p:tgtEl>
              </p:cMediaNode>
            </p:audio>
            <p:audio>
              <p:cMediaNode vol="8000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7"/>
                </p:tgtEl>
              </p:cMediaNode>
            </p:audio>
            <p:audio>
              <p:cMediaNode vol="80000">
                <p:cTn id="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8"/>
                </p:tgtEl>
              </p:cMediaNode>
            </p:audio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9"/>
                </p:tgtEl>
              </p:cMediaNode>
            </p:audio>
            <p:audio>
              <p:cMediaNode vol="80000">
                <p:cTn id="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0"/>
                </p:tgtEl>
              </p:cMediaNode>
            </p:audio>
            <p:audio>
              <p:cMediaNode vol="8000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1"/>
                </p:tgtEl>
              </p:cMediaNode>
            </p:audio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2"/>
                </p:tgtEl>
              </p:cMediaNode>
            </p:audio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3"/>
                </p:tgtEl>
              </p:cMediaNode>
            </p:audio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4"/>
                </p:tgtEl>
              </p:cMediaNode>
            </p:audio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1" fill="hold"/>
                                        <p:tgtEl>
                                          <p:spTgt spid="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8" presetID="26" presetClass="emph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4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1" fill="hold"/>
                                        <p:tgtEl>
                                          <p:spTgt spid="3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9" presetID="26" presetClass="emph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5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26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9" dur="1" fill="hold"/>
                                        <p:tgtEl>
                                          <p:spTgt spid="6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0" presetID="26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26" presetClass="emph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 tmFilter="0, 0; .2, .5; .8, .5; 1, 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" dur="250" autoRev="1" fill="hold"/>
                                        <p:tgtEl>
                                          <p:spTgt spid="5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0" dur="1" fill="hold"/>
                                        <p:tgtEl>
                                          <p:spTgt spid="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1" presetID="26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3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4" presetID="26" presetClass="emph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 tmFilter="0, 0; .2, .5; .8, .5; 1, 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6" dur="250" autoRev="1" fill="hold"/>
                                        <p:tgtEl>
                                          <p:spTgt spid="5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1" dur="1" fill="hold"/>
                                        <p:tgtEl>
                                          <p:spTgt spid="5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62" presetID="26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4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26" presetClass="emph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 tmFilter="0, 0; .2, .5; .8, .5; 1, 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7" dur="250" autoRev="1" fill="hold"/>
                                        <p:tgtEl>
                                          <p:spTgt spid="5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2" dur="1" fill="hold"/>
                                        <p:tgtEl>
                                          <p:spTgt spid="5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3" presetID="26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5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6" presetID="26" presetClass="emph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 tmFilter="0, 0; .2, .5; .8, .5; 1, 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8" dur="250" autoRev="1" fill="hold"/>
                                        <p:tgtEl>
                                          <p:spTgt spid="5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3" dur="1" fill="hold"/>
                                        <p:tgtEl>
                                          <p:spTgt spid="5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84" presetID="26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 tmFilter="0, 0; .2, .5; .8, .5; 1, 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6" dur="250" autoRev="1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7" presetID="26" presetClass="emph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 tmFilter="0, 0; .2, .5; .8, .5; 1, 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9" dur="250" autoRev="1" fill="hold"/>
                                        <p:tgtEl>
                                          <p:spTgt spid="4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4" dur="1" fill="hold"/>
                                        <p:tgtEl>
                                          <p:spTgt spid="6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5" presetID="26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7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8" presetID="26" presetClass="emph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0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5" dur="1" fill="hold"/>
                                        <p:tgtEl>
                                          <p:spTgt spid="6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6" presetID="26" presetClass="emph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500" tmFilter="0, 0; .2, .5; .8, .5; 1, 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8" dur="250" autoRev="1" fill="hold"/>
                                        <p:tgtEl>
                                          <p:spTgt spid="3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9" presetID="26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1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11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3" fill="hold">
                      <p:stCondLst>
                        <p:cond delay="0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6" dur="1" fill="hold"/>
                                        <p:tgtEl>
                                          <p:spTgt spid="6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7" presetID="26" presetClass="emph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500" tmFilter="0, 0; .2, .5; .8, .5; 1, 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9" dur="250" autoRev="1" fill="hold"/>
                                        <p:tgtEl>
                                          <p:spTgt spid="4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20" presetID="26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2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23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4" fill="hold">
                      <p:stCondLst>
                        <p:cond delay="0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7" dur="1" fill="hold"/>
                                        <p:tgtEl>
                                          <p:spTgt spid="6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8" presetID="26" presetClass="emph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9" dur="500" tmFilter="0, 0; .2, .5; .8, .5; 1, 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0" dur="250" autoRev="1" fill="hold"/>
                                        <p:tgtEl>
                                          <p:spTgt spid="3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1" presetID="26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3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  <p:bldLst>
      <p:bldP spid="42" grpId="0" animBg="1"/>
      <p:bldP spid="44" grpId="0" animBg="1"/>
      <p:bldP spid="15" grpId="0" animBg="1"/>
      <p:bldP spid="37" grpId="0" animBg="1"/>
      <p:bldP spid="38" grpId="0" animBg="1"/>
      <p:bldP spid="40" grpId="0" animBg="1"/>
      <p:bldP spid="50" grpId="0" animBg="1"/>
      <p:bldP spid="52" grpId="0" animBg="1"/>
      <p:bldP spid="53" grpId="0" animBg="1"/>
      <p:bldP spid="54" grpId="0" animBg="1"/>
      <p:bldP spid="55" grpId="0" animBg="1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EECB6C"/>
        </a:solidFill>
        <a:ln>
          <a:noFill/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3600" b="1" dirty="0" smtClean="0">
            <a:ln w="10160">
              <a:noFill/>
              <a:prstDash val="solid"/>
            </a:ln>
            <a:effectLst>
              <a:outerShdw blurRad="38100" dist="22860" dir="5400000" algn="tl" rotWithShape="0">
                <a:srgbClr val="000000">
                  <a:alpha val="30000"/>
                </a:srgbClr>
              </a:outerShdw>
            </a:effectLst>
            <a:latin typeface="楷体" panose="02010609060101010101" pitchFamily="49" charset="-122"/>
            <a:ea typeface="楷体" panose="02010609060101010101" pitchFamily="49" charset="-122"/>
          </a:defRPr>
        </a:defPPr>
      </a:lstStyle>
    </a:spDef>
    <a:txDef>
      <a:spPr>
        <a:noFill/>
      </a:spPr>
      <a:bodyPr wrap="square" rtlCol="0">
        <a:spAutoFit/>
      </a:bodyPr>
      <a:lstStyle>
        <a:defPPr algn="ctr">
          <a:defRPr sz="2800" dirty="0" smtClean="0">
            <a:latin typeface="方正楷体拼音字库01" panose="03000509000000000000" pitchFamily="65" charset="-122"/>
            <a:ea typeface="方正楷体拼音字库01" panose="03000509000000000000" pitchFamily="65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3486</TotalTime>
  <Words>32</Words>
  <Application>Microsoft Office PowerPoint</Application>
  <PresentationFormat>宽屏</PresentationFormat>
  <Paragraphs>22</Paragraphs>
  <Slides>4</Slides>
  <Notes>0</Notes>
  <HiddenSlides>0</HiddenSlides>
  <MMClips>22</MMClips>
  <ScaleCrop>false</ScaleCrop>
  <HeadingPairs>
    <vt:vector size="8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12" baseType="lpstr">
      <vt:lpstr>楷体_GB2312</vt:lpstr>
      <vt:lpstr>等线</vt:lpstr>
      <vt:lpstr>等线 Light</vt:lpstr>
      <vt:lpstr>华康海报体W12</vt:lpstr>
      <vt:lpstr>华康少女文字W5(P)</vt:lpstr>
      <vt:lpstr>楷体</vt:lpstr>
      <vt:lpstr>Office 主题​​</vt:lpstr>
      <vt:lpstr>Presentation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杨 孜孜</dc:creator>
  <cp:lastModifiedBy>杨孜孜</cp:lastModifiedBy>
  <cp:revision>194</cp:revision>
  <dcterms:created xsi:type="dcterms:W3CDTF">2018-05-28T15:11:04Z</dcterms:created>
  <dcterms:modified xsi:type="dcterms:W3CDTF">2022-05-19T07:37:59Z</dcterms:modified>
</cp:coreProperties>
</file>