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348" r:id="rId3"/>
    <p:sldId id="37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杨孜孜" initials="杨孜孜" lastIdx="1" clrIdx="0">
    <p:extLst>
      <p:ext uri="{19B8F6BF-5375-455C-9EA6-DF929625EA0E}">
        <p15:presenceInfo xmlns:p15="http://schemas.microsoft.com/office/powerpoint/2012/main" userId="杨孜孜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F89B0"/>
    <a:srgbClr val="E64A84"/>
    <a:srgbClr val="8AA586"/>
    <a:srgbClr val="EE86AE"/>
    <a:srgbClr val="F04C93"/>
    <a:srgbClr val="89A782"/>
    <a:srgbClr val="FFF2CC"/>
    <a:srgbClr val="3797C1"/>
    <a:srgbClr val="E4E4E4"/>
    <a:srgbClr val="4FB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8" autoAdjust="0"/>
    <p:restoredTop sz="94660"/>
  </p:normalViewPr>
  <p:slideViewPr>
    <p:cSldViewPr snapToGrid="0">
      <p:cViewPr varScale="1">
        <p:scale>
          <a:sx n="77" d="100"/>
          <a:sy n="77" d="100"/>
        </p:scale>
        <p:origin x="132" y="792"/>
      </p:cViewPr>
      <p:guideLst>
        <p:guide orient="horz" pos="2160"/>
        <p:guide pos="38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7453FCF-4CBD-41C8-987B-D4C9B06CBE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19A0AE-A99C-4B27-924C-83514BD2189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2A1A3-925D-4578-AB40-DCF25A4F38F5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9C21417-2A42-436E-8CB1-5800F656C2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78E4358C-FA31-464B-BA4A-B38C77F93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731E88-22FB-4430-BCA8-050331DC215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E24289-0FDD-4826-9F08-A6691004E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37E95-CD25-4E4D-937A-8954F9FC14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4E20AC0-FDA6-4822-AC02-6A853B8EDA2A}"/>
              </a:ext>
            </a:extLst>
          </p:cNvPr>
          <p:cNvGrpSpPr/>
          <p:nvPr userDrawn="1"/>
        </p:nvGrpSpPr>
        <p:grpSpPr>
          <a:xfrm>
            <a:off x="985422" y="979435"/>
            <a:ext cx="10238912" cy="4401980"/>
            <a:chOff x="976544" y="429019"/>
            <a:chExt cx="10238912" cy="440198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0CAE1B-02D0-4F7E-B35F-EBDC0821F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544" y="429019"/>
              <a:ext cx="10238912" cy="440198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715AA09-B5CC-4EF1-97F5-884E5C7A0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6" t="20664" r="4375" b="10012"/>
            <a:stretch/>
          </p:blipFill>
          <p:spPr>
            <a:xfrm>
              <a:off x="1012056" y="3478431"/>
              <a:ext cx="1349442" cy="13424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C1320A-9FA4-45AF-BF81-A01A4A779948}"/>
                </a:ext>
              </a:extLst>
            </p:cNvPr>
            <p:cNvSpPr txBox="1"/>
            <p:nvPr/>
          </p:nvSpPr>
          <p:spPr>
            <a:xfrm>
              <a:off x="1962000" y="3846577"/>
              <a:ext cx="29887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244290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课程顾问微信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844471-D18B-4F75-AF4C-64DF14A4B2BF}"/>
                </a:ext>
              </a:extLst>
            </p:cNvPr>
            <p:cNvSpPr txBox="1"/>
            <p:nvPr/>
          </p:nvSpPr>
          <p:spPr>
            <a:xfrm>
              <a:off x="1962001" y="4301573"/>
              <a:ext cx="29887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4FBCBF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18610241709</a:t>
              </a:r>
              <a:endParaRPr lang="zh-CN" altLang="en-US" sz="2800" dirty="0">
                <a:solidFill>
                  <a:srgbClr val="4FBCBF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295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E851FBC-73B5-43D2-89F9-CFF3B2AFB7F3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4FFEBF-94D7-4BCA-88C4-6EFE395FB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7810" y="2320992"/>
            <a:ext cx="957155" cy="219475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B8199F-2A0C-42FC-AFBC-F3C0791F62F1}"/>
              </a:ext>
            </a:extLst>
          </p:cNvPr>
          <p:cNvSpPr/>
          <p:nvPr userDrawn="1"/>
        </p:nvSpPr>
        <p:spPr>
          <a:xfrm>
            <a:off x="542692" y="1533292"/>
            <a:ext cx="3791416" cy="3791416"/>
          </a:xfrm>
          <a:prstGeom prst="ellipse">
            <a:avLst/>
          </a:prstGeom>
          <a:blipFill dpi="0" rotWithShape="1">
            <a:blip r:embed="rId3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441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CD5BC7EE-022A-4CCB-AD80-D06AD71DAE76}"/>
              </a:ext>
            </a:extLst>
          </p:cNvPr>
          <p:cNvSpPr/>
          <p:nvPr userDrawn="1"/>
        </p:nvSpPr>
        <p:spPr>
          <a:xfrm>
            <a:off x="7878674" y="1533292"/>
            <a:ext cx="3791416" cy="3791416"/>
          </a:xfrm>
          <a:prstGeom prst="ellipse">
            <a:avLst/>
          </a:prstGeom>
          <a:blipFill dpi="0" rotWithShape="1">
            <a:blip r:embed="rId2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zh-CN" altLang="en-US" sz="8000" b="1" cap="none" spc="0" dirty="0">
              <a:ln w="10160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ADD39FA-B888-478E-8E0D-FF4B2E082D86}"/>
              </a:ext>
            </a:extLst>
          </p:cNvPr>
          <p:cNvGrpSpPr/>
          <p:nvPr userDrawn="1"/>
        </p:nvGrpSpPr>
        <p:grpSpPr>
          <a:xfrm>
            <a:off x="-1" y="2315183"/>
            <a:ext cx="593387" cy="2197928"/>
            <a:chOff x="-1" y="2315183"/>
            <a:chExt cx="593387" cy="2197928"/>
          </a:xfrm>
        </p:grpSpPr>
        <p:sp>
          <p:nvSpPr>
            <p:cNvPr id="8" name="流程图: 手动操作 7">
              <a:extLst>
                <a:ext uri="{FF2B5EF4-FFF2-40B4-BE49-F238E27FC236}">
                  <a16:creationId xmlns:a16="http://schemas.microsoft.com/office/drawing/2014/main" id="{C21AEEE3-81F5-4F71-B1CA-45BB1E43DB5F}"/>
                </a:ext>
              </a:extLst>
            </p:cNvPr>
            <p:cNvSpPr/>
            <p:nvPr/>
          </p:nvSpPr>
          <p:spPr>
            <a:xfrm rot="16200000">
              <a:off x="-802271" y="3117453"/>
              <a:ext cx="2197928" cy="593387"/>
            </a:xfrm>
            <a:prstGeom prst="flowChartManualOperation">
              <a:avLst/>
            </a:prstGeom>
            <a:solidFill>
              <a:srgbClr val="E64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0391FC-56CD-45C7-AFFC-7D97EEAB719A}"/>
                </a:ext>
              </a:extLst>
            </p:cNvPr>
            <p:cNvSpPr/>
            <p:nvPr/>
          </p:nvSpPr>
          <p:spPr>
            <a:xfrm>
              <a:off x="108611" y="2614986"/>
              <a:ext cx="317796" cy="156966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第</a:t>
              </a:r>
              <a:r>
                <a:rPr lang="zh-CN" altLang="en-US" sz="3200" b="1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</a:t>
              </a:r>
              <a:r>
                <a:rPr lang="zh-CN" altLang="en-US" sz="3200" b="1" cap="none" spc="0" dirty="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讲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DB287435-DC74-4965-9272-E41025F66E6A}"/>
              </a:ext>
            </a:extLst>
          </p:cNvPr>
          <p:cNvSpPr/>
          <p:nvPr userDrawn="1"/>
        </p:nvSpPr>
        <p:spPr>
          <a:xfrm>
            <a:off x="8025215" y="71785"/>
            <a:ext cx="40375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汉语圈</a:t>
            </a:r>
            <a:r>
              <a:rPr kumimoji="0" lang="en-US" altLang="zh-CN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PPT</a:t>
            </a:r>
            <a:r>
              <a:rPr kumimoji="0" lang="zh-CN" altLang="en-US" sz="2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E64A8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cs"/>
              </a:rPr>
              <a:t>课件培训</a:t>
            </a:r>
          </a:p>
        </p:txBody>
      </p:sp>
    </p:spTree>
    <p:extLst>
      <p:ext uri="{BB962C8B-B14F-4D97-AF65-F5344CB8AC3E}">
        <p14:creationId xmlns:p14="http://schemas.microsoft.com/office/powerpoint/2010/main" val="71801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13C6B4-CD39-4512-9E2A-D21A61205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EAB104-D9B0-43B1-987C-A57E98C65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47CA89C-E0FC-44DC-A398-A294AEC75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B61BEA1-8B74-40A0-8B5A-530E7BC57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DB0962-C9C9-43B0-9CA7-D4916AF13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E6B5B00-3F5D-4042-A6D9-676E05A4D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34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B4187D-09BE-4D22-9E08-0B1EA3384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D12B5F-F4A0-47B6-BB2B-F93E68132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4B728C3-BD1A-485A-B141-2CCE7605C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D17CE94-D211-4041-A0AE-197962B73C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2B7CAF-E7CD-43E8-ACA5-06EFDFD19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9E354EF-6274-43C9-BC9B-F635AB5E2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CF8746D-05C4-438A-80E2-37B9BCFF5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70D0414-BFDC-4E77-8DF9-1FA200D4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791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074065-90CC-4E43-AFFC-7A67E3DD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0A91DD5-E38A-4C9F-8409-AC20AA46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FE40566-389A-4853-8174-4D216EE7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A6E9FCB-14C5-444D-A116-250E4429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86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19E3738-A99F-4C9F-B50F-04769FFA2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F5275DD-9BE8-489E-BA05-54187AC8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445198-FB6E-4ECD-B4BC-2B0937CC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65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4B14FD-59AE-49E0-8CC1-3D19F8DE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A0C793-8D27-4477-A018-9986ACB01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E46E07-F800-40BE-AB7A-DE9DC007D7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B980CE-2ED7-4E8F-BB84-7E10CA259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45C95B-6BCE-4E21-8CA4-CAE40058E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3130A4-0AB7-426B-9521-1CD78342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128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929233-0F56-4BEC-B545-3877EFAB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30133C3-E892-4B17-B68A-384251B0DA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7AC380-5EA6-47DC-A201-BD3090E6C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7331021-D23D-4EFA-BA91-F60DF50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0EAC93-24EA-4005-8EF8-0AA15AD0A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8B57D4-4C66-4228-80E7-E034811AF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723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3E7CB0-A1BA-4A28-B442-38F04DF2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1E37823-93A0-4F55-B3BC-5BACC5EAE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2EE540-1380-4797-B0A6-908C6056C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16FE11-4E0D-47A7-ADA9-CEC85B15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D3275E-1070-4FCB-93E8-5CB3FEEB0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02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351A4D2-4BCA-4C8A-810B-2E895D6C95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C998C9B-30B2-425A-809A-EF6623878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6B0C47-21A7-40F4-9E02-65BFE601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383A50-B2A8-4ADE-9C2D-C8E4C8E9D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2F13BB-5A3D-42FB-A127-CDCF7CB1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154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14E42445-B34B-4315-AFF4-302E31A85155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0" y="0"/>
          <a:ext cx="12192000" cy="5537200"/>
        </p:xfrm>
        <a:graphic>
          <a:graphicData uri="http://schemas.openxmlformats.org/drawingml/2006/table">
            <a:tbl>
              <a:tblPr/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372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6635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A4E4A-1C09-4FBE-AAAE-0C3A066D1DB8}" type="datetimeFigureOut">
              <a:rPr lang="zh-CN" altLang="en-US" smtClean="0"/>
              <a:pPr/>
              <a:t>2022/5/19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70A5-FABB-452B-86D7-1CA728699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418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A4E4A-1C09-4FBE-AAAE-0C3A066D1DB8}" type="datetimeFigureOut">
              <a:rPr lang="zh-CN" altLang="en-US" smtClean="0"/>
              <a:pPr/>
              <a:t>2022/5/19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70A5-FABB-452B-86D7-1CA728699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588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A4E4A-1C09-4FBE-AAAE-0C3A066D1DB8}" type="datetimeFigureOut">
              <a:rPr lang="zh-CN" altLang="en-US" smtClean="0"/>
              <a:pPr/>
              <a:t>2022/5/19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70A5-FABB-452B-86D7-1CA728699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594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A4E4A-1C09-4FBE-AAAE-0C3A066D1DB8}" type="datetimeFigureOut">
              <a:rPr lang="zh-CN" altLang="en-US" smtClean="0"/>
              <a:pPr/>
              <a:t>2022/5/19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70A5-FABB-452B-86D7-1CA728699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421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A4E4A-1C09-4FBE-AAAE-0C3A066D1DB8}" type="datetimeFigureOut">
              <a:rPr lang="zh-CN" altLang="en-US" smtClean="0"/>
              <a:pPr/>
              <a:t>2022/5/19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70A5-FABB-452B-86D7-1CA728699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8247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A4E4A-1C09-4FBE-AAAE-0C3A066D1DB8}" type="datetimeFigureOut">
              <a:rPr lang="zh-CN" altLang="en-US" smtClean="0"/>
              <a:pPr/>
              <a:t>2022/5/19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70A5-FABB-452B-86D7-1CA728699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8353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A4E4A-1C09-4FBE-AAAE-0C3A066D1DB8}" type="datetimeFigureOut">
              <a:rPr lang="zh-CN" altLang="en-US" smtClean="0"/>
              <a:pPr/>
              <a:t>2022/5/19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70A5-FABB-452B-86D7-1CA728699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1335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A4E4A-1C09-4FBE-AAAE-0C3A066D1DB8}" type="datetimeFigureOut">
              <a:rPr lang="zh-CN" altLang="en-US" smtClean="0"/>
              <a:pPr/>
              <a:t>2022/5/19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70A5-FABB-452B-86D7-1CA728699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5431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A4E4A-1C09-4FBE-AAAE-0C3A066D1DB8}" type="datetimeFigureOut">
              <a:rPr lang="zh-CN" altLang="en-US" smtClean="0"/>
              <a:pPr/>
              <a:t>2022/5/19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70A5-FABB-452B-86D7-1CA728699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49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A4E4A-1C09-4FBE-AAAE-0C3A066D1DB8}" type="datetimeFigureOut">
              <a:rPr lang="zh-CN" altLang="en-US" smtClean="0"/>
              <a:pPr/>
              <a:t>2022/5/19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70A5-FABB-452B-86D7-1CA728699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29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54E793-B933-4738-AC7E-23FDE307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2E5FFA-7618-4A37-A6CE-50564D3DC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5479E7-FED2-4352-8EAB-6FE9B36B4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38E1-E9E4-48C7-96A3-502F994B294D}" type="datetimeFigureOut">
              <a:rPr lang="zh-CN" altLang="en-US" smtClean="0"/>
              <a:t>2022/5/19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4E16-B072-4DBB-88EA-F56F31A39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524E8-C268-49B7-A93E-F3F4094B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93BC-C342-4F23-A8BB-5C9CF817E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87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A4E4A-1C09-4FBE-AAAE-0C3A066D1DB8}" type="datetimeFigureOut">
              <a:rPr lang="zh-CN" altLang="en-US" smtClean="0"/>
              <a:pPr/>
              <a:t>2022/5/19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770A5-FABB-452B-86D7-1CA728699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0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F8562FF1-E000-4CC9-B0FB-195547BD957F}"/>
              </a:ext>
            </a:extLst>
          </p:cNvPr>
          <p:cNvSpPr/>
          <p:nvPr/>
        </p:nvSpPr>
        <p:spPr bwMode="auto">
          <a:xfrm>
            <a:off x="3988230" y="1164049"/>
            <a:ext cx="6026697" cy="4745877"/>
          </a:xfrm>
          <a:prstGeom prst="roundRect">
            <a:avLst>
              <a:gd name="adj" fmla="val 1713"/>
            </a:avLst>
          </a:prstGeom>
          <a:solidFill>
            <a:schemeClr val="bg1"/>
          </a:solidFill>
          <a:ln w="76200" cap="flat" cmpd="sng" algn="ctr">
            <a:solidFill>
              <a:srgbClr val="FFFF9B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rgbClr val="FF9933">
                <a:alpha val="60000"/>
              </a:srgbClr>
            </a:glow>
          </a:effec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D66B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T恤T">
            <a:extLst>
              <a:ext uri="{FF2B5EF4-FFF2-40B4-BE49-F238E27FC236}">
                <a16:creationId xmlns:a16="http://schemas.microsoft.com/office/drawing/2014/main" id="{CB27EC9B-10BE-41CF-8B71-E89D73A035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540" y="1812272"/>
            <a:ext cx="4192964" cy="3788788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衬衫T">
            <a:extLst>
              <a:ext uri="{FF2B5EF4-FFF2-40B4-BE49-F238E27FC236}">
                <a16:creationId xmlns:a16="http://schemas.microsoft.com/office/drawing/2014/main" id="{D49B05B8-E5F4-40C9-8236-4C276922B8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292" y="2052849"/>
            <a:ext cx="3817934" cy="3451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毛衣T">
            <a:extLst>
              <a:ext uri="{FF2B5EF4-FFF2-40B4-BE49-F238E27FC236}">
                <a16:creationId xmlns:a16="http://schemas.microsoft.com/office/drawing/2014/main" id="{E11027F3-90EA-4BF9-9E88-D200DBDA8E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518" y="1516939"/>
            <a:ext cx="4732558" cy="4277296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牛仔裤T">
            <a:extLst>
              <a:ext uri="{FF2B5EF4-FFF2-40B4-BE49-F238E27FC236}">
                <a16:creationId xmlns:a16="http://schemas.microsoft.com/office/drawing/2014/main" id="{BB6404DF-886D-4E1F-8ED4-BBA6F5183D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917" y="1350152"/>
            <a:ext cx="5122034" cy="4629662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外套T">
            <a:extLst>
              <a:ext uri="{FF2B5EF4-FFF2-40B4-BE49-F238E27FC236}">
                <a16:creationId xmlns:a16="http://schemas.microsoft.com/office/drawing/2014/main" id="{99B7FCD7-E13B-4656-8856-E64609C72C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210" y="1463749"/>
            <a:ext cx="5169282" cy="4673554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西装T">
            <a:extLst>
              <a:ext uri="{FF2B5EF4-FFF2-40B4-BE49-F238E27FC236}">
                <a16:creationId xmlns:a16="http://schemas.microsoft.com/office/drawing/2014/main" id="{05B927CB-7C59-4365-8339-BA2FB8FE91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465" y="1340282"/>
            <a:ext cx="5077972" cy="4590090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4" name="T恤">
            <a:extLst>
              <a:ext uri="{FF2B5EF4-FFF2-40B4-BE49-F238E27FC236}">
                <a16:creationId xmlns:a16="http://schemas.microsoft.com/office/drawing/2014/main" id="{03A58E9B-1522-4A6E-B553-F317F5CD1D09}"/>
              </a:ext>
            </a:extLst>
          </p:cNvPr>
          <p:cNvSpPr/>
          <p:nvPr/>
        </p:nvSpPr>
        <p:spPr bwMode="auto">
          <a:xfrm>
            <a:off x="2634544" y="1316446"/>
            <a:ext cx="1789691" cy="642218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T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恤</a:t>
            </a:r>
          </a:p>
        </p:txBody>
      </p:sp>
      <p:sp>
        <p:nvSpPr>
          <p:cNvPr id="15" name="衬衫">
            <a:extLst>
              <a:ext uri="{FF2B5EF4-FFF2-40B4-BE49-F238E27FC236}">
                <a16:creationId xmlns:a16="http://schemas.microsoft.com/office/drawing/2014/main" id="{91CD0B25-3917-4E09-9DFB-F6F93DF55AF7}"/>
              </a:ext>
            </a:extLst>
          </p:cNvPr>
          <p:cNvSpPr/>
          <p:nvPr/>
        </p:nvSpPr>
        <p:spPr bwMode="auto">
          <a:xfrm>
            <a:off x="2634544" y="2080406"/>
            <a:ext cx="1789691" cy="642218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衬衫</a:t>
            </a:r>
          </a:p>
        </p:txBody>
      </p:sp>
      <p:sp>
        <p:nvSpPr>
          <p:cNvPr id="16" name="毛衣">
            <a:extLst>
              <a:ext uri="{FF2B5EF4-FFF2-40B4-BE49-F238E27FC236}">
                <a16:creationId xmlns:a16="http://schemas.microsoft.com/office/drawing/2014/main" id="{43D192AB-BDBF-41B0-A075-2E2DB2DC372C}"/>
              </a:ext>
            </a:extLst>
          </p:cNvPr>
          <p:cNvSpPr/>
          <p:nvPr/>
        </p:nvSpPr>
        <p:spPr bwMode="auto">
          <a:xfrm>
            <a:off x="2634544" y="2844366"/>
            <a:ext cx="1789691" cy="642218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毛衣</a:t>
            </a:r>
          </a:p>
        </p:txBody>
      </p:sp>
      <p:sp>
        <p:nvSpPr>
          <p:cNvPr id="17" name="牛仔裤">
            <a:extLst>
              <a:ext uri="{FF2B5EF4-FFF2-40B4-BE49-F238E27FC236}">
                <a16:creationId xmlns:a16="http://schemas.microsoft.com/office/drawing/2014/main" id="{5328926D-34EC-476A-90C0-DA1265DDFFE2}"/>
              </a:ext>
            </a:extLst>
          </p:cNvPr>
          <p:cNvSpPr/>
          <p:nvPr/>
        </p:nvSpPr>
        <p:spPr bwMode="auto">
          <a:xfrm>
            <a:off x="2634544" y="3608326"/>
            <a:ext cx="1789691" cy="642218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牛仔裤</a:t>
            </a:r>
          </a:p>
        </p:txBody>
      </p:sp>
      <p:sp>
        <p:nvSpPr>
          <p:cNvPr id="18" name="外套">
            <a:extLst>
              <a:ext uri="{FF2B5EF4-FFF2-40B4-BE49-F238E27FC236}">
                <a16:creationId xmlns:a16="http://schemas.microsoft.com/office/drawing/2014/main" id="{AB299CF6-812D-4482-B02A-54B801CD8565}"/>
              </a:ext>
            </a:extLst>
          </p:cNvPr>
          <p:cNvSpPr/>
          <p:nvPr/>
        </p:nvSpPr>
        <p:spPr bwMode="auto">
          <a:xfrm>
            <a:off x="2634544" y="4372286"/>
            <a:ext cx="1789691" cy="642218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外套</a:t>
            </a:r>
          </a:p>
        </p:txBody>
      </p:sp>
      <p:sp>
        <p:nvSpPr>
          <p:cNvPr id="19" name="西装">
            <a:extLst>
              <a:ext uri="{FF2B5EF4-FFF2-40B4-BE49-F238E27FC236}">
                <a16:creationId xmlns:a16="http://schemas.microsoft.com/office/drawing/2014/main" id="{9F030106-CC38-44B4-88F7-31E80DB96DB0}"/>
              </a:ext>
            </a:extLst>
          </p:cNvPr>
          <p:cNvSpPr/>
          <p:nvPr/>
        </p:nvSpPr>
        <p:spPr bwMode="auto">
          <a:xfrm>
            <a:off x="2634544" y="5136245"/>
            <a:ext cx="1789691" cy="642218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西装</a:t>
            </a:r>
          </a:p>
        </p:txBody>
      </p:sp>
      <p:sp>
        <p:nvSpPr>
          <p:cNvPr id="2" name="hide1">
            <a:extLst>
              <a:ext uri="{FF2B5EF4-FFF2-40B4-BE49-F238E27FC236}">
                <a16:creationId xmlns:a16="http://schemas.microsoft.com/office/drawing/2014/main" id="{BB7E5A90-C8BF-475A-9EED-8A565852E86F}"/>
              </a:ext>
            </a:extLst>
          </p:cNvPr>
          <p:cNvSpPr/>
          <p:nvPr/>
        </p:nvSpPr>
        <p:spPr>
          <a:xfrm>
            <a:off x="4939292" y="1316446"/>
            <a:ext cx="4508158" cy="4462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C1">
            <a:extLst>
              <a:ext uri="{FF2B5EF4-FFF2-40B4-BE49-F238E27FC236}">
                <a16:creationId xmlns:a16="http://schemas.microsoft.com/office/drawing/2014/main" id="{692BC093-850C-47B4-AA59-47BBE9B3E86C}"/>
              </a:ext>
            </a:extLst>
          </p:cNvPr>
          <p:cNvSpPr/>
          <p:nvPr/>
        </p:nvSpPr>
        <p:spPr>
          <a:xfrm>
            <a:off x="2010116" y="1518067"/>
            <a:ext cx="381000" cy="381000"/>
          </a:xfrm>
          <a:prstGeom prst="ellipse">
            <a:avLst/>
          </a:prstGeom>
          <a:solidFill>
            <a:srgbClr val="FFFF9B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C2">
            <a:extLst>
              <a:ext uri="{FF2B5EF4-FFF2-40B4-BE49-F238E27FC236}">
                <a16:creationId xmlns:a16="http://schemas.microsoft.com/office/drawing/2014/main" id="{F5D03536-3C72-43F3-A547-2D0FB499DA62}"/>
              </a:ext>
            </a:extLst>
          </p:cNvPr>
          <p:cNvSpPr/>
          <p:nvPr/>
        </p:nvSpPr>
        <p:spPr>
          <a:xfrm>
            <a:off x="2010116" y="2269329"/>
            <a:ext cx="381000" cy="381000"/>
          </a:xfrm>
          <a:prstGeom prst="ellipse">
            <a:avLst/>
          </a:prstGeom>
          <a:solidFill>
            <a:srgbClr val="FFFF9B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C3">
            <a:extLst>
              <a:ext uri="{FF2B5EF4-FFF2-40B4-BE49-F238E27FC236}">
                <a16:creationId xmlns:a16="http://schemas.microsoft.com/office/drawing/2014/main" id="{F20CC153-6DCE-4CD6-ABE3-FDB4CDEBF80D}"/>
              </a:ext>
            </a:extLst>
          </p:cNvPr>
          <p:cNvSpPr/>
          <p:nvPr/>
        </p:nvSpPr>
        <p:spPr>
          <a:xfrm>
            <a:off x="2010116" y="3020591"/>
            <a:ext cx="381000" cy="381000"/>
          </a:xfrm>
          <a:prstGeom prst="ellipse">
            <a:avLst/>
          </a:prstGeom>
          <a:solidFill>
            <a:srgbClr val="FFFF9B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C4">
            <a:extLst>
              <a:ext uri="{FF2B5EF4-FFF2-40B4-BE49-F238E27FC236}">
                <a16:creationId xmlns:a16="http://schemas.microsoft.com/office/drawing/2014/main" id="{D65A5F6E-92DA-43D1-A694-320BB6C8207B}"/>
              </a:ext>
            </a:extLst>
          </p:cNvPr>
          <p:cNvSpPr/>
          <p:nvPr/>
        </p:nvSpPr>
        <p:spPr>
          <a:xfrm>
            <a:off x="2010116" y="3771853"/>
            <a:ext cx="381000" cy="381000"/>
          </a:xfrm>
          <a:prstGeom prst="ellipse">
            <a:avLst/>
          </a:prstGeom>
          <a:solidFill>
            <a:srgbClr val="FFFF9B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C5">
            <a:extLst>
              <a:ext uri="{FF2B5EF4-FFF2-40B4-BE49-F238E27FC236}">
                <a16:creationId xmlns:a16="http://schemas.microsoft.com/office/drawing/2014/main" id="{2728A537-5DDD-4A29-92B7-460EC17D4480}"/>
              </a:ext>
            </a:extLst>
          </p:cNvPr>
          <p:cNvSpPr/>
          <p:nvPr/>
        </p:nvSpPr>
        <p:spPr>
          <a:xfrm>
            <a:off x="2010116" y="4523115"/>
            <a:ext cx="381000" cy="381000"/>
          </a:xfrm>
          <a:prstGeom prst="ellipse">
            <a:avLst/>
          </a:prstGeom>
          <a:solidFill>
            <a:srgbClr val="FFFF9B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C6">
            <a:extLst>
              <a:ext uri="{FF2B5EF4-FFF2-40B4-BE49-F238E27FC236}">
                <a16:creationId xmlns:a16="http://schemas.microsoft.com/office/drawing/2014/main" id="{52DCE64E-CC7B-4D61-BC1C-9B7EF7092096}"/>
              </a:ext>
            </a:extLst>
          </p:cNvPr>
          <p:cNvSpPr/>
          <p:nvPr/>
        </p:nvSpPr>
        <p:spPr>
          <a:xfrm>
            <a:off x="2010116" y="5274378"/>
            <a:ext cx="381000" cy="381000"/>
          </a:xfrm>
          <a:prstGeom prst="ellipse">
            <a:avLst/>
          </a:prstGeom>
          <a:solidFill>
            <a:srgbClr val="FFFF9B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hide2">
            <a:extLst>
              <a:ext uri="{FF2B5EF4-FFF2-40B4-BE49-F238E27FC236}">
                <a16:creationId xmlns:a16="http://schemas.microsoft.com/office/drawing/2014/main" id="{D052CD48-5063-4C2A-8CDD-C6D9628265DD}"/>
              </a:ext>
            </a:extLst>
          </p:cNvPr>
          <p:cNvSpPr/>
          <p:nvPr/>
        </p:nvSpPr>
        <p:spPr>
          <a:xfrm>
            <a:off x="1644040" y="1311258"/>
            <a:ext cx="913500" cy="446201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hide3">
            <a:extLst>
              <a:ext uri="{FF2B5EF4-FFF2-40B4-BE49-F238E27FC236}">
                <a16:creationId xmlns:a16="http://schemas.microsoft.com/office/drawing/2014/main" id="{0F575D0B-ED23-4600-9393-4235BC6C4883}"/>
              </a:ext>
            </a:extLst>
          </p:cNvPr>
          <p:cNvSpPr/>
          <p:nvPr/>
        </p:nvSpPr>
        <p:spPr>
          <a:xfrm>
            <a:off x="1819746" y="1113573"/>
            <a:ext cx="2106813" cy="48892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1" name="看图说词">
            <a:extLst>
              <a:ext uri="{FF2B5EF4-FFF2-40B4-BE49-F238E27FC236}">
                <a16:creationId xmlns:a16="http://schemas.microsoft.com/office/drawing/2014/main" id="{6C7A6E93-A01A-4A88-A64F-4227CA9596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48907" y="5014504"/>
            <a:ext cx="1103350" cy="108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1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53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" fill="hold">
                      <p:stCondLst>
                        <p:cond delay="0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2" grpId="5" animBg="1"/>
      <p:bldP spid="3" grpId="0" animBg="1"/>
      <p:bldP spid="3" grpId="1" animBg="1"/>
      <p:bldP spid="3" grpId="2" animBg="1"/>
      <p:bldP spid="3" grpId="3" animBg="1"/>
      <p:bldP spid="3" grpId="4" animBg="1"/>
      <p:bldP spid="3" grpId="5" animBg="1"/>
      <p:bldP spid="28" grpId="0" animBg="1"/>
      <p:bldP spid="28" grpId="1" animBg="1"/>
      <p:bldP spid="28" grpId="2" animBg="1"/>
      <p:bldP spid="28" grpId="3" animBg="1"/>
      <p:bldP spid="28" grpId="4" animBg="1"/>
      <p:bldP spid="28" grpId="5" animBg="1"/>
      <p:bldP spid="29" grpId="0" animBg="1"/>
      <p:bldP spid="29" grpId="1" animBg="1"/>
      <p:bldP spid="29" grpId="2" animBg="1"/>
      <p:bldP spid="29" grpId="3" animBg="1"/>
      <p:bldP spid="29" grpId="4" animBg="1"/>
      <p:bldP spid="29" grpId="5" animBg="1"/>
      <p:bldP spid="30" grpId="0" animBg="1"/>
      <p:bldP spid="30" grpId="1" animBg="1"/>
      <p:bldP spid="30" grpId="2" animBg="1"/>
      <p:bldP spid="30" grpId="3" animBg="1"/>
      <p:bldP spid="30" grpId="4" animBg="1"/>
      <p:bldP spid="30" grpId="5" animBg="1"/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3" grpId="0" animBg="1"/>
      <p:bldP spid="33" grpId="1" animBg="1"/>
      <p:bldP spid="33" grpId="2" animBg="1"/>
      <p:bldP spid="33" grpId="3" animBg="1"/>
      <p:bldP spid="33" grpId="4" animBg="1"/>
      <p:bldP spid="33" grpId="5" animBg="1"/>
      <p:bldP spid="13" grpId="0" animBg="1"/>
      <p:bldP spid="1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背景">
            <a:extLst>
              <a:ext uri="{FF2B5EF4-FFF2-40B4-BE49-F238E27FC236}">
                <a16:creationId xmlns:a16="http://schemas.microsoft.com/office/drawing/2014/main" id="{232C8B6C-8DE3-4118-AFB6-3156BA1C1094}"/>
              </a:ext>
            </a:extLst>
          </p:cNvPr>
          <p:cNvSpPr/>
          <p:nvPr/>
        </p:nvSpPr>
        <p:spPr>
          <a:xfrm>
            <a:off x="3105509" y="1181251"/>
            <a:ext cx="6602083" cy="4934309"/>
          </a:xfrm>
          <a:prstGeom prst="roundRect">
            <a:avLst>
              <a:gd name="adj" fmla="val 5012"/>
            </a:avLst>
          </a:prstGeom>
          <a:noFill/>
          <a:ln w="38100">
            <a:solidFill>
              <a:srgbClr val="EF89B0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SC1">
            <a:extLst>
              <a:ext uri="{FF2B5EF4-FFF2-40B4-BE49-F238E27FC236}">
                <a16:creationId xmlns:a16="http://schemas.microsoft.com/office/drawing/2014/main" id="{A05BF43A-11BA-4E3B-A0E2-6BB037E827BC}"/>
              </a:ext>
            </a:extLst>
          </p:cNvPr>
          <p:cNvSpPr/>
          <p:nvPr/>
        </p:nvSpPr>
        <p:spPr>
          <a:xfrm>
            <a:off x="2053087" y="1454988"/>
            <a:ext cx="1374475" cy="661358"/>
          </a:xfrm>
          <a:prstGeom prst="roundRect">
            <a:avLst/>
          </a:prstGeom>
          <a:solidFill>
            <a:srgbClr val="EF89B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600" b="1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36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SC2">
            <a:extLst>
              <a:ext uri="{FF2B5EF4-FFF2-40B4-BE49-F238E27FC236}">
                <a16:creationId xmlns:a16="http://schemas.microsoft.com/office/drawing/2014/main" id="{417FDF8D-5616-44DA-ADA5-0F3CCBF09B7F}"/>
              </a:ext>
            </a:extLst>
          </p:cNvPr>
          <p:cNvSpPr/>
          <p:nvPr/>
        </p:nvSpPr>
        <p:spPr>
          <a:xfrm>
            <a:off x="2053087" y="2166378"/>
            <a:ext cx="1374475" cy="661358"/>
          </a:xfrm>
          <a:prstGeom prst="roundRect">
            <a:avLst/>
          </a:prstGeom>
          <a:solidFill>
            <a:srgbClr val="EF89B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600" b="1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36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SC3">
            <a:extLst>
              <a:ext uri="{FF2B5EF4-FFF2-40B4-BE49-F238E27FC236}">
                <a16:creationId xmlns:a16="http://schemas.microsoft.com/office/drawing/2014/main" id="{343C7B26-DCF6-4F0A-A825-6421B5BCC7D7}"/>
              </a:ext>
            </a:extLst>
          </p:cNvPr>
          <p:cNvSpPr/>
          <p:nvPr/>
        </p:nvSpPr>
        <p:spPr>
          <a:xfrm>
            <a:off x="2053087" y="2877768"/>
            <a:ext cx="1374475" cy="661358"/>
          </a:xfrm>
          <a:prstGeom prst="roundRect">
            <a:avLst/>
          </a:prstGeom>
          <a:solidFill>
            <a:srgbClr val="EF89B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600" b="1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36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SC4">
            <a:extLst>
              <a:ext uri="{FF2B5EF4-FFF2-40B4-BE49-F238E27FC236}">
                <a16:creationId xmlns:a16="http://schemas.microsoft.com/office/drawing/2014/main" id="{9F57BC6F-72B4-45C1-A571-6DF737DA81B4}"/>
              </a:ext>
            </a:extLst>
          </p:cNvPr>
          <p:cNvSpPr/>
          <p:nvPr/>
        </p:nvSpPr>
        <p:spPr>
          <a:xfrm>
            <a:off x="2053087" y="3589158"/>
            <a:ext cx="1374475" cy="661358"/>
          </a:xfrm>
          <a:prstGeom prst="roundRect">
            <a:avLst/>
          </a:prstGeom>
          <a:solidFill>
            <a:srgbClr val="EF89B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600" b="1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36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SC5">
            <a:extLst>
              <a:ext uri="{FF2B5EF4-FFF2-40B4-BE49-F238E27FC236}">
                <a16:creationId xmlns:a16="http://schemas.microsoft.com/office/drawing/2014/main" id="{ABE0EB57-87FD-4DC1-A658-79563ADC829E}"/>
              </a:ext>
            </a:extLst>
          </p:cNvPr>
          <p:cNvSpPr/>
          <p:nvPr/>
        </p:nvSpPr>
        <p:spPr>
          <a:xfrm>
            <a:off x="2053087" y="4300548"/>
            <a:ext cx="1374475" cy="661358"/>
          </a:xfrm>
          <a:prstGeom prst="roundRect">
            <a:avLst/>
          </a:prstGeom>
          <a:solidFill>
            <a:srgbClr val="EF89B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600" b="1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 sz="36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SC6">
            <a:extLst>
              <a:ext uri="{FF2B5EF4-FFF2-40B4-BE49-F238E27FC236}">
                <a16:creationId xmlns:a16="http://schemas.microsoft.com/office/drawing/2014/main" id="{36601A99-22FC-42BD-8017-E2F5394811F8}"/>
              </a:ext>
            </a:extLst>
          </p:cNvPr>
          <p:cNvSpPr/>
          <p:nvPr/>
        </p:nvSpPr>
        <p:spPr>
          <a:xfrm>
            <a:off x="2053087" y="5011936"/>
            <a:ext cx="1374475" cy="661358"/>
          </a:xfrm>
          <a:prstGeom prst="roundRect">
            <a:avLst/>
          </a:prstGeom>
          <a:solidFill>
            <a:srgbClr val="EF89B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600" b="1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 sz="36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6">
            <a:extLst>
              <a:ext uri="{FF2B5EF4-FFF2-40B4-BE49-F238E27FC236}">
                <a16:creationId xmlns:a16="http://schemas.microsoft.com/office/drawing/2014/main" id="{07EFA9E7-1888-488B-BCF8-648FF4E8F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132" y="1693162"/>
            <a:ext cx="4316342" cy="3907875"/>
          </a:xfrm>
          <a:prstGeom prst="rect">
            <a:avLst/>
          </a:prstGeom>
        </p:spPr>
      </p:pic>
      <p:pic>
        <p:nvPicPr>
          <p:cNvPr id="12" name="图5">
            <a:extLst>
              <a:ext uri="{FF2B5EF4-FFF2-40B4-BE49-F238E27FC236}">
                <a16:creationId xmlns:a16="http://schemas.microsoft.com/office/drawing/2014/main" id="{52457E64-31E1-4A9A-8E53-B5E32190D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042" y="1921782"/>
            <a:ext cx="3822523" cy="3450635"/>
          </a:xfrm>
          <a:prstGeom prst="rect">
            <a:avLst/>
          </a:prstGeom>
        </p:spPr>
      </p:pic>
      <p:pic>
        <p:nvPicPr>
          <p:cNvPr id="14" name="图4">
            <a:extLst>
              <a:ext uri="{FF2B5EF4-FFF2-40B4-BE49-F238E27FC236}">
                <a16:creationId xmlns:a16="http://schemas.microsoft.com/office/drawing/2014/main" id="{53792C66-5E50-4765-B58D-A8ED83BCFC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837" y="1452349"/>
            <a:ext cx="4858933" cy="4389500"/>
          </a:xfrm>
          <a:prstGeom prst="rect">
            <a:avLst/>
          </a:prstGeom>
        </p:spPr>
      </p:pic>
      <p:pic>
        <p:nvPicPr>
          <p:cNvPr id="16" name="图3">
            <a:extLst>
              <a:ext uri="{FF2B5EF4-FFF2-40B4-BE49-F238E27FC236}">
                <a16:creationId xmlns:a16="http://schemas.microsoft.com/office/drawing/2014/main" id="{A9CB8E0B-F089-4DB9-B58C-4B84F01C52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796" y="1272501"/>
            <a:ext cx="5243014" cy="4749196"/>
          </a:xfrm>
          <a:prstGeom prst="rect">
            <a:avLst/>
          </a:prstGeom>
        </p:spPr>
      </p:pic>
      <p:pic>
        <p:nvPicPr>
          <p:cNvPr id="18" name="图2">
            <a:extLst>
              <a:ext uri="{FF2B5EF4-FFF2-40B4-BE49-F238E27FC236}">
                <a16:creationId xmlns:a16="http://schemas.microsoft.com/office/drawing/2014/main" id="{FB1BFBC7-5B87-4968-9BDF-2360478124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410" y="1251164"/>
            <a:ext cx="5291787" cy="4791871"/>
          </a:xfrm>
          <a:prstGeom prst="rect">
            <a:avLst/>
          </a:prstGeom>
        </p:spPr>
      </p:pic>
      <p:pic>
        <p:nvPicPr>
          <p:cNvPr id="20" name="图1">
            <a:extLst>
              <a:ext uri="{FF2B5EF4-FFF2-40B4-BE49-F238E27FC236}">
                <a16:creationId xmlns:a16="http://schemas.microsoft.com/office/drawing/2014/main" id="{4FBFBE05-B6BD-486E-9230-2B0772BBA9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134" y="1293839"/>
            <a:ext cx="5200339" cy="4706520"/>
          </a:xfrm>
          <a:prstGeom prst="rect">
            <a:avLst/>
          </a:prstGeom>
        </p:spPr>
      </p:pic>
      <p:sp>
        <p:nvSpPr>
          <p:cNvPr id="21" name="看图说话">
            <a:extLst>
              <a:ext uri="{FF2B5EF4-FFF2-40B4-BE49-F238E27FC236}">
                <a16:creationId xmlns:a16="http://schemas.microsoft.com/office/drawing/2014/main" id="{24DC59E5-A1F1-4CBB-93F8-4A6443A077C5}"/>
              </a:ext>
            </a:extLst>
          </p:cNvPr>
          <p:cNvSpPr/>
          <p:nvPr/>
        </p:nvSpPr>
        <p:spPr>
          <a:xfrm>
            <a:off x="10380688" y="5159057"/>
            <a:ext cx="1028474" cy="1028474"/>
          </a:xfrm>
          <a:prstGeom prst="ellipse">
            <a:avLst/>
          </a:prstGeom>
          <a:solidFill>
            <a:srgbClr val="EF89B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遮罩">
            <a:extLst>
              <a:ext uri="{FF2B5EF4-FFF2-40B4-BE49-F238E27FC236}">
                <a16:creationId xmlns:a16="http://schemas.microsoft.com/office/drawing/2014/main" id="{4F5A9584-C911-4CF8-B113-E9E690CE0210}"/>
              </a:ext>
            </a:extLst>
          </p:cNvPr>
          <p:cNvSpPr/>
          <p:nvPr/>
        </p:nvSpPr>
        <p:spPr>
          <a:xfrm>
            <a:off x="1446551" y="1181251"/>
            <a:ext cx="1599639" cy="47173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249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21" grpId="0" animBg="1"/>
      <p:bldP spid="23" grpId="0" animBg="1"/>
      <p:bldP spid="23" grpId="1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F89B0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600" b="1" dirty="0" smtClean="0">
            <a:ln w="10160">
              <a:noFill/>
              <a:prstDash val="solid"/>
            </a:ln>
            <a:effectLst>
              <a:outerShdw blurRad="38100" dist="22860" dir="5400000" algn="tl" rotWithShape="0">
                <a:srgbClr val="000000">
                  <a:alpha val="30000"/>
                </a:srgbClr>
              </a:outerShdw>
            </a:effectLst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2800" dirty="0" smtClean="0">
            <a:latin typeface="方正楷体拼音字库01" panose="03000509000000000000" pitchFamily="65" charset="-122"/>
            <a:ea typeface="方正楷体拼音字库01" panose="03000509000000000000" pitchFamily="65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2869</TotalTime>
  <Words>13</Words>
  <Application>Microsoft Office PowerPoint</Application>
  <PresentationFormat>宽屏</PresentationFormat>
  <Paragraphs>12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Calibri</vt:lpstr>
      <vt:lpstr>Calibri Light</vt:lpstr>
      <vt:lpstr>KaiTi</vt:lpstr>
      <vt:lpstr>等线</vt:lpstr>
      <vt:lpstr>等线 Light</vt:lpstr>
      <vt:lpstr>华康海报体W12</vt:lpstr>
      <vt:lpstr>华康少女文字W5(P)</vt:lpstr>
      <vt:lpstr>楷体</vt:lpstr>
      <vt:lpstr>楷体_GB2312</vt:lpstr>
      <vt:lpstr>Office 主题​​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 孜孜</dc:creator>
  <cp:lastModifiedBy>杨孜孜</cp:lastModifiedBy>
  <cp:revision>144</cp:revision>
  <dcterms:created xsi:type="dcterms:W3CDTF">2018-05-28T15:11:04Z</dcterms:created>
  <dcterms:modified xsi:type="dcterms:W3CDTF">2022-05-19T08:50:56Z</dcterms:modified>
</cp:coreProperties>
</file>