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1" r:id="rId3"/>
    <p:sldId id="260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6B37"/>
    <a:srgbClr val="FFFAC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6692" autoAdjust="0"/>
  </p:normalViewPr>
  <p:slideViewPr>
    <p:cSldViewPr snapToGrid="0">
      <p:cViewPr varScale="1">
        <p:scale>
          <a:sx n="109" d="100"/>
          <a:sy n="109" d="100"/>
        </p:scale>
        <p:origin x="180" y="3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5A0B7-FFF4-40AF-8BF4-02E319448D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3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5A0B7-FFF4-40AF-8BF4-02E319448D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3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5A0B7-FFF4-40AF-8BF4-02E319448D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4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C19A7AA-96EE-45BA-BA8A-9EF7D6E3A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097" y="6053769"/>
            <a:ext cx="2971804" cy="62914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83C0811-5CD2-40F0-8F7C-2FF358465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29" t="18693" r="46041" b="27188"/>
          <a:stretch/>
        </p:blipFill>
        <p:spPr>
          <a:xfrm>
            <a:off x="3933512" y="1298521"/>
            <a:ext cx="2518380" cy="4191520"/>
          </a:xfrm>
          <a:custGeom>
            <a:avLst/>
            <a:gdLst>
              <a:gd name="connsiteX0" fmla="*/ 0 w 2793851"/>
              <a:gd name="connsiteY0" fmla="*/ 0 h 4650008"/>
              <a:gd name="connsiteX1" fmla="*/ 2499676 w 2793851"/>
              <a:gd name="connsiteY1" fmla="*/ 0 h 4650008"/>
              <a:gd name="connsiteX2" fmla="*/ 2498819 w 2793851"/>
              <a:gd name="connsiteY2" fmla="*/ 11542 h 4650008"/>
              <a:gd name="connsiteX3" fmla="*/ 2020398 w 2793851"/>
              <a:gd name="connsiteY3" fmla="*/ 840007 h 4650008"/>
              <a:gd name="connsiteX4" fmla="*/ 2522421 w 2793851"/>
              <a:gd name="connsiteY4" fmla="*/ 1610972 h 4650008"/>
              <a:gd name="connsiteX5" fmla="*/ 2083151 w 2793851"/>
              <a:gd name="connsiteY5" fmla="*/ 2534337 h 4650008"/>
              <a:gd name="connsiteX6" fmla="*/ 2603103 w 2793851"/>
              <a:gd name="connsiteY6" fmla="*/ 3197725 h 4650008"/>
              <a:gd name="connsiteX7" fmla="*/ 1850068 w 2793851"/>
              <a:gd name="connsiteY7" fmla="*/ 3986619 h 4650008"/>
              <a:gd name="connsiteX8" fmla="*/ 2791362 w 2793851"/>
              <a:gd name="connsiteY8" fmla="*/ 4515537 h 4650008"/>
              <a:gd name="connsiteX9" fmla="*/ 2759845 w 2793851"/>
              <a:gd name="connsiteY9" fmla="*/ 4621993 h 4650008"/>
              <a:gd name="connsiteX10" fmla="*/ 2728634 w 2793851"/>
              <a:gd name="connsiteY10" fmla="*/ 4650008 h 4650008"/>
              <a:gd name="connsiteX11" fmla="*/ 0 w 2793851"/>
              <a:gd name="connsiteY11" fmla="*/ 4650008 h 4650008"/>
              <a:gd name="connsiteX12" fmla="*/ 0 w 2793851"/>
              <a:gd name="connsiteY12" fmla="*/ 0 h 46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3851" h="4650008">
                <a:moveTo>
                  <a:pt x="0" y="0"/>
                </a:moveTo>
                <a:lnTo>
                  <a:pt x="2499676" y="0"/>
                </a:lnTo>
                <a:lnTo>
                  <a:pt x="2498819" y="11542"/>
                </a:lnTo>
                <a:cubicBezTo>
                  <a:pt x="2447342" y="249457"/>
                  <a:pt x="2003589" y="617010"/>
                  <a:pt x="2020398" y="840007"/>
                </a:cubicBezTo>
                <a:cubicBezTo>
                  <a:pt x="2042810" y="1137336"/>
                  <a:pt x="2511962" y="1328584"/>
                  <a:pt x="2522421" y="1610972"/>
                </a:cubicBezTo>
                <a:cubicBezTo>
                  <a:pt x="2532880" y="1893360"/>
                  <a:pt x="2069704" y="2269878"/>
                  <a:pt x="2083151" y="2534337"/>
                </a:cubicBezTo>
                <a:cubicBezTo>
                  <a:pt x="2096598" y="2798796"/>
                  <a:pt x="2641950" y="2955678"/>
                  <a:pt x="2603103" y="3197725"/>
                </a:cubicBezTo>
                <a:cubicBezTo>
                  <a:pt x="2564256" y="3439772"/>
                  <a:pt x="1818692" y="3766984"/>
                  <a:pt x="1850068" y="3986619"/>
                </a:cubicBezTo>
                <a:cubicBezTo>
                  <a:pt x="1881444" y="4206254"/>
                  <a:pt x="2759986" y="4372102"/>
                  <a:pt x="2791362" y="4515537"/>
                </a:cubicBezTo>
                <a:cubicBezTo>
                  <a:pt x="2799206" y="4551396"/>
                  <a:pt x="2788467" y="4587442"/>
                  <a:pt x="2759845" y="4621993"/>
                </a:cubicBezTo>
                <a:lnTo>
                  <a:pt x="2728634" y="4650008"/>
                </a:lnTo>
                <a:lnTo>
                  <a:pt x="0" y="46500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87A0E6D-913D-4A2B-A3FD-97BE6EBCF2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466" t="18693" r="23429" b="27188"/>
          <a:stretch/>
        </p:blipFill>
        <p:spPr>
          <a:xfrm>
            <a:off x="5593694" y="1298521"/>
            <a:ext cx="2686706" cy="4191520"/>
          </a:xfrm>
          <a:custGeom>
            <a:avLst/>
            <a:gdLst>
              <a:gd name="connsiteX0" fmla="*/ 650571 w 2980589"/>
              <a:gd name="connsiteY0" fmla="*/ 0 h 4650008"/>
              <a:gd name="connsiteX1" fmla="*/ 2980589 w 2980589"/>
              <a:gd name="connsiteY1" fmla="*/ 0 h 4650008"/>
              <a:gd name="connsiteX2" fmla="*/ 2980589 w 2980589"/>
              <a:gd name="connsiteY2" fmla="*/ 4650008 h 4650008"/>
              <a:gd name="connsiteX3" fmla="*/ 879529 w 2980589"/>
              <a:gd name="connsiteY3" fmla="*/ 4650008 h 4650008"/>
              <a:gd name="connsiteX4" fmla="*/ 910740 w 2980589"/>
              <a:gd name="connsiteY4" fmla="*/ 4621993 h 4650008"/>
              <a:gd name="connsiteX5" fmla="*/ 942257 w 2980589"/>
              <a:gd name="connsiteY5" fmla="*/ 4515537 h 4650008"/>
              <a:gd name="connsiteX6" fmla="*/ 963 w 2980589"/>
              <a:gd name="connsiteY6" fmla="*/ 3986619 h 4650008"/>
              <a:gd name="connsiteX7" fmla="*/ 753998 w 2980589"/>
              <a:gd name="connsiteY7" fmla="*/ 3197725 h 4650008"/>
              <a:gd name="connsiteX8" fmla="*/ 234046 w 2980589"/>
              <a:gd name="connsiteY8" fmla="*/ 2534337 h 4650008"/>
              <a:gd name="connsiteX9" fmla="*/ 673316 w 2980589"/>
              <a:gd name="connsiteY9" fmla="*/ 1610972 h 4650008"/>
              <a:gd name="connsiteX10" fmla="*/ 171293 w 2980589"/>
              <a:gd name="connsiteY10" fmla="*/ 840007 h 4650008"/>
              <a:gd name="connsiteX11" fmla="*/ 649714 w 2980589"/>
              <a:gd name="connsiteY11" fmla="*/ 11542 h 4650008"/>
              <a:gd name="connsiteX12" fmla="*/ 650571 w 2980589"/>
              <a:gd name="connsiteY12" fmla="*/ 0 h 46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589" h="4650008">
                <a:moveTo>
                  <a:pt x="650571" y="0"/>
                </a:moveTo>
                <a:lnTo>
                  <a:pt x="2980589" y="0"/>
                </a:lnTo>
                <a:lnTo>
                  <a:pt x="2980589" y="4650008"/>
                </a:lnTo>
                <a:lnTo>
                  <a:pt x="879529" y="4650008"/>
                </a:lnTo>
                <a:lnTo>
                  <a:pt x="910740" y="4621993"/>
                </a:lnTo>
                <a:cubicBezTo>
                  <a:pt x="939362" y="4587442"/>
                  <a:pt x="950101" y="4551396"/>
                  <a:pt x="942257" y="4515537"/>
                </a:cubicBezTo>
                <a:cubicBezTo>
                  <a:pt x="910881" y="4372102"/>
                  <a:pt x="32339" y="4206254"/>
                  <a:pt x="963" y="3986619"/>
                </a:cubicBezTo>
                <a:cubicBezTo>
                  <a:pt x="-30413" y="3766984"/>
                  <a:pt x="715151" y="3439772"/>
                  <a:pt x="753998" y="3197725"/>
                </a:cubicBezTo>
                <a:cubicBezTo>
                  <a:pt x="792845" y="2955678"/>
                  <a:pt x="247493" y="2798796"/>
                  <a:pt x="234046" y="2534337"/>
                </a:cubicBezTo>
                <a:cubicBezTo>
                  <a:pt x="220599" y="2269878"/>
                  <a:pt x="683775" y="1893360"/>
                  <a:pt x="673316" y="1610972"/>
                </a:cubicBezTo>
                <a:cubicBezTo>
                  <a:pt x="662857" y="1328584"/>
                  <a:pt x="193705" y="1137336"/>
                  <a:pt x="171293" y="840007"/>
                </a:cubicBezTo>
                <a:cubicBezTo>
                  <a:pt x="154484" y="617010"/>
                  <a:pt x="598237" y="249457"/>
                  <a:pt x="649714" y="11542"/>
                </a:cubicBezTo>
                <a:lnTo>
                  <a:pt x="650571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99245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C19A7AA-96EE-45BA-BA8A-9EF7D6E3A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097" y="6053769"/>
            <a:ext cx="2971804" cy="62914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83C0811-5CD2-40F0-8F7C-2FF358465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29" t="18693" r="46041" b="27188"/>
          <a:stretch/>
        </p:blipFill>
        <p:spPr>
          <a:xfrm>
            <a:off x="2307912" y="1298521"/>
            <a:ext cx="2518380" cy="4191520"/>
          </a:xfrm>
          <a:custGeom>
            <a:avLst/>
            <a:gdLst>
              <a:gd name="connsiteX0" fmla="*/ 0 w 2793851"/>
              <a:gd name="connsiteY0" fmla="*/ 0 h 4650008"/>
              <a:gd name="connsiteX1" fmla="*/ 2499676 w 2793851"/>
              <a:gd name="connsiteY1" fmla="*/ 0 h 4650008"/>
              <a:gd name="connsiteX2" fmla="*/ 2498819 w 2793851"/>
              <a:gd name="connsiteY2" fmla="*/ 11542 h 4650008"/>
              <a:gd name="connsiteX3" fmla="*/ 2020398 w 2793851"/>
              <a:gd name="connsiteY3" fmla="*/ 840007 h 4650008"/>
              <a:gd name="connsiteX4" fmla="*/ 2522421 w 2793851"/>
              <a:gd name="connsiteY4" fmla="*/ 1610972 h 4650008"/>
              <a:gd name="connsiteX5" fmla="*/ 2083151 w 2793851"/>
              <a:gd name="connsiteY5" fmla="*/ 2534337 h 4650008"/>
              <a:gd name="connsiteX6" fmla="*/ 2603103 w 2793851"/>
              <a:gd name="connsiteY6" fmla="*/ 3197725 h 4650008"/>
              <a:gd name="connsiteX7" fmla="*/ 1850068 w 2793851"/>
              <a:gd name="connsiteY7" fmla="*/ 3986619 h 4650008"/>
              <a:gd name="connsiteX8" fmla="*/ 2791362 w 2793851"/>
              <a:gd name="connsiteY8" fmla="*/ 4515537 h 4650008"/>
              <a:gd name="connsiteX9" fmla="*/ 2759845 w 2793851"/>
              <a:gd name="connsiteY9" fmla="*/ 4621993 h 4650008"/>
              <a:gd name="connsiteX10" fmla="*/ 2728634 w 2793851"/>
              <a:gd name="connsiteY10" fmla="*/ 4650008 h 4650008"/>
              <a:gd name="connsiteX11" fmla="*/ 0 w 2793851"/>
              <a:gd name="connsiteY11" fmla="*/ 4650008 h 4650008"/>
              <a:gd name="connsiteX12" fmla="*/ 0 w 2793851"/>
              <a:gd name="connsiteY12" fmla="*/ 0 h 46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3851" h="4650008">
                <a:moveTo>
                  <a:pt x="0" y="0"/>
                </a:moveTo>
                <a:lnTo>
                  <a:pt x="2499676" y="0"/>
                </a:lnTo>
                <a:lnTo>
                  <a:pt x="2498819" y="11542"/>
                </a:lnTo>
                <a:cubicBezTo>
                  <a:pt x="2447342" y="249457"/>
                  <a:pt x="2003589" y="617010"/>
                  <a:pt x="2020398" y="840007"/>
                </a:cubicBezTo>
                <a:cubicBezTo>
                  <a:pt x="2042810" y="1137336"/>
                  <a:pt x="2511962" y="1328584"/>
                  <a:pt x="2522421" y="1610972"/>
                </a:cubicBezTo>
                <a:cubicBezTo>
                  <a:pt x="2532880" y="1893360"/>
                  <a:pt x="2069704" y="2269878"/>
                  <a:pt x="2083151" y="2534337"/>
                </a:cubicBezTo>
                <a:cubicBezTo>
                  <a:pt x="2096598" y="2798796"/>
                  <a:pt x="2641950" y="2955678"/>
                  <a:pt x="2603103" y="3197725"/>
                </a:cubicBezTo>
                <a:cubicBezTo>
                  <a:pt x="2564256" y="3439772"/>
                  <a:pt x="1818692" y="3766984"/>
                  <a:pt x="1850068" y="3986619"/>
                </a:cubicBezTo>
                <a:cubicBezTo>
                  <a:pt x="1881444" y="4206254"/>
                  <a:pt x="2759986" y="4372102"/>
                  <a:pt x="2791362" y="4515537"/>
                </a:cubicBezTo>
                <a:cubicBezTo>
                  <a:pt x="2799206" y="4551396"/>
                  <a:pt x="2788467" y="4587442"/>
                  <a:pt x="2759845" y="4621993"/>
                </a:cubicBezTo>
                <a:lnTo>
                  <a:pt x="2728634" y="4650008"/>
                </a:lnTo>
                <a:lnTo>
                  <a:pt x="0" y="46500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87A0E6D-913D-4A2B-A3FD-97BE6EBCF2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466" t="18693" r="23429" b="27188"/>
          <a:stretch/>
        </p:blipFill>
        <p:spPr>
          <a:xfrm>
            <a:off x="7157512" y="1298521"/>
            <a:ext cx="2686706" cy="4191520"/>
          </a:xfrm>
          <a:custGeom>
            <a:avLst/>
            <a:gdLst>
              <a:gd name="connsiteX0" fmla="*/ 650571 w 2980589"/>
              <a:gd name="connsiteY0" fmla="*/ 0 h 4650008"/>
              <a:gd name="connsiteX1" fmla="*/ 2980589 w 2980589"/>
              <a:gd name="connsiteY1" fmla="*/ 0 h 4650008"/>
              <a:gd name="connsiteX2" fmla="*/ 2980589 w 2980589"/>
              <a:gd name="connsiteY2" fmla="*/ 4650008 h 4650008"/>
              <a:gd name="connsiteX3" fmla="*/ 879529 w 2980589"/>
              <a:gd name="connsiteY3" fmla="*/ 4650008 h 4650008"/>
              <a:gd name="connsiteX4" fmla="*/ 910740 w 2980589"/>
              <a:gd name="connsiteY4" fmla="*/ 4621993 h 4650008"/>
              <a:gd name="connsiteX5" fmla="*/ 942257 w 2980589"/>
              <a:gd name="connsiteY5" fmla="*/ 4515537 h 4650008"/>
              <a:gd name="connsiteX6" fmla="*/ 963 w 2980589"/>
              <a:gd name="connsiteY6" fmla="*/ 3986619 h 4650008"/>
              <a:gd name="connsiteX7" fmla="*/ 753998 w 2980589"/>
              <a:gd name="connsiteY7" fmla="*/ 3197725 h 4650008"/>
              <a:gd name="connsiteX8" fmla="*/ 234046 w 2980589"/>
              <a:gd name="connsiteY8" fmla="*/ 2534337 h 4650008"/>
              <a:gd name="connsiteX9" fmla="*/ 673316 w 2980589"/>
              <a:gd name="connsiteY9" fmla="*/ 1610972 h 4650008"/>
              <a:gd name="connsiteX10" fmla="*/ 171293 w 2980589"/>
              <a:gd name="connsiteY10" fmla="*/ 840007 h 4650008"/>
              <a:gd name="connsiteX11" fmla="*/ 649714 w 2980589"/>
              <a:gd name="connsiteY11" fmla="*/ 11542 h 4650008"/>
              <a:gd name="connsiteX12" fmla="*/ 650571 w 2980589"/>
              <a:gd name="connsiteY12" fmla="*/ 0 h 46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589" h="4650008">
                <a:moveTo>
                  <a:pt x="650571" y="0"/>
                </a:moveTo>
                <a:lnTo>
                  <a:pt x="2980589" y="0"/>
                </a:lnTo>
                <a:lnTo>
                  <a:pt x="2980589" y="4650008"/>
                </a:lnTo>
                <a:lnTo>
                  <a:pt x="879529" y="4650008"/>
                </a:lnTo>
                <a:lnTo>
                  <a:pt x="910740" y="4621993"/>
                </a:lnTo>
                <a:cubicBezTo>
                  <a:pt x="939362" y="4587442"/>
                  <a:pt x="950101" y="4551396"/>
                  <a:pt x="942257" y="4515537"/>
                </a:cubicBezTo>
                <a:cubicBezTo>
                  <a:pt x="910881" y="4372102"/>
                  <a:pt x="32339" y="4206254"/>
                  <a:pt x="963" y="3986619"/>
                </a:cubicBezTo>
                <a:cubicBezTo>
                  <a:pt x="-30413" y="3766984"/>
                  <a:pt x="715151" y="3439772"/>
                  <a:pt x="753998" y="3197725"/>
                </a:cubicBezTo>
                <a:cubicBezTo>
                  <a:pt x="792845" y="2955678"/>
                  <a:pt x="247493" y="2798796"/>
                  <a:pt x="234046" y="2534337"/>
                </a:cubicBezTo>
                <a:cubicBezTo>
                  <a:pt x="220599" y="2269878"/>
                  <a:pt x="683775" y="1893360"/>
                  <a:pt x="673316" y="1610972"/>
                </a:cubicBezTo>
                <a:cubicBezTo>
                  <a:pt x="662857" y="1328584"/>
                  <a:pt x="193705" y="1137336"/>
                  <a:pt x="171293" y="840007"/>
                </a:cubicBezTo>
                <a:cubicBezTo>
                  <a:pt x="154484" y="617010"/>
                  <a:pt x="598237" y="249457"/>
                  <a:pt x="649714" y="11542"/>
                </a:cubicBezTo>
                <a:lnTo>
                  <a:pt x="650571" y="0"/>
                </a:lnTo>
                <a:close/>
              </a:path>
            </a:pathLst>
          </a:cu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65969FE-C200-4CD1-B3A4-F76AE3C2DCF7}"/>
              </a:ext>
            </a:extLst>
          </p:cNvPr>
          <p:cNvSpPr/>
          <p:nvPr/>
        </p:nvSpPr>
        <p:spPr>
          <a:xfrm>
            <a:off x="12192000" y="0"/>
            <a:ext cx="46609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D22311-74B5-4E75-95B7-AACCC78CA3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324" t="19576" r="24719" b="27646"/>
          <a:stretch/>
        </p:blipFill>
        <p:spPr>
          <a:xfrm>
            <a:off x="17282319" y="3937156"/>
            <a:ext cx="1851207" cy="2745757"/>
          </a:xfrm>
          <a:custGeom>
            <a:avLst/>
            <a:gdLst>
              <a:gd name="connsiteX0" fmla="*/ 343091 w 2440289"/>
              <a:gd name="connsiteY0" fmla="*/ 0 h 3619500"/>
              <a:gd name="connsiteX1" fmla="*/ 2440289 w 2440289"/>
              <a:gd name="connsiteY1" fmla="*/ 0 h 3619500"/>
              <a:gd name="connsiteX2" fmla="*/ 2440289 w 2440289"/>
              <a:gd name="connsiteY2" fmla="*/ 3619500 h 3619500"/>
              <a:gd name="connsiteX3" fmla="*/ 396381 w 2440289"/>
              <a:gd name="connsiteY3" fmla="*/ 3619500 h 3619500"/>
              <a:gd name="connsiteX4" fmla="*/ 419403 w 2440289"/>
              <a:gd name="connsiteY4" fmla="*/ 3609479 h 3619500"/>
              <a:gd name="connsiteX5" fmla="*/ 763890 w 2440289"/>
              <a:gd name="connsiteY5" fmla="*/ 3399135 h 3619500"/>
              <a:gd name="connsiteX6" fmla="*/ 547990 w 2440289"/>
              <a:gd name="connsiteY6" fmla="*/ 3234035 h 3619500"/>
              <a:gd name="connsiteX7" fmla="*/ 128890 w 2440289"/>
              <a:gd name="connsiteY7" fmla="*/ 3081635 h 3619500"/>
              <a:gd name="connsiteX8" fmla="*/ 1890 w 2440289"/>
              <a:gd name="connsiteY8" fmla="*/ 2916535 h 3619500"/>
              <a:gd name="connsiteX9" fmla="*/ 78090 w 2440289"/>
              <a:gd name="connsiteY9" fmla="*/ 2789535 h 3619500"/>
              <a:gd name="connsiteX10" fmla="*/ 395590 w 2440289"/>
              <a:gd name="connsiteY10" fmla="*/ 2560935 h 3619500"/>
              <a:gd name="connsiteX11" fmla="*/ 624190 w 2440289"/>
              <a:gd name="connsiteY11" fmla="*/ 2319635 h 3619500"/>
              <a:gd name="connsiteX12" fmla="*/ 611490 w 2440289"/>
              <a:gd name="connsiteY12" fmla="*/ 2218035 h 3619500"/>
              <a:gd name="connsiteX13" fmla="*/ 522590 w 2440289"/>
              <a:gd name="connsiteY13" fmla="*/ 2116435 h 3619500"/>
              <a:gd name="connsiteX14" fmla="*/ 205090 w 2440289"/>
              <a:gd name="connsiteY14" fmla="*/ 1849735 h 3619500"/>
              <a:gd name="connsiteX15" fmla="*/ 243190 w 2440289"/>
              <a:gd name="connsiteY15" fmla="*/ 1544935 h 3619500"/>
              <a:gd name="connsiteX16" fmla="*/ 535290 w 2440289"/>
              <a:gd name="connsiteY16" fmla="*/ 1087735 h 3619500"/>
              <a:gd name="connsiteX17" fmla="*/ 522590 w 2440289"/>
              <a:gd name="connsiteY17" fmla="*/ 909935 h 3619500"/>
              <a:gd name="connsiteX18" fmla="*/ 344790 w 2440289"/>
              <a:gd name="connsiteY18" fmla="*/ 706735 h 3619500"/>
              <a:gd name="connsiteX19" fmla="*/ 192390 w 2440289"/>
              <a:gd name="connsiteY19" fmla="*/ 465435 h 3619500"/>
              <a:gd name="connsiteX20" fmla="*/ 230490 w 2440289"/>
              <a:gd name="connsiteY20" fmla="*/ 160635 h 3619500"/>
              <a:gd name="connsiteX21" fmla="*/ 340028 w 2440289"/>
              <a:gd name="connsiteY21" fmla="*/ 3472 h 361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40289" h="3619500">
                <a:moveTo>
                  <a:pt x="343091" y="0"/>
                </a:moveTo>
                <a:lnTo>
                  <a:pt x="2440289" y="0"/>
                </a:lnTo>
                <a:lnTo>
                  <a:pt x="2440289" y="3619500"/>
                </a:lnTo>
                <a:lnTo>
                  <a:pt x="396381" y="3619500"/>
                </a:lnTo>
                <a:lnTo>
                  <a:pt x="419403" y="3609479"/>
                </a:lnTo>
                <a:cubicBezTo>
                  <a:pt x="582386" y="3530898"/>
                  <a:pt x="703565" y="3443585"/>
                  <a:pt x="763890" y="3399135"/>
                </a:cubicBezTo>
                <a:cubicBezTo>
                  <a:pt x="884540" y="3310235"/>
                  <a:pt x="653823" y="3286952"/>
                  <a:pt x="547990" y="3234035"/>
                </a:cubicBezTo>
                <a:cubicBezTo>
                  <a:pt x="442157" y="3181118"/>
                  <a:pt x="219907" y="3134552"/>
                  <a:pt x="128890" y="3081635"/>
                </a:cubicBezTo>
                <a:cubicBezTo>
                  <a:pt x="37873" y="3028718"/>
                  <a:pt x="10357" y="2965218"/>
                  <a:pt x="1890" y="2916535"/>
                </a:cubicBezTo>
                <a:cubicBezTo>
                  <a:pt x="-6577" y="2867852"/>
                  <a:pt x="12473" y="2848802"/>
                  <a:pt x="78090" y="2789535"/>
                </a:cubicBezTo>
                <a:cubicBezTo>
                  <a:pt x="143707" y="2730268"/>
                  <a:pt x="304573" y="2639252"/>
                  <a:pt x="395590" y="2560935"/>
                </a:cubicBezTo>
                <a:cubicBezTo>
                  <a:pt x="486607" y="2482618"/>
                  <a:pt x="588207" y="2376785"/>
                  <a:pt x="624190" y="2319635"/>
                </a:cubicBezTo>
                <a:cubicBezTo>
                  <a:pt x="660173" y="2262485"/>
                  <a:pt x="628423" y="2251902"/>
                  <a:pt x="611490" y="2218035"/>
                </a:cubicBezTo>
                <a:cubicBezTo>
                  <a:pt x="594557" y="2184168"/>
                  <a:pt x="590323" y="2177818"/>
                  <a:pt x="522590" y="2116435"/>
                </a:cubicBezTo>
                <a:cubicBezTo>
                  <a:pt x="454857" y="2055052"/>
                  <a:pt x="251657" y="1944985"/>
                  <a:pt x="205090" y="1849735"/>
                </a:cubicBezTo>
                <a:cubicBezTo>
                  <a:pt x="158523" y="1754485"/>
                  <a:pt x="188157" y="1671935"/>
                  <a:pt x="243190" y="1544935"/>
                </a:cubicBezTo>
                <a:cubicBezTo>
                  <a:pt x="298223" y="1417935"/>
                  <a:pt x="488723" y="1193568"/>
                  <a:pt x="535290" y="1087735"/>
                </a:cubicBezTo>
                <a:cubicBezTo>
                  <a:pt x="581857" y="981902"/>
                  <a:pt x="554340" y="973435"/>
                  <a:pt x="522590" y="909935"/>
                </a:cubicBezTo>
                <a:cubicBezTo>
                  <a:pt x="490840" y="846435"/>
                  <a:pt x="399823" y="780818"/>
                  <a:pt x="344790" y="706735"/>
                </a:cubicBezTo>
                <a:cubicBezTo>
                  <a:pt x="289757" y="632652"/>
                  <a:pt x="211440" y="556452"/>
                  <a:pt x="192390" y="465435"/>
                </a:cubicBezTo>
                <a:cubicBezTo>
                  <a:pt x="173340" y="374418"/>
                  <a:pt x="188157" y="258002"/>
                  <a:pt x="230490" y="160635"/>
                </a:cubicBezTo>
                <a:cubicBezTo>
                  <a:pt x="251657" y="111952"/>
                  <a:pt x="296107" y="54802"/>
                  <a:pt x="340028" y="347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333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04224FB-4EE6-4CAA-9102-90A26EFAB8B1}"/>
              </a:ext>
            </a:extLst>
          </p:cNvPr>
          <p:cNvSpPr/>
          <p:nvPr/>
        </p:nvSpPr>
        <p:spPr>
          <a:xfrm>
            <a:off x="7531100" y="0"/>
            <a:ext cx="46609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C19A7AA-96EE-45BA-BA8A-9EF7D6E3A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097" y="6053769"/>
            <a:ext cx="2971804" cy="62914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83C0811-5CD2-40F0-8F7C-2FF358465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29" t="18693" r="46041" b="27188"/>
          <a:stretch/>
        </p:blipFill>
        <p:spPr>
          <a:xfrm>
            <a:off x="1801305" y="1910368"/>
            <a:ext cx="1687879" cy="2809257"/>
          </a:xfrm>
          <a:custGeom>
            <a:avLst/>
            <a:gdLst>
              <a:gd name="connsiteX0" fmla="*/ 0 w 2793851"/>
              <a:gd name="connsiteY0" fmla="*/ 0 h 4650008"/>
              <a:gd name="connsiteX1" fmla="*/ 2499676 w 2793851"/>
              <a:gd name="connsiteY1" fmla="*/ 0 h 4650008"/>
              <a:gd name="connsiteX2" fmla="*/ 2498819 w 2793851"/>
              <a:gd name="connsiteY2" fmla="*/ 11542 h 4650008"/>
              <a:gd name="connsiteX3" fmla="*/ 2020398 w 2793851"/>
              <a:gd name="connsiteY3" fmla="*/ 840007 h 4650008"/>
              <a:gd name="connsiteX4" fmla="*/ 2522421 w 2793851"/>
              <a:gd name="connsiteY4" fmla="*/ 1610972 h 4650008"/>
              <a:gd name="connsiteX5" fmla="*/ 2083151 w 2793851"/>
              <a:gd name="connsiteY5" fmla="*/ 2534337 h 4650008"/>
              <a:gd name="connsiteX6" fmla="*/ 2603103 w 2793851"/>
              <a:gd name="connsiteY6" fmla="*/ 3197725 h 4650008"/>
              <a:gd name="connsiteX7" fmla="*/ 1850068 w 2793851"/>
              <a:gd name="connsiteY7" fmla="*/ 3986619 h 4650008"/>
              <a:gd name="connsiteX8" fmla="*/ 2791362 w 2793851"/>
              <a:gd name="connsiteY8" fmla="*/ 4515537 h 4650008"/>
              <a:gd name="connsiteX9" fmla="*/ 2759845 w 2793851"/>
              <a:gd name="connsiteY9" fmla="*/ 4621993 h 4650008"/>
              <a:gd name="connsiteX10" fmla="*/ 2728634 w 2793851"/>
              <a:gd name="connsiteY10" fmla="*/ 4650008 h 4650008"/>
              <a:gd name="connsiteX11" fmla="*/ 0 w 2793851"/>
              <a:gd name="connsiteY11" fmla="*/ 4650008 h 4650008"/>
              <a:gd name="connsiteX12" fmla="*/ 0 w 2793851"/>
              <a:gd name="connsiteY12" fmla="*/ 0 h 46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3851" h="4650008">
                <a:moveTo>
                  <a:pt x="0" y="0"/>
                </a:moveTo>
                <a:lnTo>
                  <a:pt x="2499676" y="0"/>
                </a:lnTo>
                <a:lnTo>
                  <a:pt x="2498819" y="11542"/>
                </a:lnTo>
                <a:cubicBezTo>
                  <a:pt x="2447342" y="249457"/>
                  <a:pt x="2003589" y="617010"/>
                  <a:pt x="2020398" y="840007"/>
                </a:cubicBezTo>
                <a:cubicBezTo>
                  <a:pt x="2042810" y="1137336"/>
                  <a:pt x="2511962" y="1328584"/>
                  <a:pt x="2522421" y="1610972"/>
                </a:cubicBezTo>
                <a:cubicBezTo>
                  <a:pt x="2532880" y="1893360"/>
                  <a:pt x="2069704" y="2269878"/>
                  <a:pt x="2083151" y="2534337"/>
                </a:cubicBezTo>
                <a:cubicBezTo>
                  <a:pt x="2096598" y="2798796"/>
                  <a:pt x="2641950" y="2955678"/>
                  <a:pt x="2603103" y="3197725"/>
                </a:cubicBezTo>
                <a:cubicBezTo>
                  <a:pt x="2564256" y="3439772"/>
                  <a:pt x="1818692" y="3766984"/>
                  <a:pt x="1850068" y="3986619"/>
                </a:cubicBezTo>
                <a:cubicBezTo>
                  <a:pt x="1881444" y="4206254"/>
                  <a:pt x="2759986" y="4372102"/>
                  <a:pt x="2791362" y="4515537"/>
                </a:cubicBezTo>
                <a:cubicBezTo>
                  <a:pt x="2799206" y="4551396"/>
                  <a:pt x="2788467" y="4587442"/>
                  <a:pt x="2759845" y="4621993"/>
                </a:cubicBezTo>
                <a:lnTo>
                  <a:pt x="2728634" y="4650008"/>
                </a:lnTo>
                <a:lnTo>
                  <a:pt x="0" y="46500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87A0E6D-913D-4A2B-A3FD-97BE6EBCF2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466" t="18693" r="23429" b="27188"/>
          <a:stretch/>
        </p:blipFill>
        <p:spPr>
          <a:xfrm>
            <a:off x="8831163" y="489659"/>
            <a:ext cx="1802862" cy="2812638"/>
          </a:xfrm>
          <a:custGeom>
            <a:avLst/>
            <a:gdLst>
              <a:gd name="connsiteX0" fmla="*/ 650571 w 2980589"/>
              <a:gd name="connsiteY0" fmla="*/ 0 h 4650008"/>
              <a:gd name="connsiteX1" fmla="*/ 2980589 w 2980589"/>
              <a:gd name="connsiteY1" fmla="*/ 0 h 4650008"/>
              <a:gd name="connsiteX2" fmla="*/ 2980589 w 2980589"/>
              <a:gd name="connsiteY2" fmla="*/ 4650008 h 4650008"/>
              <a:gd name="connsiteX3" fmla="*/ 879529 w 2980589"/>
              <a:gd name="connsiteY3" fmla="*/ 4650008 h 4650008"/>
              <a:gd name="connsiteX4" fmla="*/ 910740 w 2980589"/>
              <a:gd name="connsiteY4" fmla="*/ 4621993 h 4650008"/>
              <a:gd name="connsiteX5" fmla="*/ 942257 w 2980589"/>
              <a:gd name="connsiteY5" fmla="*/ 4515537 h 4650008"/>
              <a:gd name="connsiteX6" fmla="*/ 963 w 2980589"/>
              <a:gd name="connsiteY6" fmla="*/ 3986619 h 4650008"/>
              <a:gd name="connsiteX7" fmla="*/ 753998 w 2980589"/>
              <a:gd name="connsiteY7" fmla="*/ 3197725 h 4650008"/>
              <a:gd name="connsiteX8" fmla="*/ 234046 w 2980589"/>
              <a:gd name="connsiteY8" fmla="*/ 2534337 h 4650008"/>
              <a:gd name="connsiteX9" fmla="*/ 673316 w 2980589"/>
              <a:gd name="connsiteY9" fmla="*/ 1610972 h 4650008"/>
              <a:gd name="connsiteX10" fmla="*/ 171293 w 2980589"/>
              <a:gd name="connsiteY10" fmla="*/ 840007 h 4650008"/>
              <a:gd name="connsiteX11" fmla="*/ 649714 w 2980589"/>
              <a:gd name="connsiteY11" fmla="*/ 11542 h 4650008"/>
              <a:gd name="connsiteX12" fmla="*/ 650571 w 2980589"/>
              <a:gd name="connsiteY12" fmla="*/ 0 h 46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589" h="4650008">
                <a:moveTo>
                  <a:pt x="650571" y="0"/>
                </a:moveTo>
                <a:lnTo>
                  <a:pt x="2980589" y="0"/>
                </a:lnTo>
                <a:lnTo>
                  <a:pt x="2980589" y="4650008"/>
                </a:lnTo>
                <a:lnTo>
                  <a:pt x="879529" y="4650008"/>
                </a:lnTo>
                <a:lnTo>
                  <a:pt x="910740" y="4621993"/>
                </a:lnTo>
                <a:cubicBezTo>
                  <a:pt x="939362" y="4587442"/>
                  <a:pt x="950101" y="4551396"/>
                  <a:pt x="942257" y="4515537"/>
                </a:cubicBezTo>
                <a:cubicBezTo>
                  <a:pt x="910881" y="4372102"/>
                  <a:pt x="32339" y="4206254"/>
                  <a:pt x="963" y="3986619"/>
                </a:cubicBezTo>
                <a:cubicBezTo>
                  <a:pt x="-30413" y="3766984"/>
                  <a:pt x="715151" y="3439772"/>
                  <a:pt x="753998" y="3197725"/>
                </a:cubicBezTo>
                <a:cubicBezTo>
                  <a:pt x="792845" y="2955678"/>
                  <a:pt x="247493" y="2798796"/>
                  <a:pt x="234046" y="2534337"/>
                </a:cubicBezTo>
                <a:cubicBezTo>
                  <a:pt x="220599" y="2269878"/>
                  <a:pt x="683775" y="1893360"/>
                  <a:pt x="673316" y="1610972"/>
                </a:cubicBezTo>
                <a:cubicBezTo>
                  <a:pt x="662857" y="1328584"/>
                  <a:pt x="193705" y="1137336"/>
                  <a:pt x="171293" y="840007"/>
                </a:cubicBezTo>
                <a:cubicBezTo>
                  <a:pt x="154484" y="617010"/>
                  <a:pt x="598237" y="249457"/>
                  <a:pt x="649714" y="11542"/>
                </a:cubicBezTo>
                <a:lnTo>
                  <a:pt x="650571" y="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0035DF7-C91C-460D-92CC-7C624AE01A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324" t="19576" r="24719" b="27646"/>
          <a:stretch/>
        </p:blipFill>
        <p:spPr>
          <a:xfrm>
            <a:off x="8727897" y="3555704"/>
            <a:ext cx="1851207" cy="2745757"/>
          </a:xfrm>
          <a:custGeom>
            <a:avLst/>
            <a:gdLst>
              <a:gd name="connsiteX0" fmla="*/ 343091 w 2440289"/>
              <a:gd name="connsiteY0" fmla="*/ 0 h 3619500"/>
              <a:gd name="connsiteX1" fmla="*/ 2440289 w 2440289"/>
              <a:gd name="connsiteY1" fmla="*/ 0 h 3619500"/>
              <a:gd name="connsiteX2" fmla="*/ 2440289 w 2440289"/>
              <a:gd name="connsiteY2" fmla="*/ 3619500 h 3619500"/>
              <a:gd name="connsiteX3" fmla="*/ 396381 w 2440289"/>
              <a:gd name="connsiteY3" fmla="*/ 3619500 h 3619500"/>
              <a:gd name="connsiteX4" fmla="*/ 419403 w 2440289"/>
              <a:gd name="connsiteY4" fmla="*/ 3609479 h 3619500"/>
              <a:gd name="connsiteX5" fmla="*/ 763890 w 2440289"/>
              <a:gd name="connsiteY5" fmla="*/ 3399135 h 3619500"/>
              <a:gd name="connsiteX6" fmla="*/ 547990 w 2440289"/>
              <a:gd name="connsiteY6" fmla="*/ 3234035 h 3619500"/>
              <a:gd name="connsiteX7" fmla="*/ 128890 w 2440289"/>
              <a:gd name="connsiteY7" fmla="*/ 3081635 h 3619500"/>
              <a:gd name="connsiteX8" fmla="*/ 1890 w 2440289"/>
              <a:gd name="connsiteY8" fmla="*/ 2916535 h 3619500"/>
              <a:gd name="connsiteX9" fmla="*/ 78090 w 2440289"/>
              <a:gd name="connsiteY9" fmla="*/ 2789535 h 3619500"/>
              <a:gd name="connsiteX10" fmla="*/ 395590 w 2440289"/>
              <a:gd name="connsiteY10" fmla="*/ 2560935 h 3619500"/>
              <a:gd name="connsiteX11" fmla="*/ 624190 w 2440289"/>
              <a:gd name="connsiteY11" fmla="*/ 2319635 h 3619500"/>
              <a:gd name="connsiteX12" fmla="*/ 611490 w 2440289"/>
              <a:gd name="connsiteY12" fmla="*/ 2218035 h 3619500"/>
              <a:gd name="connsiteX13" fmla="*/ 522590 w 2440289"/>
              <a:gd name="connsiteY13" fmla="*/ 2116435 h 3619500"/>
              <a:gd name="connsiteX14" fmla="*/ 205090 w 2440289"/>
              <a:gd name="connsiteY14" fmla="*/ 1849735 h 3619500"/>
              <a:gd name="connsiteX15" fmla="*/ 243190 w 2440289"/>
              <a:gd name="connsiteY15" fmla="*/ 1544935 h 3619500"/>
              <a:gd name="connsiteX16" fmla="*/ 535290 w 2440289"/>
              <a:gd name="connsiteY16" fmla="*/ 1087735 h 3619500"/>
              <a:gd name="connsiteX17" fmla="*/ 522590 w 2440289"/>
              <a:gd name="connsiteY17" fmla="*/ 909935 h 3619500"/>
              <a:gd name="connsiteX18" fmla="*/ 344790 w 2440289"/>
              <a:gd name="connsiteY18" fmla="*/ 706735 h 3619500"/>
              <a:gd name="connsiteX19" fmla="*/ 192390 w 2440289"/>
              <a:gd name="connsiteY19" fmla="*/ 465435 h 3619500"/>
              <a:gd name="connsiteX20" fmla="*/ 230490 w 2440289"/>
              <a:gd name="connsiteY20" fmla="*/ 160635 h 3619500"/>
              <a:gd name="connsiteX21" fmla="*/ 340028 w 2440289"/>
              <a:gd name="connsiteY21" fmla="*/ 3472 h 361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40289" h="3619500">
                <a:moveTo>
                  <a:pt x="343091" y="0"/>
                </a:moveTo>
                <a:lnTo>
                  <a:pt x="2440289" y="0"/>
                </a:lnTo>
                <a:lnTo>
                  <a:pt x="2440289" y="3619500"/>
                </a:lnTo>
                <a:lnTo>
                  <a:pt x="396381" y="3619500"/>
                </a:lnTo>
                <a:lnTo>
                  <a:pt x="419403" y="3609479"/>
                </a:lnTo>
                <a:cubicBezTo>
                  <a:pt x="582386" y="3530898"/>
                  <a:pt x="703565" y="3443585"/>
                  <a:pt x="763890" y="3399135"/>
                </a:cubicBezTo>
                <a:cubicBezTo>
                  <a:pt x="884540" y="3310235"/>
                  <a:pt x="653823" y="3286952"/>
                  <a:pt x="547990" y="3234035"/>
                </a:cubicBezTo>
                <a:cubicBezTo>
                  <a:pt x="442157" y="3181118"/>
                  <a:pt x="219907" y="3134552"/>
                  <a:pt x="128890" y="3081635"/>
                </a:cubicBezTo>
                <a:cubicBezTo>
                  <a:pt x="37873" y="3028718"/>
                  <a:pt x="10357" y="2965218"/>
                  <a:pt x="1890" y="2916535"/>
                </a:cubicBezTo>
                <a:cubicBezTo>
                  <a:pt x="-6577" y="2867852"/>
                  <a:pt x="12473" y="2848802"/>
                  <a:pt x="78090" y="2789535"/>
                </a:cubicBezTo>
                <a:cubicBezTo>
                  <a:pt x="143707" y="2730268"/>
                  <a:pt x="304573" y="2639252"/>
                  <a:pt x="395590" y="2560935"/>
                </a:cubicBezTo>
                <a:cubicBezTo>
                  <a:pt x="486607" y="2482618"/>
                  <a:pt x="588207" y="2376785"/>
                  <a:pt x="624190" y="2319635"/>
                </a:cubicBezTo>
                <a:cubicBezTo>
                  <a:pt x="660173" y="2262485"/>
                  <a:pt x="628423" y="2251902"/>
                  <a:pt x="611490" y="2218035"/>
                </a:cubicBezTo>
                <a:cubicBezTo>
                  <a:pt x="594557" y="2184168"/>
                  <a:pt x="590323" y="2177818"/>
                  <a:pt x="522590" y="2116435"/>
                </a:cubicBezTo>
                <a:cubicBezTo>
                  <a:pt x="454857" y="2055052"/>
                  <a:pt x="251657" y="1944985"/>
                  <a:pt x="205090" y="1849735"/>
                </a:cubicBezTo>
                <a:cubicBezTo>
                  <a:pt x="158523" y="1754485"/>
                  <a:pt x="188157" y="1671935"/>
                  <a:pt x="243190" y="1544935"/>
                </a:cubicBezTo>
                <a:cubicBezTo>
                  <a:pt x="298223" y="1417935"/>
                  <a:pt x="488723" y="1193568"/>
                  <a:pt x="535290" y="1087735"/>
                </a:cubicBezTo>
                <a:cubicBezTo>
                  <a:pt x="581857" y="981902"/>
                  <a:pt x="554340" y="973435"/>
                  <a:pt x="522590" y="909935"/>
                </a:cubicBezTo>
                <a:cubicBezTo>
                  <a:pt x="490840" y="846435"/>
                  <a:pt x="399823" y="780818"/>
                  <a:pt x="344790" y="706735"/>
                </a:cubicBezTo>
                <a:cubicBezTo>
                  <a:pt x="289757" y="632652"/>
                  <a:pt x="211440" y="556452"/>
                  <a:pt x="192390" y="465435"/>
                </a:cubicBezTo>
                <a:cubicBezTo>
                  <a:pt x="173340" y="374418"/>
                  <a:pt x="188157" y="258002"/>
                  <a:pt x="230490" y="160635"/>
                </a:cubicBezTo>
                <a:cubicBezTo>
                  <a:pt x="251657" y="111952"/>
                  <a:pt x="296107" y="54802"/>
                  <a:pt x="340028" y="347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5136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2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2" presetClass="path" presetSubtype="0" accel="50000" fill="hold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1.11111E-6 L -0.48581 0.20694 " pathEditMode="relative" rAng="0" ptsTypes="AA" p14:bounceEnd="38000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97" y="1034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42" presetClass="path" presetSubtype="0" accel="50000" decel="50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1.48148E-6 L -0.47826 -0.23333 " pathEditMode="relative" rAng="0" ptsTypes="AA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919" y="-1166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2" presetClass="emph" presetSubtype="0" repeatCount="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1.11111E-6 L -0.48581 0.20694 " pathEditMode="relative" rAng="0" ptsTypes="AA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97" y="1034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42" presetClass="path" presetSubtype="0" accel="50000" decel="50000" autoRev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1.48148E-6 L -0.47826 -0.23333 " pathEditMode="relative" rAng="0" ptsTypes="AA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919" y="-1166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0A3D11A-E48F-461E-913F-709C2C8B7011}"/>
              </a:ext>
            </a:extLst>
          </p:cNvPr>
          <p:cNvSpPr/>
          <p:nvPr/>
        </p:nvSpPr>
        <p:spPr>
          <a:xfrm>
            <a:off x="416859" y="948018"/>
            <a:ext cx="4419600" cy="4419600"/>
          </a:xfrm>
          <a:prstGeom prst="roundRect">
            <a:avLst/>
          </a:prstGeom>
          <a:solidFill>
            <a:srgbClr val="FFFAC0"/>
          </a:solidFill>
          <a:ln w="57150">
            <a:solidFill>
              <a:srgbClr val="FE6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30000" rtlCol="0" anchor="ctr"/>
          <a:lstStyle/>
          <a:p>
            <a:pPr algn="ctr"/>
            <a:r>
              <a:rPr lang="zh-CN" altLang="en-US" sz="36000" dirty="0">
                <a:solidFill>
                  <a:srgbClr val="FE6B3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endParaRPr lang="en-US" sz="36000" dirty="0">
              <a:solidFill>
                <a:srgbClr val="FE6B3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D513A5A-14AB-4522-8D57-DB8878CF43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41" t="21439" r="26666" b="29673"/>
          <a:stretch/>
        </p:blipFill>
        <p:spPr>
          <a:xfrm>
            <a:off x="6015319" y="1353671"/>
            <a:ext cx="336176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6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0A3D11A-E48F-461E-913F-709C2C8B7011}"/>
              </a:ext>
            </a:extLst>
          </p:cNvPr>
          <p:cNvSpPr/>
          <p:nvPr/>
        </p:nvSpPr>
        <p:spPr>
          <a:xfrm>
            <a:off x="416859" y="948018"/>
            <a:ext cx="4419600" cy="4419600"/>
          </a:xfrm>
          <a:prstGeom prst="roundRect">
            <a:avLst/>
          </a:prstGeom>
          <a:solidFill>
            <a:srgbClr val="FFFAC0"/>
          </a:solidFill>
          <a:ln w="57150">
            <a:solidFill>
              <a:srgbClr val="FE6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30000" rtlCol="0" anchor="ctr"/>
          <a:lstStyle/>
          <a:p>
            <a:pPr algn="ctr"/>
            <a:r>
              <a:rPr lang="zh-CN" altLang="en-US" sz="36000" dirty="0">
                <a:solidFill>
                  <a:srgbClr val="FE6B3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endParaRPr lang="en-US" sz="36000" dirty="0">
              <a:solidFill>
                <a:srgbClr val="FE6B3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D54D152-C3E9-4ADC-99C5-4161991DB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41" t="21439" r="40647" b="29673"/>
          <a:stretch/>
        </p:blipFill>
        <p:spPr>
          <a:xfrm>
            <a:off x="5846110" y="1752600"/>
            <a:ext cx="2357350" cy="3352800"/>
          </a:xfrm>
          <a:custGeom>
            <a:avLst/>
            <a:gdLst>
              <a:gd name="connsiteX0" fmla="*/ 0 w 2357350"/>
              <a:gd name="connsiteY0" fmla="*/ 0 h 3352800"/>
              <a:gd name="connsiteX1" fmla="*/ 1241342 w 2357350"/>
              <a:gd name="connsiteY1" fmla="*/ 0 h 3352800"/>
              <a:gd name="connsiteX2" fmla="*/ 1257335 w 2357350"/>
              <a:gd name="connsiteY2" fmla="*/ 26726 h 3352800"/>
              <a:gd name="connsiteX3" fmla="*/ 1748115 w 2357350"/>
              <a:gd name="connsiteY3" fmla="*/ 1158239 h 3352800"/>
              <a:gd name="connsiteX4" fmla="*/ 1458555 w 2357350"/>
              <a:gd name="connsiteY4" fmla="*/ 1572408 h 3352800"/>
              <a:gd name="connsiteX5" fmla="*/ 1488139 w 2357350"/>
              <a:gd name="connsiteY5" fmla="*/ 1860175 h 3352800"/>
              <a:gd name="connsiteX6" fmla="*/ 1958338 w 2357350"/>
              <a:gd name="connsiteY6" fmla="*/ 2295412 h 3352800"/>
              <a:gd name="connsiteX7" fmla="*/ 1480519 w 2357350"/>
              <a:gd name="connsiteY7" fmla="*/ 2866912 h 3352800"/>
              <a:gd name="connsiteX8" fmla="*/ 2326353 w 2357350"/>
              <a:gd name="connsiteY8" fmla="*/ 3336094 h 3352800"/>
              <a:gd name="connsiteX9" fmla="*/ 2357350 w 2357350"/>
              <a:gd name="connsiteY9" fmla="*/ 3352800 h 3352800"/>
              <a:gd name="connsiteX10" fmla="*/ 0 w 2357350"/>
              <a:gd name="connsiteY10" fmla="*/ 3352800 h 3352800"/>
              <a:gd name="connsiteX11" fmla="*/ 0 w 2357350"/>
              <a:gd name="connsiteY11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7350" h="3352800">
                <a:moveTo>
                  <a:pt x="0" y="0"/>
                </a:moveTo>
                <a:lnTo>
                  <a:pt x="1241342" y="0"/>
                </a:lnTo>
                <a:lnTo>
                  <a:pt x="1257335" y="26726"/>
                </a:lnTo>
                <a:cubicBezTo>
                  <a:pt x="1448780" y="356799"/>
                  <a:pt x="1704776" y="924064"/>
                  <a:pt x="1748115" y="1158239"/>
                </a:cubicBezTo>
                <a:cubicBezTo>
                  <a:pt x="1801455" y="1446454"/>
                  <a:pt x="1501884" y="1455419"/>
                  <a:pt x="1458555" y="1572408"/>
                </a:cubicBezTo>
                <a:cubicBezTo>
                  <a:pt x="1415226" y="1689397"/>
                  <a:pt x="1404842" y="1739674"/>
                  <a:pt x="1488139" y="1860175"/>
                </a:cubicBezTo>
                <a:cubicBezTo>
                  <a:pt x="1571436" y="1980676"/>
                  <a:pt x="1959608" y="2127623"/>
                  <a:pt x="1958338" y="2295412"/>
                </a:cubicBezTo>
                <a:cubicBezTo>
                  <a:pt x="1957068" y="2463202"/>
                  <a:pt x="1393039" y="2660052"/>
                  <a:pt x="1480519" y="2866912"/>
                </a:cubicBezTo>
                <a:cubicBezTo>
                  <a:pt x="1535195" y="2996200"/>
                  <a:pt x="2035275" y="3187120"/>
                  <a:pt x="2326353" y="3336094"/>
                </a:cubicBezTo>
                <a:lnTo>
                  <a:pt x="2357350" y="3352800"/>
                </a:lnTo>
                <a:lnTo>
                  <a:pt x="0" y="3352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C6D2C27-8755-4854-8E6A-2BF772552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19" t="21439" r="26666" b="29673"/>
          <a:stretch/>
        </p:blipFill>
        <p:spPr>
          <a:xfrm>
            <a:off x="8427302" y="1752600"/>
            <a:ext cx="2120422" cy="3352800"/>
          </a:xfrm>
          <a:custGeom>
            <a:avLst/>
            <a:gdLst>
              <a:gd name="connsiteX0" fmla="*/ 0 w 2120422"/>
              <a:gd name="connsiteY0" fmla="*/ 0 h 3352800"/>
              <a:gd name="connsiteX1" fmla="*/ 2120422 w 2120422"/>
              <a:gd name="connsiteY1" fmla="*/ 0 h 3352800"/>
              <a:gd name="connsiteX2" fmla="*/ 2120422 w 2120422"/>
              <a:gd name="connsiteY2" fmla="*/ 3352800 h 3352800"/>
              <a:gd name="connsiteX3" fmla="*/ 1116008 w 2120422"/>
              <a:gd name="connsiteY3" fmla="*/ 3352800 h 3352800"/>
              <a:gd name="connsiteX4" fmla="*/ 1085011 w 2120422"/>
              <a:gd name="connsiteY4" fmla="*/ 3336094 h 3352800"/>
              <a:gd name="connsiteX5" fmla="*/ 239177 w 2120422"/>
              <a:gd name="connsiteY5" fmla="*/ 2866912 h 3352800"/>
              <a:gd name="connsiteX6" fmla="*/ 716996 w 2120422"/>
              <a:gd name="connsiteY6" fmla="*/ 2295412 h 3352800"/>
              <a:gd name="connsiteX7" fmla="*/ 246797 w 2120422"/>
              <a:gd name="connsiteY7" fmla="*/ 1860175 h 3352800"/>
              <a:gd name="connsiteX8" fmla="*/ 217213 w 2120422"/>
              <a:gd name="connsiteY8" fmla="*/ 1572408 h 3352800"/>
              <a:gd name="connsiteX9" fmla="*/ 506773 w 2120422"/>
              <a:gd name="connsiteY9" fmla="*/ 1158239 h 3352800"/>
              <a:gd name="connsiteX10" fmla="*/ 15993 w 2120422"/>
              <a:gd name="connsiteY10" fmla="*/ 26726 h 3352800"/>
              <a:gd name="connsiteX11" fmla="*/ 0 w 2120422"/>
              <a:gd name="connsiteY11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20422" h="3352800">
                <a:moveTo>
                  <a:pt x="0" y="0"/>
                </a:moveTo>
                <a:lnTo>
                  <a:pt x="2120422" y="0"/>
                </a:lnTo>
                <a:lnTo>
                  <a:pt x="2120422" y="3352800"/>
                </a:lnTo>
                <a:lnTo>
                  <a:pt x="1116008" y="3352800"/>
                </a:lnTo>
                <a:lnTo>
                  <a:pt x="1085011" y="3336094"/>
                </a:lnTo>
                <a:cubicBezTo>
                  <a:pt x="793933" y="3187120"/>
                  <a:pt x="293853" y="2996200"/>
                  <a:pt x="239177" y="2866912"/>
                </a:cubicBezTo>
                <a:cubicBezTo>
                  <a:pt x="151697" y="2660052"/>
                  <a:pt x="715726" y="2463202"/>
                  <a:pt x="716996" y="2295412"/>
                </a:cubicBezTo>
                <a:cubicBezTo>
                  <a:pt x="718266" y="2127623"/>
                  <a:pt x="330094" y="1980676"/>
                  <a:pt x="246797" y="1860175"/>
                </a:cubicBezTo>
                <a:cubicBezTo>
                  <a:pt x="163500" y="1739674"/>
                  <a:pt x="173884" y="1689397"/>
                  <a:pt x="217213" y="1572408"/>
                </a:cubicBezTo>
                <a:cubicBezTo>
                  <a:pt x="260542" y="1455419"/>
                  <a:pt x="560113" y="1446454"/>
                  <a:pt x="506773" y="1158239"/>
                </a:cubicBezTo>
                <a:cubicBezTo>
                  <a:pt x="463434" y="924064"/>
                  <a:pt x="207438" y="356799"/>
                  <a:pt x="15993" y="26726"/>
                </a:cubicBez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4199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5</Words>
  <Application>Microsoft Office PowerPoint</Application>
  <PresentationFormat>宽屏</PresentationFormat>
  <Paragraphs>5</Paragraphs>
  <Slides>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楷体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25</cp:revision>
  <dcterms:created xsi:type="dcterms:W3CDTF">2019-08-14T14:30:34Z</dcterms:created>
  <dcterms:modified xsi:type="dcterms:W3CDTF">2019-12-12T14:20:08Z</dcterms:modified>
</cp:coreProperties>
</file>