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0" r:id="rId2"/>
    <p:sldId id="274" r:id="rId3"/>
    <p:sldId id="284" r:id="rId4"/>
    <p:sldId id="283" r:id="rId5"/>
    <p:sldId id="285" r:id="rId6"/>
    <p:sldId id="271" r:id="rId7"/>
  </p:sldIdLst>
  <p:sldSz cx="12192000" cy="6858000"/>
  <p:notesSz cx="6858000" cy="9144000"/>
  <p:custShowLst>
    <p:custShow name="自定义放映 1" id="0">
      <p:sldLst>
        <p:sld r:id="rId7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C0"/>
    <a:srgbClr val="FE6B3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1" autoAdjust="0"/>
    <p:restoredTop sz="96692" autoAdjust="0"/>
  </p:normalViewPr>
  <p:slideViewPr>
    <p:cSldViewPr snapToGrid="0">
      <p:cViewPr varScale="1">
        <p:scale>
          <a:sx n="100" d="100"/>
          <a:sy n="100" d="100"/>
        </p:scale>
        <p:origin x="90" y="5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8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321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1131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47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hlinkClick r:id="rId2" action="ppaction://hlinksldjump"/>
            <a:extLst>
              <a:ext uri="{FF2B5EF4-FFF2-40B4-BE49-F238E27FC236}">
                <a16:creationId xmlns:a16="http://schemas.microsoft.com/office/drawing/2014/main" id="{E99752EF-A555-49F2-A3BC-5FF14277151B}"/>
              </a:ext>
            </a:extLst>
          </p:cNvPr>
          <p:cNvSpPr/>
          <p:nvPr/>
        </p:nvSpPr>
        <p:spPr>
          <a:xfrm>
            <a:off x="897905" y="2316205"/>
            <a:ext cx="2225591" cy="22255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>
                <a:solidFill>
                  <a:schemeClr val="bg1">
                    <a:lumMod val="50000"/>
                  </a:schemeClr>
                </a:solidFill>
                <a:latin typeface="字魂54号-贤黑" panose="00000500000000000000" pitchFamily="2" charset="-122"/>
                <a:ea typeface="字魂54号-贤黑" panose="00000500000000000000" pitchFamily="2" charset="-122"/>
              </a:rPr>
              <a:t>A</a:t>
            </a:r>
            <a:endParaRPr lang="en-US" sz="16600" dirty="0">
              <a:solidFill>
                <a:schemeClr val="bg1">
                  <a:lumMod val="50000"/>
                </a:schemeClr>
              </a:solidFill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sp>
        <p:nvSpPr>
          <p:cNvPr id="3" name="矩形: 圆角 2">
            <a:hlinkClick r:id="rId3" action="ppaction://hlinksldjump"/>
            <a:extLst>
              <a:ext uri="{FF2B5EF4-FFF2-40B4-BE49-F238E27FC236}">
                <a16:creationId xmlns:a16="http://schemas.microsoft.com/office/drawing/2014/main" id="{AECF8939-6B52-468A-9758-F2BB0BB9A7FA}"/>
              </a:ext>
            </a:extLst>
          </p:cNvPr>
          <p:cNvSpPr/>
          <p:nvPr/>
        </p:nvSpPr>
        <p:spPr>
          <a:xfrm>
            <a:off x="3626554" y="2316205"/>
            <a:ext cx="2225591" cy="22255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>
                <a:solidFill>
                  <a:schemeClr val="bg1">
                    <a:lumMod val="50000"/>
                  </a:schemeClr>
                </a:solidFill>
                <a:latin typeface="字魂54号-贤黑" panose="00000500000000000000" pitchFamily="2" charset="-122"/>
                <a:ea typeface="字魂54号-贤黑" panose="00000500000000000000" pitchFamily="2" charset="-122"/>
              </a:rPr>
              <a:t>B</a:t>
            </a:r>
            <a:endParaRPr lang="en-US" sz="16600" dirty="0">
              <a:solidFill>
                <a:schemeClr val="bg1">
                  <a:lumMod val="50000"/>
                </a:schemeClr>
              </a:solidFill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sp>
        <p:nvSpPr>
          <p:cNvPr id="4" name="矩形: 圆角 3">
            <a:hlinkClick r:id="rId4" action="ppaction://hlinksldjump"/>
            <a:extLst>
              <a:ext uri="{FF2B5EF4-FFF2-40B4-BE49-F238E27FC236}">
                <a16:creationId xmlns:a16="http://schemas.microsoft.com/office/drawing/2014/main" id="{1E99EF34-A73A-460F-9A95-D3FDC9366324}"/>
              </a:ext>
            </a:extLst>
          </p:cNvPr>
          <p:cNvSpPr/>
          <p:nvPr/>
        </p:nvSpPr>
        <p:spPr>
          <a:xfrm>
            <a:off x="9083852" y="2316205"/>
            <a:ext cx="2225591" cy="22255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>
                <a:solidFill>
                  <a:schemeClr val="bg1">
                    <a:lumMod val="50000"/>
                  </a:schemeClr>
                </a:solidFill>
                <a:latin typeface="字魂54号-贤黑" panose="00000500000000000000" pitchFamily="2" charset="-122"/>
                <a:ea typeface="字魂54号-贤黑" panose="00000500000000000000" pitchFamily="2" charset="-122"/>
              </a:rPr>
              <a:t>D</a:t>
            </a:r>
            <a:endParaRPr lang="en-US" sz="16600" dirty="0">
              <a:solidFill>
                <a:schemeClr val="bg1">
                  <a:lumMod val="50000"/>
                </a:schemeClr>
              </a:solidFill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sp>
        <p:nvSpPr>
          <p:cNvPr id="5" name="矩形: 圆角 4">
            <a:hlinkClick r:id="rId5" action="ppaction://hlinksldjump"/>
            <a:extLst>
              <a:ext uri="{FF2B5EF4-FFF2-40B4-BE49-F238E27FC236}">
                <a16:creationId xmlns:a16="http://schemas.microsoft.com/office/drawing/2014/main" id="{53DA8EB2-EC7D-4D6E-82B9-6D8B4AA6B901}"/>
              </a:ext>
            </a:extLst>
          </p:cNvPr>
          <p:cNvSpPr/>
          <p:nvPr/>
        </p:nvSpPr>
        <p:spPr>
          <a:xfrm>
            <a:off x="6355203" y="2316205"/>
            <a:ext cx="2225591" cy="22255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>
                <a:solidFill>
                  <a:schemeClr val="bg1">
                    <a:lumMod val="50000"/>
                  </a:schemeClr>
                </a:solidFill>
                <a:latin typeface="字魂54号-贤黑" panose="00000500000000000000" pitchFamily="2" charset="-122"/>
                <a:ea typeface="字魂54号-贤黑" panose="00000500000000000000" pitchFamily="2" charset="-122"/>
              </a:rPr>
              <a:t>C</a:t>
            </a:r>
            <a:endParaRPr lang="en-US" sz="16600" dirty="0">
              <a:solidFill>
                <a:schemeClr val="bg1">
                  <a:lumMod val="50000"/>
                </a:schemeClr>
              </a:solidFill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253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5E355AF-EDD7-49C2-911E-0EC74606C778}"/>
              </a:ext>
            </a:extLst>
          </p:cNvPr>
          <p:cNvSpPr txBox="1"/>
          <p:nvPr/>
        </p:nvSpPr>
        <p:spPr>
          <a:xfrm>
            <a:off x="-4268199" y="-2086630"/>
            <a:ext cx="7879080" cy="932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0" dirty="0">
                <a:latin typeface="楷体" panose="02010609060101010101" pitchFamily="49" charset="-122"/>
                <a:ea typeface="楷体" panose="02010609060101010101" pitchFamily="49" charset="-122"/>
              </a:rPr>
              <a:t>汉</a:t>
            </a:r>
            <a:endParaRPr lang="en-US" sz="60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66E327F-BC9A-48A0-A6A2-94FF608A2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163174 w 12192000"/>
              <a:gd name="connsiteY0" fmla="*/ 1873045 h 6858000"/>
              <a:gd name="connsiteX1" fmla="*/ 4696747 w 12192000"/>
              <a:gd name="connsiteY1" fmla="*/ 2339472 h 6858000"/>
              <a:gd name="connsiteX2" fmla="*/ 4696747 w 12192000"/>
              <a:gd name="connsiteY2" fmla="*/ 4205124 h 6858000"/>
              <a:gd name="connsiteX3" fmla="*/ 5163174 w 12192000"/>
              <a:gd name="connsiteY3" fmla="*/ 4671551 h 6858000"/>
              <a:gd name="connsiteX4" fmla="*/ 7028826 w 12192000"/>
              <a:gd name="connsiteY4" fmla="*/ 4671551 h 6858000"/>
              <a:gd name="connsiteX5" fmla="*/ 7495253 w 12192000"/>
              <a:gd name="connsiteY5" fmla="*/ 4205124 h 6858000"/>
              <a:gd name="connsiteX6" fmla="*/ 7495253 w 12192000"/>
              <a:gd name="connsiteY6" fmla="*/ 2339472 h 6858000"/>
              <a:gd name="connsiteX7" fmla="*/ 7028826 w 12192000"/>
              <a:gd name="connsiteY7" fmla="*/ 187304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163174" y="1873045"/>
                </a:moveTo>
                <a:cubicBezTo>
                  <a:pt x="4905573" y="1873045"/>
                  <a:pt x="4696747" y="2081871"/>
                  <a:pt x="4696747" y="2339472"/>
                </a:cubicBezTo>
                <a:lnTo>
                  <a:pt x="4696747" y="4205124"/>
                </a:lnTo>
                <a:cubicBezTo>
                  <a:pt x="4696747" y="4462725"/>
                  <a:pt x="4905573" y="4671551"/>
                  <a:pt x="5163174" y="4671551"/>
                </a:cubicBezTo>
                <a:lnTo>
                  <a:pt x="7028826" y="4671551"/>
                </a:lnTo>
                <a:cubicBezTo>
                  <a:pt x="7286427" y="4671551"/>
                  <a:pt x="7495253" y="4462725"/>
                  <a:pt x="7495253" y="4205124"/>
                </a:cubicBezTo>
                <a:lnTo>
                  <a:pt x="7495253" y="2339472"/>
                </a:lnTo>
                <a:cubicBezTo>
                  <a:pt x="7495253" y="2081871"/>
                  <a:pt x="7286427" y="1873045"/>
                  <a:pt x="7028826" y="187304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AC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895280-3A36-462F-8C2F-50BEB14A0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  <p:sp>
        <p:nvSpPr>
          <p:cNvPr id="9" name="椭圆 8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BD8E8A01-CBEC-47C7-BBD3-536209B60D96}"/>
              </a:ext>
            </a:extLst>
          </p:cNvPr>
          <p:cNvSpPr/>
          <p:nvPr/>
        </p:nvSpPr>
        <p:spPr>
          <a:xfrm>
            <a:off x="10095955" y="5798840"/>
            <a:ext cx="551544" cy="5515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4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  <p:by x="38000" y="38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945 0.54653 L 0.52695 -0.01458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80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1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5E355AF-EDD7-49C2-911E-0EC74606C778}"/>
              </a:ext>
            </a:extLst>
          </p:cNvPr>
          <p:cNvSpPr txBox="1"/>
          <p:nvPr/>
        </p:nvSpPr>
        <p:spPr>
          <a:xfrm>
            <a:off x="-4268199" y="-2086630"/>
            <a:ext cx="7879080" cy="932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0" dirty="0"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endParaRPr lang="en-US" sz="60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66E327F-BC9A-48A0-A6A2-94FF608A2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163174 w 12192000"/>
              <a:gd name="connsiteY0" fmla="*/ 1873045 h 6858000"/>
              <a:gd name="connsiteX1" fmla="*/ 4696747 w 12192000"/>
              <a:gd name="connsiteY1" fmla="*/ 2339472 h 6858000"/>
              <a:gd name="connsiteX2" fmla="*/ 4696747 w 12192000"/>
              <a:gd name="connsiteY2" fmla="*/ 4205124 h 6858000"/>
              <a:gd name="connsiteX3" fmla="*/ 5163174 w 12192000"/>
              <a:gd name="connsiteY3" fmla="*/ 4671551 h 6858000"/>
              <a:gd name="connsiteX4" fmla="*/ 7028826 w 12192000"/>
              <a:gd name="connsiteY4" fmla="*/ 4671551 h 6858000"/>
              <a:gd name="connsiteX5" fmla="*/ 7495253 w 12192000"/>
              <a:gd name="connsiteY5" fmla="*/ 4205124 h 6858000"/>
              <a:gd name="connsiteX6" fmla="*/ 7495253 w 12192000"/>
              <a:gd name="connsiteY6" fmla="*/ 2339472 h 6858000"/>
              <a:gd name="connsiteX7" fmla="*/ 7028826 w 12192000"/>
              <a:gd name="connsiteY7" fmla="*/ 187304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163174" y="1873045"/>
                </a:moveTo>
                <a:cubicBezTo>
                  <a:pt x="4905573" y="1873045"/>
                  <a:pt x="4696747" y="2081871"/>
                  <a:pt x="4696747" y="2339472"/>
                </a:cubicBezTo>
                <a:lnTo>
                  <a:pt x="4696747" y="4205124"/>
                </a:lnTo>
                <a:cubicBezTo>
                  <a:pt x="4696747" y="4462725"/>
                  <a:pt x="4905573" y="4671551"/>
                  <a:pt x="5163174" y="4671551"/>
                </a:cubicBezTo>
                <a:lnTo>
                  <a:pt x="7028826" y="4671551"/>
                </a:lnTo>
                <a:cubicBezTo>
                  <a:pt x="7286427" y="4671551"/>
                  <a:pt x="7495253" y="4462725"/>
                  <a:pt x="7495253" y="4205124"/>
                </a:cubicBezTo>
                <a:lnTo>
                  <a:pt x="7495253" y="2339472"/>
                </a:lnTo>
                <a:cubicBezTo>
                  <a:pt x="7495253" y="2081871"/>
                  <a:pt x="7286427" y="1873045"/>
                  <a:pt x="7028826" y="187304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AC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895280-3A36-462F-8C2F-50BEB14A0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  <p:sp>
        <p:nvSpPr>
          <p:cNvPr id="9" name="椭圆 8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BD8E8A01-CBEC-47C7-BBD3-536209B60D96}"/>
              </a:ext>
            </a:extLst>
          </p:cNvPr>
          <p:cNvSpPr/>
          <p:nvPr/>
        </p:nvSpPr>
        <p:spPr>
          <a:xfrm>
            <a:off x="10095955" y="5798840"/>
            <a:ext cx="551544" cy="5515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  <p:by x="38000" y="38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414 -0.32569 L 0.52695 -0.02569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59" y="15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1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5E355AF-EDD7-49C2-911E-0EC74606C778}"/>
              </a:ext>
            </a:extLst>
          </p:cNvPr>
          <p:cNvSpPr txBox="1"/>
          <p:nvPr/>
        </p:nvSpPr>
        <p:spPr>
          <a:xfrm>
            <a:off x="-4268199" y="-2086630"/>
            <a:ext cx="7879080" cy="932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0" dirty="0"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endParaRPr lang="en-US" sz="60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66E327F-BC9A-48A0-A6A2-94FF608A2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163174 w 12192000"/>
              <a:gd name="connsiteY0" fmla="*/ 1873045 h 6858000"/>
              <a:gd name="connsiteX1" fmla="*/ 4696747 w 12192000"/>
              <a:gd name="connsiteY1" fmla="*/ 2339472 h 6858000"/>
              <a:gd name="connsiteX2" fmla="*/ 4696747 w 12192000"/>
              <a:gd name="connsiteY2" fmla="*/ 4205124 h 6858000"/>
              <a:gd name="connsiteX3" fmla="*/ 5163174 w 12192000"/>
              <a:gd name="connsiteY3" fmla="*/ 4671551 h 6858000"/>
              <a:gd name="connsiteX4" fmla="*/ 7028826 w 12192000"/>
              <a:gd name="connsiteY4" fmla="*/ 4671551 h 6858000"/>
              <a:gd name="connsiteX5" fmla="*/ 7495253 w 12192000"/>
              <a:gd name="connsiteY5" fmla="*/ 4205124 h 6858000"/>
              <a:gd name="connsiteX6" fmla="*/ 7495253 w 12192000"/>
              <a:gd name="connsiteY6" fmla="*/ 2339472 h 6858000"/>
              <a:gd name="connsiteX7" fmla="*/ 7028826 w 12192000"/>
              <a:gd name="connsiteY7" fmla="*/ 187304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163174" y="1873045"/>
                </a:moveTo>
                <a:cubicBezTo>
                  <a:pt x="4905573" y="1873045"/>
                  <a:pt x="4696747" y="2081871"/>
                  <a:pt x="4696747" y="2339472"/>
                </a:cubicBezTo>
                <a:lnTo>
                  <a:pt x="4696747" y="4205124"/>
                </a:lnTo>
                <a:cubicBezTo>
                  <a:pt x="4696747" y="4462725"/>
                  <a:pt x="4905573" y="4671551"/>
                  <a:pt x="5163174" y="4671551"/>
                </a:cubicBezTo>
                <a:lnTo>
                  <a:pt x="7028826" y="4671551"/>
                </a:lnTo>
                <a:cubicBezTo>
                  <a:pt x="7286427" y="4671551"/>
                  <a:pt x="7495253" y="4462725"/>
                  <a:pt x="7495253" y="4205124"/>
                </a:cubicBezTo>
                <a:lnTo>
                  <a:pt x="7495253" y="2339472"/>
                </a:lnTo>
                <a:cubicBezTo>
                  <a:pt x="7495253" y="2081871"/>
                  <a:pt x="7286427" y="1873045"/>
                  <a:pt x="7028826" y="187304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AC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895280-3A36-462F-8C2F-50BEB14A0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  <p:sp>
        <p:nvSpPr>
          <p:cNvPr id="9" name="椭圆 8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BD8E8A01-CBEC-47C7-BBD3-536209B60D96}"/>
              </a:ext>
            </a:extLst>
          </p:cNvPr>
          <p:cNvSpPr/>
          <p:nvPr/>
        </p:nvSpPr>
        <p:spPr>
          <a:xfrm>
            <a:off x="10095955" y="5798840"/>
            <a:ext cx="551544" cy="5515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9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  <p:by x="38000" y="38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07 -0.50902 L 0.52695 -0.01458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247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1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5E355AF-EDD7-49C2-911E-0EC74606C778}"/>
              </a:ext>
            </a:extLst>
          </p:cNvPr>
          <p:cNvSpPr txBox="1"/>
          <p:nvPr/>
        </p:nvSpPr>
        <p:spPr>
          <a:xfrm>
            <a:off x="-4268199" y="-2086630"/>
            <a:ext cx="7879080" cy="932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0" dirty="0">
                <a:latin typeface="楷体" panose="02010609060101010101" pitchFamily="49" charset="-122"/>
                <a:ea typeface="楷体" panose="02010609060101010101" pitchFamily="49" charset="-122"/>
              </a:rPr>
              <a:t>学</a:t>
            </a:r>
            <a:endParaRPr lang="en-US" sz="60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66E327F-BC9A-48A0-A6A2-94FF608A27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163174 w 12192000"/>
              <a:gd name="connsiteY0" fmla="*/ 1873045 h 6858000"/>
              <a:gd name="connsiteX1" fmla="*/ 4696747 w 12192000"/>
              <a:gd name="connsiteY1" fmla="*/ 2339472 h 6858000"/>
              <a:gd name="connsiteX2" fmla="*/ 4696747 w 12192000"/>
              <a:gd name="connsiteY2" fmla="*/ 4205124 h 6858000"/>
              <a:gd name="connsiteX3" fmla="*/ 5163174 w 12192000"/>
              <a:gd name="connsiteY3" fmla="*/ 4671551 h 6858000"/>
              <a:gd name="connsiteX4" fmla="*/ 7028826 w 12192000"/>
              <a:gd name="connsiteY4" fmla="*/ 4671551 h 6858000"/>
              <a:gd name="connsiteX5" fmla="*/ 7495253 w 12192000"/>
              <a:gd name="connsiteY5" fmla="*/ 4205124 h 6858000"/>
              <a:gd name="connsiteX6" fmla="*/ 7495253 w 12192000"/>
              <a:gd name="connsiteY6" fmla="*/ 2339472 h 6858000"/>
              <a:gd name="connsiteX7" fmla="*/ 7028826 w 12192000"/>
              <a:gd name="connsiteY7" fmla="*/ 187304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163174" y="1873045"/>
                </a:moveTo>
                <a:cubicBezTo>
                  <a:pt x="4905573" y="1873045"/>
                  <a:pt x="4696747" y="2081871"/>
                  <a:pt x="4696747" y="2339472"/>
                </a:cubicBezTo>
                <a:lnTo>
                  <a:pt x="4696747" y="4205124"/>
                </a:lnTo>
                <a:cubicBezTo>
                  <a:pt x="4696747" y="4462725"/>
                  <a:pt x="4905573" y="4671551"/>
                  <a:pt x="5163174" y="4671551"/>
                </a:cubicBezTo>
                <a:lnTo>
                  <a:pt x="7028826" y="4671551"/>
                </a:lnTo>
                <a:cubicBezTo>
                  <a:pt x="7286427" y="4671551"/>
                  <a:pt x="7495253" y="4462725"/>
                  <a:pt x="7495253" y="4205124"/>
                </a:cubicBezTo>
                <a:lnTo>
                  <a:pt x="7495253" y="2339472"/>
                </a:lnTo>
                <a:cubicBezTo>
                  <a:pt x="7495253" y="2081871"/>
                  <a:pt x="7286427" y="1873045"/>
                  <a:pt x="7028826" y="187304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AC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895280-3A36-462F-8C2F-50BEB14A0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319" y="6350384"/>
            <a:ext cx="2397760" cy="507616"/>
          </a:xfrm>
          <a:prstGeom prst="rect">
            <a:avLst/>
          </a:prstGeom>
        </p:spPr>
      </p:pic>
      <p:sp>
        <p:nvSpPr>
          <p:cNvPr id="9" name="椭圆 8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BD8E8A01-CBEC-47C7-BBD3-536209B60D96}"/>
              </a:ext>
            </a:extLst>
          </p:cNvPr>
          <p:cNvSpPr/>
          <p:nvPr/>
        </p:nvSpPr>
        <p:spPr>
          <a:xfrm>
            <a:off x="10095955" y="5798840"/>
            <a:ext cx="551544" cy="5515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9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  <p:by x="38000" y="38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445 -0.32013 L 0.52695 -0.02569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47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1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BCEE47B-44C4-4BFA-B247-32E04B09D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544" y="1872344"/>
            <a:ext cx="2706912" cy="270691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5E6042F-B3B6-49C6-B4E8-CA283702F5A6}"/>
              </a:ext>
            </a:extLst>
          </p:cNvPr>
          <p:cNvSpPr txBox="1"/>
          <p:nvPr/>
        </p:nvSpPr>
        <p:spPr>
          <a:xfrm>
            <a:off x="4601028" y="4209143"/>
            <a:ext cx="37898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Great</a:t>
            </a:r>
            <a:r>
              <a:rPr lang="zh-CN" altLang="en-US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！</a:t>
            </a:r>
            <a:endParaRPr 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5" name="椭圆 14">
            <a:hlinkClick r:id="rId4" action="ppaction://hlinksldjump"/>
            <a:extLst>
              <a:ext uri="{FF2B5EF4-FFF2-40B4-BE49-F238E27FC236}">
                <a16:creationId xmlns:a16="http://schemas.microsoft.com/office/drawing/2014/main" id="{BBC5C03A-3B9F-4732-80F6-1C2DB4751995}"/>
              </a:ext>
            </a:extLst>
          </p:cNvPr>
          <p:cNvSpPr/>
          <p:nvPr/>
        </p:nvSpPr>
        <p:spPr>
          <a:xfrm>
            <a:off x="10095955" y="5798840"/>
            <a:ext cx="551544" cy="5515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6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himes.wav"/>
          </p:stSnd>
        </p:sndAc>
      </p:transition>
    </mc:Choice>
    <mc:Fallback xmlns="">
      <p:transition spd="slow" advClick="0">
        <p:sndAc>
          <p:stSnd>
            <p:snd r:embed="rId5" name="chimes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10</Words>
  <Application>Microsoft Office PowerPoint</Application>
  <PresentationFormat>宽屏</PresentationFormat>
  <Paragraphs>9</Paragraphs>
  <Slides>6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  <vt:variant>
        <vt:lpstr>自定义放映</vt:lpstr>
      </vt:variant>
      <vt:variant>
        <vt:i4>1</vt:i4>
      </vt:variant>
    </vt:vector>
  </HeadingPairs>
  <TitlesOfParts>
    <vt:vector size="14" baseType="lpstr">
      <vt:lpstr>楷体</vt:lpstr>
      <vt:lpstr>字魂54号-贤黑</vt:lpstr>
      <vt:lpstr>字魂70号-灵悦黑体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46</cp:revision>
  <dcterms:created xsi:type="dcterms:W3CDTF">2019-08-14T14:30:34Z</dcterms:created>
  <dcterms:modified xsi:type="dcterms:W3CDTF">2019-12-18T15:52:49Z</dcterms:modified>
</cp:coreProperties>
</file>