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92" r:id="rId3"/>
  </p:sldIdLst>
  <p:sldSz cx="12192000" cy="6858000"/>
  <p:notesSz cx="6858000" cy="9144000"/>
  <p:custShowLst>
    <p:custShow name="自定义放映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C0"/>
    <a:srgbClr val="FE6B37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41" autoAdjust="0"/>
    <p:restoredTop sz="96692" autoAdjust="0"/>
  </p:normalViewPr>
  <p:slideViewPr>
    <p:cSldViewPr snapToGrid="0">
      <p:cViewPr varScale="1">
        <p:scale>
          <a:sx n="100" d="100"/>
          <a:sy n="100" d="100"/>
        </p:scale>
        <p:origin x="90" y="576"/>
      </p:cViewPr>
      <p:guideLst>
        <p:guide orient="horz" pos="238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7B33B-8BB0-4C95-911F-D64947C5CBF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A0B7-FFF4-40AF-8BF4-02E319448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3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2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9EC42-A577-48BA-9639-983FE63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1D299-FF84-4283-881A-7D4B3A91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777584-CC69-4231-BAB6-84463BC7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4E558-4B8C-4817-8BD2-291FB604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1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2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23A119E7-4EEA-4181-BBC2-C0A6674083CD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素材制作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9F7B40B-7A26-4C21-BA25-7502D37EB4F2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动画解析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B1BA5ED-5D64-4E9E-B7D2-2CE7AEBE66EE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交互设计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F5BDE-9557-4C63-8205-F3628709112B}"/>
              </a:ext>
            </a:extLst>
          </p:cNvPr>
          <p:cNvSpPr/>
          <p:nvPr/>
        </p:nvSpPr>
        <p:spPr>
          <a:xfrm>
            <a:off x="0" y="1623290"/>
            <a:ext cx="12192000" cy="2377209"/>
          </a:xfrm>
          <a:prstGeom prst="rect">
            <a:avLst/>
          </a:prstGeom>
          <a:solidFill>
            <a:srgbClr val="FE6B3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05C2E1B-9D3E-4985-815F-29DC80963209}"/>
              </a:ext>
            </a:extLst>
          </p:cNvPr>
          <p:cNvSpPr/>
          <p:nvPr/>
        </p:nvSpPr>
        <p:spPr>
          <a:xfrm>
            <a:off x="916832" y="978023"/>
            <a:ext cx="1290536" cy="129053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E6B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rtlCol="0" anchor="ctr"/>
          <a:lstStyle/>
          <a:p>
            <a:pPr algn="ctr"/>
            <a:r>
              <a:rPr lang="en-US" altLang="zh-CN" sz="9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endParaRPr lang="en-US" sz="9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68E5B23-9B35-4B80-A709-0D73DE5CF9A2}"/>
              </a:ext>
            </a:extLst>
          </p:cNvPr>
          <p:cNvSpPr/>
          <p:nvPr/>
        </p:nvSpPr>
        <p:spPr>
          <a:xfrm>
            <a:off x="952500" y="1013691"/>
            <a:ext cx="1219200" cy="1219200"/>
          </a:xfrm>
          <a:prstGeom prst="ellipse">
            <a:avLst/>
          </a:prstGeo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DD1746-8B73-4E84-B66A-C26B5263268E}"/>
              </a:ext>
            </a:extLst>
          </p:cNvPr>
          <p:cNvSpPr txBox="1"/>
          <p:nvPr/>
        </p:nvSpPr>
        <p:spPr>
          <a:xfrm>
            <a:off x="2316760" y="1766570"/>
            <a:ext cx="785343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汉字神射手</a:t>
            </a:r>
            <a:endParaRPr lang="en-US" sz="115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6271527-72E8-4390-9C25-DB8FE810AEAF}"/>
              </a:ext>
            </a:extLst>
          </p:cNvPr>
          <p:cNvGrpSpPr/>
          <p:nvPr/>
        </p:nvGrpSpPr>
        <p:grpSpPr>
          <a:xfrm>
            <a:off x="10764219" y="0"/>
            <a:ext cx="1319066" cy="878738"/>
            <a:chOff x="10296158" y="-24666"/>
            <a:chExt cx="1600202" cy="102915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E4474D5-1170-4870-9A69-2A1B6B947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852" y="-24666"/>
              <a:ext cx="0" cy="669328"/>
            </a:xfrm>
            <a:prstGeom prst="line">
              <a:avLst/>
            </a:prstGeom>
            <a:ln w="57150">
              <a:solidFill>
                <a:srgbClr val="FE6B37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FFA85FD-FF83-4B6F-A5D6-4080E7C5FE8B}"/>
                </a:ext>
              </a:extLst>
            </p:cNvPr>
            <p:cNvSpPr/>
            <p:nvPr/>
          </p:nvSpPr>
          <p:spPr>
            <a:xfrm>
              <a:off x="10296158" y="325825"/>
              <a:ext cx="1600202" cy="67866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E6B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lvl="0" algn="ctr"/>
              <a:r>
                <a:rPr lang="zh-CN" altLang="en-US" sz="2800" dirty="0">
                  <a:solidFill>
                    <a:srgbClr val="FE6B37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基础篇</a:t>
              </a:r>
              <a:endParaRPr lang="en-US" sz="1600" dirty="0">
                <a:solidFill>
                  <a:srgbClr val="FE6B37"/>
                </a:solidFill>
              </a:endParaRP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E51ED5A1-ABA3-4FEA-BD22-77F4884E7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39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: 圆角 96">
            <a:extLst>
              <a:ext uri="{FF2B5EF4-FFF2-40B4-BE49-F238E27FC236}">
                <a16:creationId xmlns:a16="http://schemas.microsoft.com/office/drawing/2014/main" id="{C4C21BB6-9F35-44A4-A798-F2C1489D3AE2}"/>
              </a:ext>
            </a:extLst>
          </p:cNvPr>
          <p:cNvSpPr/>
          <p:nvPr/>
        </p:nvSpPr>
        <p:spPr>
          <a:xfrm>
            <a:off x="830943" y="387205"/>
            <a:ext cx="10530114" cy="6083589"/>
          </a:xfrm>
          <a:prstGeom prst="roundRect">
            <a:avLst>
              <a:gd name="adj" fmla="val 8092"/>
            </a:avLst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1">
            <a:extLst>
              <a:ext uri="{FF2B5EF4-FFF2-40B4-BE49-F238E27FC236}">
                <a16:creationId xmlns:a16="http://schemas.microsoft.com/office/drawing/2014/main" id="{0CD55779-1F38-4815-9984-C8A25B8F6F4D}"/>
              </a:ext>
            </a:extLst>
          </p:cNvPr>
          <p:cNvSpPr/>
          <p:nvPr/>
        </p:nvSpPr>
        <p:spPr>
          <a:xfrm>
            <a:off x="1357671" y="531370"/>
            <a:ext cx="2119086" cy="2119086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endParaRPr lang="en-US" sz="8800" b="1" dirty="0">
              <a:solidFill>
                <a:schemeClr val="accent4">
                  <a:lumMod val="40000"/>
                  <a:lumOff val="6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5" name="2">
            <a:extLst>
              <a:ext uri="{FF2B5EF4-FFF2-40B4-BE49-F238E27FC236}">
                <a16:creationId xmlns:a16="http://schemas.microsoft.com/office/drawing/2014/main" id="{0B52C5B0-EA4A-4AAC-B11A-F879E281C2DC}"/>
              </a:ext>
            </a:extLst>
          </p:cNvPr>
          <p:cNvSpPr/>
          <p:nvPr/>
        </p:nvSpPr>
        <p:spPr>
          <a:xfrm>
            <a:off x="5036457" y="531370"/>
            <a:ext cx="2119086" cy="2119086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8800" b="1">
                <a:solidFill>
                  <a:schemeClr val="accent4">
                    <a:lumMod val="40000"/>
                    <a:lumOff val="6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木</a:t>
            </a:r>
            <a:endParaRPr lang="en-US" sz="8800" b="1" dirty="0">
              <a:solidFill>
                <a:schemeClr val="accent4">
                  <a:lumMod val="40000"/>
                  <a:lumOff val="6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6" name="3">
            <a:extLst>
              <a:ext uri="{FF2B5EF4-FFF2-40B4-BE49-F238E27FC236}">
                <a16:creationId xmlns:a16="http://schemas.microsoft.com/office/drawing/2014/main" id="{3C4B1B18-8638-41B3-B632-694AE855BA7A}"/>
              </a:ext>
            </a:extLst>
          </p:cNvPr>
          <p:cNvSpPr/>
          <p:nvPr/>
        </p:nvSpPr>
        <p:spPr>
          <a:xfrm>
            <a:off x="8562843" y="531370"/>
            <a:ext cx="2119086" cy="2119086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8800" b="1">
                <a:solidFill>
                  <a:schemeClr val="accent4">
                    <a:lumMod val="40000"/>
                    <a:lumOff val="6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endParaRPr lang="en-US" sz="8800" b="1" dirty="0">
              <a:solidFill>
                <a:schemeClr val="accent4">
                  <a:lumMod val="40000"/>
                  <a:lumOff val="6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3" name="箭">
            <a:extLst>
              <a:ext uri="{FF2B5EF4-FFF2-40B4-BE49-F238E27FC236}">
                <a16:creationId xmlns:a16="http://schemas.microsoft.com/office/drawing/2014/main" id="{507ADE48-41A4-4A19-9ED3-8B5BFA0DBFA9}"/>
              </a:ext>
            </a:extLst>
          </p:cNvPr>
          <p:cNvSpPr/>
          <p:nvPr/>
        </p:nvSpPr>
        <p:spPr>
          <a:xfrm>
            <a:off x="5526818" y="4364686"/>
            <a:ext cx="1138359" cy="323354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0" bIns="0" rtlCol="0" anchor="ctr"/>
          <a:lstStyle/>
          <a:p>
            <a:pPr algn="ctr"/>
            <a:r>
              <a:rPr lang="en-US" altLang="zh-CN" sz="4400" b="1" dirty="0">
                <a:solidFill>
                  <a:schemeClr val="tx2">
                    <a:lumMod val="50000"/>
                  </a:schemeClr>
                </a:solidFill>
                <a:latin typeface="GB Pinyinok-B" panose="02010601030101010101" pitchFamily="2" charset="-122"/>
                <a:ea typeface="GB Pinyinok-B" panose="02010601030101010101" pitchFamily="2" charset="-122"/>
              </a:rPr>
              <a:t>běn</a:t>
            </a:r>
            <a:endParaRPr lang="en-US" sz="4400" b="1" dirty="0">
              <a:solidFill>
                <a:schemeClr val="tx2">
                  <a:lumMod val="50000"/>
                </a:schemeClr>
              </a:solidFill>
              <a:latin typeface="GB Pinyinok-B" panose="02010601030101010101" pitchFamily="2" charset="-122"/>
              <a:ea typeface="GB Pinyinok-B" panose="02010601030101010101" pitchFamily="2" charset="-122"/>
            </a:endParaRPr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449C2268-8CAB-4A6F-A005-F7FEA0422BD8}"/>
              </a:ext>
            </a:extLst>
          </p:cNvPr>
          <p:cNvSpPr/>
          <p:nvPr/>
        </p:nvSpPr>
        <p:spPr>
          <a:xfrm>
            <a:off x="11205028" y="5773523"/>
            <a:ext cx="840658" cy="840658"/>
          </a:xfrm>
          <a:prstGeom prst="ellipse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2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60000" fill="hold" grpId="8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9" restart="whenNotActive" fill="hold" evtFilter="cancelBubble" nodeType="interactiveSeq">
                    <p:stCondLst>
                      <p:cond evt="onClick" delay="0">
                        <p:tgtEl>
                          <p:spTgt spid="10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" fill="hold">
                          <p:stCondLst>
                            <p:cond delay="0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8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pu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path" presetSubtype="0" fill="hold" grpId="2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7.40741E-7 L -0.22852 -0.50833 " pathEditMode="relative" rAng="0" ptsTypes="AA" p14:bounceEnd="67000">
                                          <p:cBhvr>
                                            <p:cTn id="16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432" y="-2541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6" presetClass="emph" presetSubtype="0" fill="hold" grpId="6" nodeType="with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37500">
                                          <p:cBhvr>
                                            <p:cTn id="18" dur="4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4"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10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8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3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pu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42" presetClass="path" presetSubtype="0" accel="50000" decel="50000" fill="hold" grpId="4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7.40741E-7 C 0.0263 -0.18866 0.2112 -0.40602 0.37161 -0.38125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581" y="-1916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7" presetID="6" presetClass="emph" presetSubtype="0" accel="60000" fill="hold" grpId="5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60000">
                                          <p:cBhvr>
                                            <p:cTn id="28" dur="4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6"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10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6" presetClass="emph" presetSubtype="0" accel="92000" fill="hold" grpId="9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60000">
                                          <p:cBhvr>
                                            <p:cTn id="33" dur="9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35000" y="3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fill="hold" grpId="3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7.40741E-7 L 0 -0.4 " pathEditMode="relative" rAng="0" ptsTypes="AA" p14:bounceEnd="60000">
                                          <p:cBhvr>
                                            <p:cTn id="35" dur="9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000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5"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103" grpId="1" animBg="1"/>
          <p:bldP spid="103" grpId="2" animBg="1"/>
          <p:bldP spid="103" grpId="3" animBg="1"/>
          <p:bldP spid="103" grpId="4" animBg="1"/>
          <p:bldP spid="103" grpId="5" animBg="1"/>
          <p:bldP spid="103" grpId="6" animBg="1"/>
          <p:bldP spid="103" grpId="8" animBg="1"/>
          <p:bldP spid="103" grpId="9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60000" fill="hold" grpId="8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9" restart="whenNotActive" fill="hold" evtFilter="cancelBubble" nodeType="interactiveSeq">
                    <p:stCondLst>
                      <p:cond evt="onClick" delay="0">
                        <p:tgtEl>
                          <p:spTgt spid="10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" fill="hold">
                          <p:stCondLst>
                            <p:cond delay="0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8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3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pu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pat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7.40741E-7 L -0.22852 -0.50833 " pathEditMode="relative" rAng="0" ptsTypes="AA">
                                          <p:cBhvr>
                                            <p:cTn id="16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432" y="-2541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6" presetClass="emph" presetSubtype="0" fill="hold" grpId="6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4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4"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10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8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3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pu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42" presetClass="path" presetSubtype="0" accel="50000" decel="50000" fill="hold" grpId="4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7.40741E-7 C 0.0263 -0.18866 0.2112 -0.40602 0.37161 -0.38125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581" y="-1916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7" presetID="6" presetClass="emph" presetSubtype="0" accel="60000" fill="hold" grpId="5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4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6"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10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6" presetClass="emph" presetSubtype="0" accel="92000" fill="hold" grpId="9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9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35000" y="3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7.40741E-7 L 0 -0.4 " pathEditMode="relative" rAng="0" ptsTypes="AA">
                                          <p:cBhvr>
                                            <p:cTn id="35" dur="9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000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5"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103" grpId="1" animBg="1"/>
          <p:bldP spid="103" grpId="2" animBg="1"/>
          <p:bldP spid="103" grpId="3" animBg="1"/>
          <p:bldP spid="103" grpId="4" animBg="1"/>
          <p:bldP spid="103" grpId="5" animBg="1"/>
          <p:bldP spid="103" grpId="6" animBg="1"/>
          <p:bldP spid="103" grpId="8" animBg="1"/>
          <p:bldP spid="103" grpId="9" animBg="1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16</Words>
  <Application>Microsoft Office PowerPoint</Application>
  <PresentationFormat>宽屏</PresentationFormat>
  <Paragraphs>10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  <vt:variant>
        <vt:lpstr>自定义放映</vt:lpstr>
      </vt:variant>
      <vt:variant>
        <vt:i4>1</vt:i4>
      </vt:variant>
    </vt:vector>
  </HeadingPairs>
  <TitlesOfParts>
    <vt:vector size="10" baseType="lpstr">
      <vt:lpstr>GB Pinyinok-B</vt:lpstr>
      <vt:lpstr>楷体</vt:lpstr>
      <vt:lpstr>字魂70号-灵悦黑体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孜孜 杨</dc:creator>
  <cp:lastModifiedBy>杨 孜孜</cp:lastModifiedBy>
  <cp:revision>65</cp:revision>
  <dcterms:created xsi:type="dcterms:W3CDTF">2019-08-14T14:30:34Z</dcterms:created>
  <dcterms:modified xsi:type="dcterms:W3CDTF">2019-12-23T14:57:27Z</dcterms:modified>
</cp:coreProperties>
</file>