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66" r:id="rId4"/>
    <p:sldId id="269" r:id="rId5"/>
    <p:sldId id="295" r:id="rId6"/>
    <p:sldId id="296" r:id="rId7"/>
  </p:sldIdLst>
  <p:sldSz cx="12192000" cy="6858000"/>
  <p:notesSz cx="6858000" cy="9144000"/>
  <p:custShowLst>
    <p:custShow name="自定义放映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B900"/>
    <a:srgbClr val="FE6B37"/>
    <a:srgbClr val="FFFAC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9" autoAdjust="0"/>
    <p:restoredTop sz="96692" autoAdjust="0"/>
  </p:normalViewPr>
  <p:slideViewPr>
    <p:cSldViewPr snapToGrid="0">
      <p:cViewPr varScale="1">
        <p:scale>
          <a:sx n="100" d="100"/>
          <a:sy n="100" d="100"/>
        </p:scale>
        <p:origin x="96" y="5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149202DC-7F9F-4FAC-AE2A-DEE6EBB21FB7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0D289FD-C8A8-483F-AE88-D77F41F52E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9C2A465-5ABA-4959-8C76-D8AFA0989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0097" y="6053769"/>
            <a:ext cx="2971804" cy="62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6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62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28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57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00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44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27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57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67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66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6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1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DD1746-8B73-4E84-B66A-C26B5263268E}"/>
              </a:ext>
            </a:extLst>
          </p:cNvPr>
          <p:cNvSpPr txBox="1"/>
          <p:nvPr/>
        </p:nvSpPr>
        <p:spPr>
          <a:xfrm>
            <a:off x="2316760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词汇探照灯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CF51B197-C778-48A0-862E-62AF975E7103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88AEA0F-B53D-4A07-9319-6BE9A3BB3567}"/>
              </a:ext>
            </a:extLst>
          </p:cNvPr>
          <p:cNvSpPr/>
          <p:nvPr/>
        </p:nvSpPr>
        <p:spPr>
          <a:xfrm>
            <a:off x="952500" y="1019676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73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AAB8676-99D3-4D23-8C59-A294FE3349B2}"/>
              </a:ext>
            </a:extLst>
          </p:cNvPr>
          <p:cNvCxnSpPr>
            <a:cxnSpLocks/>
          </p:cNvCxnSpPr>
          <p:nvPr/>
        </p:nvCxnSpPr>
        <p:spPr>
          <a:xfrm flipV="1">
            <a:off x="3994252" y="3009899"/>
            <a:ext cx="0" cy="877296"/>
          </a:xfrm>
          <a:prstGeom prst="line">
            <a:avLst/>
          </a:prstGeom>
          <a:ln w="57150">
            <a:solidFill>
              <a:srgbClr val="FE6B3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3219552" y="4877795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4877795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7397648" y="4877795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C0445367-874B-4310-8581-F60E47EEEEFD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718A86A-3B37-4636-9DB8-939E422959FE}"/>
              </a:ext>
            </a:extLst>
          </p:cNvPr>
          <p:cNvSpPr/>
          <p:nvPr/>
        </p:nvSpPr>
        <p:spPr>
          <a:xfrm>
            <a:off x="952500" y="1019676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7020291-A392-4072-B6A1-DEC65AE28E13}"/>
              </a:ext>
            </a:extLst>
          </p:cNvPr>
          <p:cNvSpPr txBox="1"/>
          <p:nvPr/>
        </p:nvSpPr>
        <p:spPr>
          <a:xfrm>
            <a:off x="2316760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词汇探照灯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59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AAB8676-99D3-4D23-8C59-A294FE3349B2}"/>
              </a:ext>
            </a:extLst>
          </p:cNvPr>
          <p:cNvCxnSpPr>
            <a:cxnSpLocks/>
          </p:cNvCxnSpPr>
          <p:nvPr/>
        </p:nvCxnSpPr>
        <p:spPr>
          <a:xfrm flipV="1">
            <a:off x="3994252" y="3009899"/>
            <a:ext cx="0" cy="877296"/>
          </a:xfrm>
          <a:prstGeom prst="line">
            <a:avLst/>
          </a:prstGeom>
          <a:ln w="57150">
            <a:solidFill>
              <a:srgbClr val="FE6B3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5308600" y="3454527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3454527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7179697" y="4866010"/>
            <a:ext cx="2079710" cy="59450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E6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3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8A8D188-5C3F-4490-815B-5DF4729C16A8}"/>
              </a:ext>
            </a:extLst>
          </p:cNvPr>
          <p:cNvCxnSpPr>
            <a:cxnSpLocks/>
          </p:cNvCxnSpPr>
          <p:nvPr/>
        </p:nvCxnSpPr>
        <p:spPr>
          <a:xfrm flipV="1">
            <a:off x="8211845" y="3987799"/>
            <a:ext cx="0" cy="877296"/>
          </a:xfrm>
          <a:prstGeom prst="line">
            <a:avLst/>
          </a:prstGeom>
          <a:ln w="57150">
            <a:solidFill>
              <a:srgbClr val="FE6B3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96C2B9FD-D898-4122-A4B2-E2221E9334F3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3B116C87-CA09-4C08-91F0-A2D7BEFDEECA}"/>
              </a:ext>
            </a:extLst>
          </p:cNvPr>
          <p:cNvSpPr/>
          <p:nvPr/>
        </p:nvSpPr>
        <p:spPr>
          <a:xfrm>
            <a:off x="952500" y="1019676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86CCDDC-990A-4220-B200-44A595FD5896}"/>
              </a:ext>
            </a:extLst>
          </p:cNvPr>
          <p:cNvSpPr txBox="1"/>
          <p:nvPr/>
        </p:nvSpPr>
        <p:spPr>
          <a:xfrm>
            <a:off x="2316760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词汇探照灯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185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FD188D4-425D-45A1-A33C-79F90B4C7F69}"/>
              </a:ext>
            </a:extLst>
          </p:cNvPr>
          <p:cNvGrpSpPr/>
          <p:nvPr/>
        </p:nvGrpSpPr>
        <p:grpSpPr>
          <a:xfrm>
            <a:off x="-2336802" y="1"/>
            <a:ext cx="16871952" cy="3429000"/>
            <a:chOff x="1291732" y="1638784"/>
            <a:chExt cx="7900238" cy="2444057"/>
          </a:xfrm>
        </p:grpSpPr>
        <p:sp>
          <p:nvSpPr>
            <p:cNvPr id="18" name="梯形 17">
              <a:extLst>
                <a:ext uri="{FF2B5EF4-FFF2-40B4-BE49-F238E27FC236}">
                  <a16:creationId xmlns:a16="http://schemas.microsoft.com/office/drawing/2014/main" id="{B824A4AE-32E2-4484-B4EF-F83453E2F0A9}"/>
                </a:ext>
              </a:extLst>
            </p:cNvPr>
            <p:cNvSpPr/>
            <p:nvPr/>
          </p:nvSpPr>
          <p:spPr>
            <a:xfrm rot="5400000">
              <a:off x="2204916" y="725600"/>
              <a:ext cx="2444057" cy="4270426"/>
            </a:xfrm>
            <a:prstGeom prst="trapezoid">
              <a:avLst>
                <a:gd name="adj" fmla="val 41961"/>
              </a:avLst>
            </a:prstGeom>
            <a:solidFill>
              <a:schemeClr val="bg1"/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梯形 11">
              <a:extLst>
                <a:ext uri="{FF2B5EF4-FFF2-40B4-BE49-F238E27FC236}">
                  <a16:creationId xmlns:a16="http://schemas.microsoft.com/office/drawing/2014/main" id="{1C62AFAB-603A-4004-8C2E-C9B73C8375E1}"/>
                </a:ext>
              </a:extLst>
            </p:cNvPr>
            <p:cNvSpPr/>
            <p:nvPr/>
          </p:nvSpPr>
          <p:spPr>
            <a:xfrm rot="16200000">
              <a:off x="6202824" y="608253"/>
              <a:ext cx="1707866" cy="4270426"/>
            </a:xfrm>
            <a:prstGeom prst="trapezoid">
              <a:avLst/>
            </a:prstGeom>
            <a:noFill/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图形 2" descr="棒球">
            <a:extLst>
              <a:ext uri="{FF2B5EF4-FFF2-40B4-BE49-F238E27FC236}">
                <a16:creationId xmlns:a16="http://schemas.microsoft.com/office/drawing/2014/main" id="{AAE773F4-0B5E-4FBE-B743-88DE7A55F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735" y="2996955"/>
            <a:ext cx="1654666" cy="1654666"/>
          </a:xfrm>
          <a:prstGeom prst="rect">
            <a:avLst/>
          </a:prstGeom>
        </p:spPr>
      </p:pic>
      <p:pic>
        <p:nvPicPr>
          <p:cNvPr id="5" name="图形 4" descr="足球">
            <a:extLst>
              <a:ext uri="{FF2B5EF4-FFF2-40B4-BE49-F238E27FC236}">
                <a16:creationId xmlns:a16="http://schemas.microsoft.com/office/drawing/2014/main" id="{F78487E6-F7CB-4B73-8D31-C31593DDB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0599" y="2728600"/>
            <a:ext cx="1654666" cy="1654666"/>
          </a:xfrm>
          <a:prstGeom prst="rect">
            <a:avLst/>
          </a:prstGeom>
        </p:spPr>
      </p:pic>
      <p:pic>
        <p:nvPicPr>
          <p:cNvPr id="7" name="图形 6" descr="网球">
            <a:extLst>
              <a:ext uri="{FF2B5EF4-FFF2-40B4-BE49-F238E27FC236}">
                <a16:creationId xmlns:a16="http://schemas.microsoft.com/office/drawing/2014/main" id="{4A085580-BEA6-43D4-BBD5-96E9D31552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400" y="824801"/>
            <a:ext cx="1654666" cy="1654666"/>
          </a:xfrm>
          <a:prstGeom prst="rect">
            <a:avLst/>
          </a:prstGeom>
        </p:spPr>
      </p:pic>
      <p:pic>
        <p:nvPicPr>
          <p:cNvPr id="9" name="图形 8" descr="骑自行车">
            <a:extLst>
              <a:ext uri="{FF2B5EF4-FFF2-40B4-BE49-F238E27FC236}">
                <a16:creationId xmlns:a16="http://schemas.microsoft.com/office/drawing/2014/main" id="{BEAEF0F4-CCF2-4032-A702-CC42CF4A75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56800" y="824801"/>
            <a:ext cx="1654666" cy="1654666"/>
          </a:xfrm>
          <a:prstGeom prst="rect">
            <a:avLst/>
          </a:prstGeom>
        </p:spPr>
      </p:pic>
      <p:pic>
        <p:nvPicPr>
          <p:cNvPr id="11" name="图形 10" descr="越野滑雪">
            <a:extLst>
              <a:ext uri="{FF2B5EF4-FFF2-40B4-BE49-F238E27FC236}">
                <a16:creationId xmlns:a16="http://schemas.microsoft.com/office/drawing/2014/main" id="{A57254F1-AD84-40DF-B3B4-BD4504DB3C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75933" y="4547733"/>
            <a:ext cx="1654666" cy="1654666"/>
          </a:xfrm>
          <a:prstGeom prst="rect">
            <a:avLst/>
          </a:prstGeom>
        </p:spPr>
      </p:pic>
      <p:pic>
        <p:nvPicPr>
          <p:cNvPr id="13" name="图形 12" descr="高尔夫">
            <a:extLst>
              <a:ext uri="{FF2B5EF4-FFF2-40B4-BE49-F238E27FC236}">
                <a16:creationId xmlns:a16="http://schemas.microsoft.com/office/drawing/2014/main" id="{F81A38F1-EECB-4B4B-AE57-DAF431880C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11416" y="4368666"/>
            <a:ext cx="1654666" cy="1654666"/>
          </a:xfrm>
          <a:prstGeom prst="rect">
            <a:avLst/>
          </a:prstGeom>
        </p:spPr>
      </p:pic>
      <p:pic>
        <p:nvPicPr>
          <p:cNvPr id="15" name="图形 14" descr="水肺潜水">
            <a:extLst>
              <a:ext uri="{FF2B5EF4-FFF2-40B4-BE49-F238E27FC236}">
                <a16:creationId xmlns:a16="http://schemas.microsoft.com/office/drawing/2014/main" id="{0AFBAD49-D8A8-449D-9898-07441C18BC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05126" y="5195999"/>
            <a:ext cx="1654666" cy="1654666"/>
          </a:xfrm>
          <a:prstGeom prst="rect">
            <a:avLst/>
          </a:prstGeom>
        </p:spPr>
      </p:pic>
      <p:pic>
        <p:nvPicPr>
          <p:cNvPr id="17" name="图形 16" descr="游泳">
            <a:extLst>
              <a:ext uri="{FF2B5EF4-FFF2-40B4-BE49-F238E27FC236}">
                <a16:creationId xmlns:a16="http://schemas.microsoft.com/office/drawing/2014/main" id="{F88F840C-8A46-4C8B-8086-F566591B84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66082" y="5095106"/>
            <a:ext cx="1654666" cy="165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1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FD188D4-425D-45A1-A33C-79F90B4C7F69}"/>
              </a:ext>
            </a:extLst>
          </p:cNvPr>
          <p:cNvGrpSpPr/>
          <p:nvPr/>
        </p:nvGrpSpPr>
        <p:grpSpPr>
          <a:xfrm>
            <a:off x="-2336802" y="1"/>
            <a:ext cx="16871952" cy="3429000"/>
            <a:chOff x="1291732" y="1638784"/>
            <a:chExt cx="7900238" cy="2444057"/>
          </a:xfrm>
        </p:grpSpPr>
        <p:sp>
          <p:nvSpPr>
            <p:cNvPr id="18" name="梯形 17">
              <a:extLst>
                <a:ext uri="{FF2B5EF4-FFF2-40B4-BE49-F238E27FC236}">
                  <a16:creationId xmlns:a16="http://schemas.microsoft.com/office/drawing/2014/main" id="{B824A4AE-32E2-4484-B4EF-F83453E2F0A9}"/>
                </a:ext>
              </a:extLst>
            </p:cNvPr>
            <p:cNvSpPr/>
            <p:nvPr/>
          </p:nvSpPr>
          <p:spPr>
            <a:xfrm rot="5400000">
              <a:off x="2204916" y="725600"/>
              <a:ext cx="2444057" cy="4270426"/>
            </a:xfrm>
            <a:prstGeom prst="trapezoid">
              <a:avLst>
                <a:gd name="adj" fmla="val 41961"/>
              </a:avLst>
            </a:prstGeom>
            <a:solidFill>
              <a:schemeClr val="bg1"/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梯形 11">
              <a:extLst>
                <a:ext uri="{FF2B5EF4-FFF2-40B4-BE49-F238E27FC236}">
                  <a16:creationId xmlns:a16="http://schemas.microsoft.com/office/drawing/2014/main" id="{1C62AFAB-603A-4004-8C2E-C9B73C8375E1}"/>
                </a:ext>
              </a:extLst>
            </p:cNvPr>
            <p:cNvSpPr/>
            <p:nvPr/>
          </p:nvSpPr>
          <p:spPr>
            <a:xfrm rot="16200000">
              <a:off x="6202824" y="608253"/>
              <a:ext cx="1707866" cy="4270426"/>
            </a:xfrm>
            <a:prstGeom prst="trapezoid">
              <a:avLst/>
            </a:prstGeom>
            <a:noFill/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图形 2" descr="棒球">
            <a:extLst>
              <a:ext uri="{FF2B5EF4-FFF2-40B4-BE49-F238E27FC236}">
                <a16:creationId xmlns:a16="http://schemas.microsoft.com/office/drawing/2014/main" id="{AAE773F4-0B5E-4FBE-B743-88DE7A55F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735" y="2996955"/>
            <a:ext cx="1654666" cy="1654666"/>
          </a:xfrm>
          <a:prstGeom prst="rect">
            <a:avLst/>
          </a:prstGeom>
        </p:spPr>
      </p:pic>
      <p:pic>
        <p:nvPicPr>
          <p:cNvPr id="5" name="图形 4" descr="足球">
            <a:extLst>
              <a:ext uri="{FF2B5EF4-FFF2-40B4-BE49-F238E27FC236}">
                <a16:creationId xmlns:a16="http://schemas.microsoft.com/office/drawing/2014/main" id="{F78487E6-F7CB-4B73-8D31-C31593DDB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0599" y="2728600"/>
            <a:ext cx="1654666" cy="1654666"/>
          </a:xfrm>
          <a:prstGeom prst="rect">
            <a:avLst/>
          </a:prstGeom>
        </p:spPr>
      </p:pic>
      <p:pic>
        <p:nvPicPr>
          <p:cNvPr id="7" name="图形 6" descr="网球">
            <a:extLst>
              <a:ext uri="{FF2B5EF4-FFF2-40B4-BE49-F238E27FC236}">
                <a16:creationId xmlns:a16="http://schemas.microsoft.com/office/drawing/2014/main" id="{4A085580-BEA6-43D4-BBD5-96E9D31552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400" y="824801"/>
            <a:ext cx="1654666" cy="1654666"/>
          </a:xfrm>
          <a:prstGeom prst="rect">
            <a:avLst/>
          </a:prstGeom>
        </p:spPr>
      </p:pic>
      <p:pic>
        <p:nvPicPr>
          <p:cNvPr id="9" name="图形 8" descr="骑自行车">
            <a:extLst>
              <a:ext uri="{FF2B5EF4-FFF2-40B4-BE49-F238E27FC236}">
                <a16:creationId xmlns:a16="http://schemas.microsoft.com/office/drawing/2014/main" id="{BEAEF0F4-CCF2-4032-A702-CC42CF4A75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56800" y="824801"/>
            <a:ext cx="1654666" cy="1654666"/>
          </a:xfrm>
          <a:prstGeom prst="rect">
            <a:avLst/>
          </a:prstGeom>
        </p:spPr>
      </p:pic>
      <p:pic>
        <p:nvPicPr>
          <p:cNvPr id="11" name="图形 10" descr="越野滑雪">
            <a:extLst>
              <a:ext uri="{FF2B5EF4-FFF2-40B4-BE49-F238E27FC236}">
                <a16:creationId xmlns:a16="http://schemas.microsoft.com/office/drawing/2014/main" id="{A57254F1-AD84-40DF-B3B4-BD4504DB3C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75933" y="4547733"/>
            <a:ext cx="1654666" cy="1654666"/>
          </a:xfrm>
          <a:prstGeom prst="rect">
            <a:avLst/>
          </a:prstGeom>
        </p:spPr>
      </p:pic>
      <p:pic>
        <p:nvPicPr>
          <p:cNvPr id="13" name="图形 12" descr="高尔夫">
            <a:extLst>
              <a:ext uri="{FF2B5EF4-FFF2-40B4-BE49-F238E27FC236}">
                <a16:creationId xmlns:a16="http://schemas.microsoft.com/office/drawing/2014/main" id="{F81A38F1-EECB-4B4B-AE57-DAF431880C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11416" y="4368666"/>
            <a:ext cx="1654666" cy="1654666"/>
          </a:xfrm>
          <a:prstGeom prst="rect">
            <a:avLst/>
          </a:prstGeom>
        </p:spPr>
      </p:pic>
      <p:pic>
        <p:nvPicPr>
          <p:cNvPr id="15" name="图形 14" descr="水肺潜水">
            <a:extLst>
              <a:ext uri="{FF2B5EF4-FFF2-40B4-BE49-F238E27FC236}">
                <a16:creationId xmlns:a16="http://schemas.microsoft.com/office/drawing/2014/main" id="{0AFBAD49-D8A8-449D-9898-07441C18BC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05126" y="5195999"/>
            <a:ext cx="1654666" cy="1654666"/>
          </a:xfrm>
          <a:prstGeom prst="rect">
            <a:avLst/>
          </a:prstGeom>
        </p:spPr>
      </p:pic>
      <p:pic>
        <p:nvPicPr>
          <p:cNvPr id="17" name="图形 16" descr="游泳">
            <a:extLst>
              <a:ext uri="{FF2B5EF4-FFF2-40B4-BE49-F238E27FC236}">
                <a16:creationId xmlns:a16="http://schemas.microsoft.com/office/drawing/2014/main" id="{F88F840C-8A46-4C8B-8086-F566591B84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66082" y="5095106"/>
            <a:ext cx="1654666" cy="1654666"/>
          </a:xfrm>
          <a:prstGeom prst="rect">
            <a:avLst/>
          </a:prstGeom>
        </p:spPr>
      </p:pic>
      <p:sp>
        <p:nvSpPr>
          <p:cNvPr id="4" name="按钮">
            <a:extLst>
              <a:ext uri="{FF2B5EF4-FFF2-40B4-BE49-F238E27FC236}">
                <a16:creationId xmlns:a16="http://schemas.microsoft.com/office/drawing/2014/main" id="{159333E4-9754-45FB-BB1C-6CD6E1CFFF5A}"/>
              </a:ext>
            </a:extLst>
          </p:cNvPr>
          <p:cNvSpPr/>
          <p:nvPr/>
        </p:nvSpPr>
        <p:spPr>
          <a:xfrm>
            <a:off x="11315265" y="6033199"/>
            <a:ext cx="383822" cy="38382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4E2AE60E-A361-41A3-85C2-6EFE3A1C71AB}"/>
              </a:ext>
            </a:extLst>
          </p:cNvPr>
          <p:cNvSpPr/>
          <p:nvPr/>
        </p:nvSpPr>
        <p:spPr>
          <a:xfrm>
            <a:off x="267063" y="112328"/>
            <a:ext cx="1538606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打高尔夫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52F0DE1F-6767-47C2-915A-543E84892ECA}"/>
              </a:ext>
            </a:extLst>
          </p:cNvPr>
          <p:cNvSpPr/>
          <p:nvPr/>
        </p:nvSpPr>
        <p:spPr>
          <a:xfrm>
            <a:off x="1907595" y="112328"/>
            <a:ext cx="1262597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潜水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75C619B-1A23-4AAF-8319-E49D0132FC73}"/>
              </a:ext>
            </a:extLst>
          </p:cNvPr>
          <p:cNvSpPr/>
          <p:nvPr/>
        </p:nvSpPr>
        <p:spPr>
          <a:xfrm>
            <a:off x="3272118" y="112328"/>
            <a:ext cx="1262597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踢足球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99DCB633-486D-4EA4-AB42-59D3B3D195C8}"/>
              </a:ext>
            </a:extLst>
          </p:cNvPr>
          <p:cNvSpPr/>
          <p:nvPr/>
        </p:nvSpPr>
        <p:spPr>
          <a:xfrm>
            <a:off x="4636641" y="112328"/>
            <a:ext cx="1262597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游泳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4F291EF8-89D7-4B64-96B4-655D84C86E52}"/>
              </a:ext>
            </a:extLst>
          </p:cNvPr>
          <p:cNvSpPr/>
          <p:nvPr/>
        </p:nvSpPr>
        <p:spPr>
          <a:xfrm>
            <a:off x="6001164" y="112328"/>
            <a:ext cx="1262597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打棒球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3DF176F-C11C-4279-8FA5-C4BF83E75775}"/>
              </a:ext>
            </a:extLst>
          </p:cNvPr>
          <p:cNvSpPr/>
          <p:nvPr/>
        </p:nvSpPr>
        <p:spPr>
          <a:xfrm>
            <a:off x="7365687" y="112328"/>
            <a:ext cx="1262597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滑雪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C2A63A7F-022B-4D07-B90B-E9344ECD0FA8}"/>
              </a:ext>
            </a:extLst>
          </p:cNvPr>
          <p:cNvSpPr/>
          <p:nvPr/>
        </p:nvSpPr>
        <p:spPr>
          <a:xfrm>
            <a:off x="8730210" y="112328"/>
            <a:ext cx="1538606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骑自行车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B7D7624-73D3-45F7-8C94-5E6DB4B029C6}"/>
              </a:ext>
            </a:extLst>
          </p:cNvPr>
          <p:cNvSpPr/>
          <p:nvPr/>
        </p:nvSpPr>
        <p:spPr>
          <a:xfrm>
            <a:off x="10370740" y="112328"/>
            <a:ext cx="1538606" cy="5065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打羽毛球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9328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100000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6600000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6" grpId="0" animBg="1"/>
      <p:bldP spid="16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46</Words>
  <Application>Microsoft Office PowerPoint</Application>
  <PresentationFormat>宽屏</PresentationFormat>
  <Paragraphs>26</Paragraphs>
  <Slides>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  <vt:variant>
        <vt:lpstr>自定义放映</vt:lpstr>
      </vt:variant>
      <vt:variant>
        <vt:i4>1</vt:i4>
      </vt:variant>
    </vt:vector>
  </HeadingPairs>
  <TitlesOfParts>
    <vt:vector size="13" baseType="lpstr">
      <vt:lpstr>楷体</vt:lpstr>
      <vt:lpstr>字魂70号-灵悦黑体</vt:lpstr>
      <vt:lpstr>Arial</vt:lpstr>
      <vt:lpstr>Calibri</vt:lpstr>
      <vt:lpstr>Calibri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49</cp:revision>
  <dcterms:created xsi:type="dcterms:W3CDTF">2019-08-14T14:30:34Z</dcterms:created>
  <dcterms:modified xsi:type="dcterms:W3CDTF">2019-11-28T17:55:42Z</dcterms:modified>
</cp:coreProperties>
</file>