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99" r:id="rId4"/>
    <p:sldId id="300" r:id="rId5"/>
    <p:sldId id="298" r:id="rId6"/>
  </p:sldIdLst>
  <p:sldSz cx="12192000" cy="6858000"/>
  <p:notesSz cx="6858000" cy="9144000"/>
  <p:custShowLst>
    <p:custShow name="自定义放映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6B37"/>
    <a:srgbClr val="FFFAC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6692" autoAdjust="0"/>
  </p:normalViewPr>
  <p:slideViewPr>
    <p:cSldViewPr snapToGrid="0">
      <p:cViewPr varScale="1">
        <p:scale>
          <a:sx n="80" d="100"/>
          <a:sy n="80" d="100"/>
        </p:scale>
        <p:origin x="87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149202DC-7F9F-4FAC-AE2A-DEE6EBB21FB7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0D289FD-C8A8-483F-AE88-D77F41F52E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9C2A465-5ABA-4959-8C76-D8AFA0989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0097" y="6053769"/>
            <a:ext cx="2971804" cy="62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21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94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05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50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85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24BB57B-9704-47FD-B739-84F9E05B9663}"/>
              </a:ext>
            </a:extLst>
          </p:cNvPr>
          <p:cNvSpPr/>
          <p:nvPr userDrawn="1"/>
        </p:nvSpPr>
        <p:spPr>
          <a:xfrm>
            <a:off x="11205028" y="5773523"/>
            <a:ext cx="840658" cy="840658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93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2D227BB-992D-4B8B-9FFB-ADDA0280BF00}"/>
              </a:ext>
            </a:extLst>
          </p:cNvPr>
          <p:cNvSpPr/>
          <p:nvPr userDrawn="1"/>
        </p:nvSpPr>
        <p:spPr>
          <a:xfrm>
            <a:off x="11205028" y="5773523"/>
            <a:ext cx="840658" cy="84065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31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32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36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43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0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2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23A119E7-4EEA-4181-BBC2-C0A6674083CD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素材制作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9F7B40B-7A26-4C21-BA25-7502D37EB4F2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动画解析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B1BA5ED-5D64-4E9E-B7D2-2CE7AEBE66EE}"/>
              </a:ext>
            </a:extLst>
          </p:cNvPr>
          <p:cNvSpPr/>
          <p:nvPr/>
        </p:nvSpPr>
        <p:spPr>
          <a:xfrm>
            <a:off x="5308600" y="3511179"/>
            <a:ext cx="1574800" cy="45017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交互设计</a:t>
            </a:r>
            <a:endParaRPr lang="en-US" sz="1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F5BDE-9557-4C63-8205-F3628709112B}"/>
              </a:ext>
            </a:extLst>
          </p:cNvPr>
          <p:cNvSpPr/>
          <p:nvPr/>
        </p:nvSpPr>
        <p:spPr>
          <a:xfrm>
            <a:off x="0" y="1623290"/>
            <a:ext cx="12192000" cy="2377209"/>
          </a:xfrm>
          <a:prstGeom prst="rect">
            <a:avLst/>
          </a:prstGeom>
          <a:solidFill>
            <a:srgbClr val="FE6B3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DD1746-8B73-4E84-B66A-C26B5263268E}"/>
              </a:ext>
            </a:extLst>
          </p:cNvPr>
          <p:cNvSpPr txBox="1"/>
          <p:nvPr/>
        </p:nvSpPr>
        <p:spPr>
          <a:xfrm>
            <a:off x="2316760" y="1766570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词卡翻翻乐</a:t>
            </a:r>
            <a:endParaRPr lang="en-US" sz="115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6271527-72E8-4390-9C25-DB8FE810AEAF}"/>
              </a:ext>
            </a:extLst>
          </p:cNvPr>
          <p:cNvGrpSpPr/>
          <p:nvPr/>
        </p:nvGrpSpPr>
        <p:grpSpPr>
          <a:xfrm>
            <a:off x="10764219" y="0"/>
            <a:ext cx="1319066" cy="878738"/>
            <a:chOff x="10296158" y="-24666"/>
            <a:chExt cx="1600202" cy="102915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E4474D5-1170-4870-9A69-2A1B6B947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852" y="-24666"/>
              <a:ext cx="0" cy="669328"/>
            </a:xfrm>
            <a:prstGeom prst="line">
              <a:avLst/>
            </a:prstGeom>
            <a:ln w="57150">
              <a:solidFill>
                <a:srgbClr val="FE6B37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FFA85FD-FF83-4B6F-A5D6-4080E7C5FE8B}"/>
                </a:ext>
              </a:extLst>
            </p:cNvPr>
            <p:cNvSpPr/>
            <p:nvPr/>
          </p:nvSpPr>
          <p:spPr>
            <a:xfrm>
              <a:off x="10296158" y="325825"/>
              <a:ext cx="1600202" cy="67866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E6B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lvl="0" algn="ctr"/>
              <a:r>
                <a:rPr lang="zh-CN" altLang="en-US" sz="2800" dirty="0">
                  <a:solidFill>
                    <a:srgbClr val="FE6B37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基础篇</a:t>
              </a:r>
              <a:endParaRPr lang="en-US" sz="1600" dirty="0">
                <a:solidFill>
                  <a:srgbClr val="FE6B37"/>
                </a:solidFill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CF51B197-C778-48A0-862E-62AF975E7103}"/>
              </a:ext>
            </a:extLst>
          </p:cNvPr>
          <p:cNvSpPr/>
          <p:nvPr/>
        </p:nvSpPr>
        <p:spPr>
          <a:xfrm>
            <a:off x="916832" y="978023"/>
            <a:ext cx="1290536" cy="129053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E6B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rtlCol="0" anchor="ctr"/>
          <a:lstStyle/>
          <a:p>
            <a:pPr algn="ctr"/>
            <a:r>
              <a:rPr lang="en-US" altLang="zh-CN" sz="9600" dirty="0">
                <a:solidFill>
                  <a:srgbClr val="FE6B3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endParaRPr lang="en-US" sz="9600" dirty="0">
              <a:solidFill>
                <a:srgbClr val="FE6B3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88AEA0F-B53D-4A07-9319-6BE9A3BB3567}"/>
              </a:ext>
            </a:extLst>
          </p:cNvPr>
          <p:cNvSpPr/>
          <p:nvPr/>
        </p:nvSpPr>
        <p:spPr>
          <a:xfrm>
            <a:off x="952500" y="1019676"/>
            <a:ext cx="1219200" cy="1219200"/>
          </a:xfrm>
          <a:prstGeom prst="ellipse">
            <a:avLst/>
          </a:prstGeo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739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底">
            <a:extLst>
              <a:ext uri="{FF2B5EF4-FFF2-40B4-BE49-F238E27FC236}">
                <a16:creationId xmlns:a16="http://schemas.microsoft.com/office/drawing/2014/main" id="{B7E603C8-6EB2-4575-956E-19F41C9AA782}"/>
              </a:ext>
            </a:extLst>
          </p:cNvPr>
          <p:cNvSpPr/>
          <p:nvPr/>
        </p:nvSpPr>
        <p:spPr>
          <a:xfrm>
            <a:off x="8264612" y="1670595"/>
            <a:ext cx="2473036" cy="351681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1" name="3">
            <a:extLst>
              <a:ext uri="{FF2B5EF4-FFF2-40B4-BE49-F238E27FC236}">
                <a16:creationId xmlns:a16="http://schemas.microsoft.com/office/drawing/2014/main" id="{1B1C90BC-C1DC-4896-B0AE-BEA1FEE19198}"/>
              </a:ext>
            </a:extLst>
          </p:cNvPr>
          <p:cNvSpPr/>
          <p:nvPr/>
        </p:nvSpPr>
        <p:spPr>
          <a:xfrm>
            <a:off x="8264612" y="1670595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3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8" name="2底">
            <a:extLst>
              <a:ext uri="{FF2B5EF4-FFF2-40B4-BE49-F238E27FC236}">
                <a16:creationId xmlns:a16="http://schemas.microsoft.com/office/drawing/2014/main" id="{66733FDC-BF85-45BA-A7B3-EF2C07A0F674}"/>
              </a:ext>
            </a:extLst>
          </p:cNvPr>
          <p:cNvSpPr/>
          <p:nvPr/>
        </p:nvSpPr>
        <p:spPr>
          <a:xfrm>
            <a:off x="4866904" y="1670595"/>
            <a:ext cx="2473036" cy="351681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0" name="2">
            <a:extLst>
              <a:ext uri="{FF2B5EF4-FFF2-40B4-BE49-F238E27FC236}">
                <a16:creationId xmlns:a16="http://schemas.microsoft.com/office/drawing/2014/main" id="{655A37BB-1A12-47A7-B057-E5E1B8118BFA}"/>
              </a:ext>
            </a:extLst>
          </p:cNvPr>
          <p:cNvSpPr/>
          <p:nvPr/>
        </p:nvSpPr>
        <p:spPr>
          <a:xfrm>
            <a:off x="4866904" y="1670595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2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2" name="1底">
            <a:extLst>
              <a:ext uri="{FF2B5EF4-FFF2-40B4-BE49-F238E27FC236}">
                <a16:creationId xmlns:a16="http://schemas.microsoft.com/office/drawing/2014/main" id="{FB2400C5-6927-41CA-BFB4-DD00340B7D97}"/>
              </a:ext>
            </a:extLst>
          </p:cNvPr>
          <p:cNvSpPr/>
          <p:nvPr/>
        </p:nvSpPr>
        <p:spPr>
          <a:xfrm>
            <a:off x="1464544" y="1670595"/>
            <a:ext cx="2473036" cy="3516810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E9CF9F4B-B3A6-406A-B2BC-4AA4EF7EC1D9}"/>
              </a:ext>
            </a:extLst>
          </p:cNvPr>
          <p:cNvSpPr/>
          <p:nvPr/>
        </p:nvSpPr>
        <p:spPr>
          <a:xfrm>
            <a:off x="1464544" y="1670595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1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2" name="椭圆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CE38C7A-6AED-4103-9BB9-944FCF9C7640}"/>
              </a:ext>
            </a:extLst>
          </p:cNvPr>
          <p:cNvSpPr/>
          <p:nvPr/>
        </p:nvSpPr>
        <p:spPr>
          <a:xfrm>
            <a:off x="5913120" y="5888736"/>
            <a:ext cx="365760" cy="3657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  <p:bldP spid="11" grpId="1" animBg="1"/>
      <p:bldP spid="8" grpId="0" animBg="1"/>
      <p:bldP spid="8" grpId="1" animBg="1"/>
      <p:bldP spid="10" grpId="0" animBg="1"/>
      <p:bldP spid="10" grpId="1" animBg="1"/>
      <p:bldP spid="12" grpId="0" animBg="1"/>
      <p:bldP spid="12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底">
            <a:extLst>
              <a:ext uri="{FF2B5EF4-FFF2-40B4-BE49-F238E27FC236}">
                <a16:creationId xmlns:a16="http://schemas.microsoft.com/office/drawing/2014/main" id="{B7E603C8-6EB2-4575-956E-19F41C9AA782}"/>
              </a:ext>
            </a:extLst>
          </p:cNvPr>
          <p:cNvSpPr/>
          <p:nvPr/>
        </p:nvSpPr>
        <p:spPr>
          <a:xfrm>
            <a:off x="8264612" y="1670595"/>
            <a:ext cx="2473036" cy="351681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1" name="3">
            <a:extLst>
              <a:ext uri="{FF2B5EF4-FFF2-40B4-BE49-F238E27FC236}">
                <a16:creationId xmlns:a16="http://schemas.microsoft.com/office/drawing/2014/main" id="{1B1C90BC-C1DC-4896-B0AE-BEA1FEE19198}"/>
              </a:ext>
            </a:extLst>
          </p:cNvPr>
          <p:cNvSpPr/>
          <p:nvPr/>
        </p:nvSpPr>
        <p:spPr>
          <a:xfrm>
            <a:off x="8264612" y="1670595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3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8" name="2底">
            <a:extLst>
              <a:ext uri="{FF2B5EF4-FFF2-40B4-BE49-F238E27FC236}">
                <a16:creationId xmlns:a16="http://schemas.microsoft.com/office/drawing/2014/main" id="{66733FDC-BF85-45BA-A7B3-EF2C07A0F674}"/>
              </a:ext>
            </a:extLst>
          </p:cNvPr>
          <p:cNvSpPr/>
          <p:nvPr/>
        </p:nvSpPr>
        <p:spPr>
          <a:xfrm>
            <a:off x="4866904" y="1670595"/>
            <a:ext cx="2473036" cy="351681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0" name="2">
            <a:extLst>
              <a:ext uri="{FF2B5EF4-FFF2-40B4-BE49-F238E27FC236}">
                <a16:creationId xmlns:a16="http://schemas.microsoft.com/office/drawing/2014/main" id="{655A37BB-1A12-47A7-B057-E5E1B8118BFA}"/>
              </a:ext>
            </a:extLst>
          </p:cNvPr>
          <p:cNvSpPr/>
          <p:nvPr/>
        </p:nvSpPr>
        <p:spPr>
          <a:xfrm>
            <a:off x="4866904" y="1670595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2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2" name="1底">
            <a:extLst>
              <a:ext uri="{FF2B5EF4-FFF2-40B4-BE49-F238E27FC236}">
                <a16:creationId xmlns:a16="http://schemas.microsoft.com/office/drawing/2014/main" id="{FB2400C5-6927-41CA-BFB4-DD00340B7D97}"/>
              </a:ext>
            </a:extLst>
          </p:cNvPr>
          <p:cNvSpPr/>
          <p:nvPr/>
        </p:nvSpPr>
        <p:spPr>
          <a:xfrm>
            <a:off x="1464544" y="1670595"/>
            <a:ext cx="2473036" cy="3516810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E9CF9F4B-B3A6-406A-B2BC-4AA4EF7EC1D9}"/>
              </a:ext>
            </a:extLst>
          </p:cNvPr>
          <p:cNvSpPr/>
          <p:nvPr/>
        </p:nvSpPr>
        <p:spPr>
          <a:xfrm>
            <a:off x="1464544" y="1670595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1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2" name="椭圆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CE38C7A-6AED-4103-9BB9-944FCF9C7640}"/>
              </a:ext>
            </a:extLst>
          </p:cNvPr>
          <p:cNvSpPr/>
          <p:nvPr/>
        </p:nvSpPr>
        <p:spPr>
          <a:xfrm>
            <a:off x="5913120" y="5888736"/>
            <a:ext cx="365760" cy="3657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02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  <p:bldP spid="11" grpId="1" animBg="1"/>
      <p:bldP spid="8" grpId="0" animBg="1"/>
      <p:bldP spid="8" grpId="1" animBg="1"/>
      <p:bldP spid="10" grpId="0" animBg="1"/>
      <p:bldP spid="10" grpId="1" animBg="1"/>
      <p:bldP spid="12" grpId="0" animBg="1"/>
      <p:bldP spid="12" grpId="1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3-">
            <a:extLst>
              <a:ext uri="{FF2B5EF4-FFF2-40B4-BE49-F238E27FC236}">
                <a16:creationId xmlns:a16="http://schemas.microsoft.com/office/drawing/2014/main" id="{6476319D-60D3-4A5C-87FB-080827340095}"/>
              </a:ext>
            </a:extLst>
          </p:cNvPr>
          <p:cNvSpPr/>
          <p:nvPr/>
        </p:nvSpPr>
        <p:spPr>
          <a:xfrm>
            <a:off x="8307799" y="1971899"/>
            <a:ext cx="2473036" cy="351681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7" name="3">
            <a:extLst>
              <a:ext uri="{FF2B5EF4-FFF2-40B4-BE49-F238E27FC236}">
                <a16:creationId xmlns:a16="http://schemas.microsoft.com/office/drawing/2014/main" id="{B0828E77-431C-44E1-92A3-B2F0D35005AA}"/>
              </a:ext>
            </a:extLst>
          </p:cNvPr>
          <p:cNvSpPr/>
          <p:nvPr/>
        </p:nvSpPr>
        <p:spPr>
          <a:xfrm>
            <a:off x="8307799" y="1971899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3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3" name="2-">
            <a:extLst>
              <a:ext uri="{FF2B5EF4-FFF2-40B4-BE49-F238E27FC236}">
                <a16:creationId xmlns:a16="http://schemas.microsoft.com/office/drawing/2014/main" id="{B22E566F-94CF-4EE4-AA86-4246D6A6CE47}"/>
              </a:ext>
            </a:extLst>
          </p:cNvPr>
          <p:cNvSpPr/>
          <p:nvPr/>
        </p:nvSpPr>
        <p:spPr>
          <a:xfrm>
            <a:off x="4868230" y="1971899"/>
            <a:ext cx="2473036" cy="351681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电脑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16" name="2">
            <a:extLst>
              <a:ext uri="{FF2B5EF4-FFF2-40B4-BE49-F238E27FC236}">
                <a16:creationId xmlns:a16="http://schemas.microsoft.com/office/drawing/2014/main" id="{1EB64A64-8DE0-4069-87D7-246C5B7678B8}"/>
              </a:ext>
            </a:extLst>
          </p:cNvPr>
          <p:cNvSpPr/>
          <p:nvPr/>
        </p:nvSpPr>
        <p:spPr>
          <a:xfrm>
            <a:off x="4868230" y="1971899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2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2" name="1-">
            <a:extLst>
              <a:ext uri="{FF2B5EF4-FFF2-40B4-BE49-F238E27FC236}">
                <a16:creationId xmlns:a16="http://schemas.microsoft.com/office/drawing/2014/main" id="{E43BD78B-8A46-4881-A6F2-9D83C31904DF}"/>
              </a:ext>
            </a:extLst>
          </p:cNvPr>
          <p:cNvSpPr/>
          <p:nvPr/>
        </p:nvSpPr>
        <p:spPr>
          <a:xfrm>
            <a:off x="1429856" y="1971899"/>
            <a:ext cx="2473036" cy="351681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杯</a:t>
            </a:r>
            <a:endParaRPr kumimoji="0" lang="en-US" altLang="zh-CN" sz="9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子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5" name="1">
            <a:extLst>
              <a:ext uri="{FF2B5EF4-FFF2-40B4-BE49-F238E27FC236}">
                <a16:creationId xmlns:a16="http://schemas.microsoft.com/office/drawing/2014/main" id="{881A15C1-C5F2-4A92-9D72-44B913494B64}"/>
              </a:ext>
            </a:extLst>
          </p:cNvPr>
          <p:cNvSpPr/>
          <p:nvPr/>
        </p:nvSpPr>
        <p:spPr>
          <a:xfrm>
            <a:off x="1429856" y="1971899"/>
            <a:ext cx="2473036" cy="35168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1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96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7" grpId="0" animBg="1"/>
      <p:bldP spid="17" grpId="1" animBg="1"/>
      <p:bldP spid="13" grpId="0" animBg="1"/>
      <p:bldP spid="13" grpId="1" animBg="1"/>
      <p:bldP spid="16" grpId="0" animBg="1"/>
      <p:bldP spid="16" grpId="1" animBg="1"/>
      <p:bldP spid="2" grpId="0" animBg="1"/>
      <p:bldP spid="2" grpId="1" animBg="1"/>
      <p:bldP spid="5" grpId="0" animBg="1"/>
      <p:bldP spid="5" grpId="1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25</Words>
  <Application>Microsoft Office PowerPoint</Application>
  <PresentationFormat>宽屏</PresentationFormat>
  <Paragraphs>18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  <vt:variant>
        <vt:lpstr>自定义放映</vt:lpstr>
      </vt:variant>
      <vt:variant>
        <vt:i4>1</vt:i4>
      </vt:variant>
    </vt:vector>
  </HeadingPairs>
  <TitlesOfParts>
    <vt:vector size="11" baseType="lpstr">
      <vt:lpstr>字魂70号-灵悦黑体</vt:lpstr>
      <vt:lpstr>Arial</vt:lpstr>
      <vt:lpstr>Calibri</vt:lpstr>
      <vt:lpstr>Calibri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杨孜孜</cp:lastModifiedBy>
  <cp:revision>44</cp:revision>
  <dcterms:created xsi:type="dcterms:W3CDTF">2019-08-14T14:30:34Z</dcterms:created>
  <dcterms:modified xsi:type="dcterms:W3CDTF">2020-01-03T02:36:25Z</dcterms:modified>
</cp:coreProperties>
</file>