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506" r:id="rId2"/>
    <p:sldId id="469" r:id="rId3"/>
    <p:sldId id="507" r:id="rId4"/>
    <p:sldId id="508" r:id="rId5"/>
  </p:sldIdLst>
  <p:sldSz cx="12192000" cy="6858000"/>
  <p:notesSz cx="6858000" cy="9144000"/>
  <p:custShowLst>
    <p:custShow name="自定义放映 1" id="0">
      <p:sldLst/>
    </p:custShow>
  </p:custShow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09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000"/>
    <a:srgbClr val="00B050"/>
    <a:srgbClr val="2F7565"/>
    <a:srgbClr val="9F6844"/>
    <a:srgbClr val="5A6A59"/>
    <a:srgbClr val="318C61"/>
    <a:srgbClr val="1D7149"/>
    <a:srgbClr val="504542"/>
    <a:srgbClr val="FFD966"/>
    <a:srgbClr val="FFFA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5486" autoAdjust="0"/>
    <p:restoredTop sz="96692" autoAdjust="0"/>
  </p:normalViewPr>
  <p:slideViewPr>
    <p:cSldViewPr snapToGrid="0">
      <p:cViewPr>
        <p:scale>
          <a:sx n="125" d="100"/>
          <a:sy n="125" d="100"/>
        </p:scale>
        <p:origin x="576" y="222"/>
      </p:cViewPr>
      <p:guideLst>
        <p:guide orient="horz" pos="2409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C7B33B-8BB0-4C95-911F-D64947C5CBFA}" type="datetimeFigureOut">
              <a:rPr lang="en-US" smtClean="0"/>
              <a:t>4/8/2020</a:t>
            </a:fld>
            <a:endParaRPr 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75A0B7-FFF4-40AF-8BF4-02E319448D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1341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4695D2C-CDA7-4665-B57B-4B6026A901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75BC7176-D517-4F45-8B7A-C378BF374F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7EBB914-4FA1-45B3-855C-7FD8FAB1F6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F5C19-96F7-4749-8A5D-843CDFF072CA}" type="datetimeFigureOut">
              <a:rPr lang="en-US" smtClean="0"/>
              <a:t>4/8/2020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530A888-C104-49E1-9328-88ED97C24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CE99E55-9248-4C0D-B693-D966D4CFEC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423FC-DA6A-4B30-94AA-F2FB659CC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437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46F11E8-C472-4002-9CDC-F2A6635473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AC2E2ED-B77B-43CF-9DE5-746188BBE0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59CDE97-6159-4268-982E-E90CE2FA09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F5C19-96F7-4749-8A5D-843CDFF072CA}" type="datetimeFigureOut">
              <a:rPr lang="en-US" smtClean="0"/>
              <a:t>4/8/2020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DAF33A5-6468-4D7C-A98D-1D1D31F4A3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5CB085E-BD7C-4EE6-9EFE-F9215C082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423FC-DA6A-4B30-94AA-F2FB659CC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1955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34CD87-6771-4C1D-93CD-158D2494D7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A77ED6C-5232-4548-95B9-B8D5520293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33D9106-812B-4E42-87D0-BCA61AC072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F5C19-96F7-4749-8A5D-843CDFF072CA}" type="datetimeFigureOut">
              <a:rPr lang="en-US" smtClean="0"/>
              <a:t>4/8/2020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D13B3A2-50A0-49A2-8FD8-48FFEAEB3C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3B085E2-5D74-4C5F-960A-A8814A6EE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423FC-DA6A-4B30-94AA-F2FB659CC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5235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D224DFA-1698-4CA2-82BF-A84F1B8039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6078E74-0B15-42A4-8F5F-D38B0E52C3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363B08B4-6375-4490-ADAF-901AA3CC48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3A41212-224E-4EC3-8D66-478905A736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F5C19-96F7-4749-8A5D-843CDFF072CA}" type="datetimeFigureOut">
              <a:rPr lang="en-US" smtClean="0"/>
              <a:t>4/8/2020</a:t>
            </a:fld>
            <a:endParaRPr 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C2A61F3-3AD4-4B92-8283-8BA148C68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6BBAE7C-0C16-42B2-A4EE-F5966C288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423FC-DA6A-4B30-94AA-F2FB659CC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734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AC7FEF8-5195-459C-97FF-B5CF5A4861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0F1936B-5D6D-458F-9383-C0E49BCE1D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808F3544-E754-4FE7-8DEA-9E28877E14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2D3D2C66-8F1D-4D32-AD8F-2445F01D92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6568E32F-B4D7-42AF-8638-237B4DA1F6B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E2B0B1A1-B54E-4875-BE50-3A95A2454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F5C19-96F7-4749-8A5D-843CDFF072CA}" type="datetimeFigureOut">
              <a:rPr lang="en-US" smtClean="0"/>
              <a:t>4/8/2020</a:t>
            </a:fld>
            <a:endParaRPr 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E4913E49-ADC3-47E4-828C-0982D3BDD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158DE55B-8285-442E-958A-94C13C945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423FC-DA6A-4B30-94AA-F2FB659CC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0271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E39EC42-A577-48BA-9639-983FE6366D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C01D299-FF84-4283-881A-7D4B3A91E6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F5C19-96F7-4749-8A5D-843CDFF072CA}" type="datetimeFigureOut">
              <a:rPr lang="en-US" smtClean="0"/>
              <a:t>4/8/2020</a:t>
            </a:fld>
            <a:endParaRPr 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E7777584-CC69-4231-BAB6-84463BC77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85D4E558-4B8C-4817-8BD2-291FB604F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423FC-DA6A-4B30-94AA-F2FB659CC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63139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394EFDE8-D04E-48CD-A000-7C738A07AA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F5C19-96F7-4749-8A5D-843CDFF072CA}" type="datetimeFigureOut">
              <a:rPr lang="en-US" smtClean="0"/>
              <a:t>4/8/2020</a:t>
            </a:fld>
            <a:endParaRPr 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B2926A28-EE69-44AF-8896-C9EC147482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12CDECA-89FF-4F84-847A-D31DB94E6B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423FC-DA6A-4B30-94AA-F2FB659CC605}" type="slidenum">
              <a:rPr lang="en-US" smtClean="0"/>
              <a:t>‹#›</a:t>
            </a:fld>
            <a:endParaRPr lang="en-US"/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7C264A31-A914-4CDC-BFA0-17D7A782AA61}"/>
              </a:ext>
            </a:extLst>
          </p:cNvPr>
          <p:cNvSpPr/>
          <p:nvPr userDrawn="1"/>
        </p:nvSpPr>
        <p:spPr>
          <a:xfrm>
            <a:off x="3640769" y="859469"/>
            <a:ext cx="4910462" cy="4910462"/>
          </a:xfrm>
          <a:prstGeom prst="ellipse">
            <a:avLst/>
          </a:prstGeom>
          <a:blipFill dpi="0" rotWithShape="1">
            <a:blip r:embed="rId2">
              <a:alphaModFix amt="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2229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id="{CC74E467-6EF5-494D-B5B5-9F3C864C6E0C}"/>
              </a:ext>
            </a:extLst>
          </p:cNvPr>
          <p:cNvSpPr/>
          <p:nvPr userDrawn="1"/>
        </p:nvSpPr>
        <p:spPr>
          <a:xfrm>
            <a:off x="3640769" y="859469"/>
            <a:ext cx="4910462" cy="4910462"/>
          </a:xfrm>
          <a:prstGeom prst="ellipse">
            <a:avLst/>
          </a:prstGeom>
          <a:blipFill dpi="0" rotWithShape="1">
            <a:blip r:embed="rId2">
              <a:alphaModFix amt="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212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>
            <a:extLst>
              <a:ext uri="{FF2B5EF4-FFF2-40B4-BE49-F238E27FC236}">
                <a16:creationId xmlns:a16="http://schemas.microsoft.com/office/drawing/2014/main" id="{42FB93E3-91C0-428B-8640-2CC4168764FC}"/>
              </a:ext>
            </a:extLst>
          </p:cNvPr>
          <p:cNvSpPr/>
          <p:nvPr userDrawn="1"/>
        </p:nvSpPr>
        <p:spPr>
          <a:xfrm>
            <a:off x="3987253" y="5175872"/>
            <a:ext cx="7395411" cy="922421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bg2">
                <a:lumMod val="75000"/>
              </a:schemeClr>
            </a:solidFill>
          </a:ln>
          <a:effectLst>
            <a:innerShdw blurRad="165100" dist="101600" dir="13440000">
              <a:prstClr val="black">
                <a:alpha val="92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矩形: 圆角 5">
            <a:extLst>
              <a:ext uri="{FF2B5EF4-FFF2-40B4-BE49-F238E27FC236}">
                <a16:creationId xmlns:a16="http://schemas.microsoft.com/office/drawing/2014/main" id="{F40C2C64-205B-4FDE-8289-EEB9899F8969}"/>
              </a:ext>
            </a:extLst>
          </p:cNvPr>
          <p:cNvSpPr/>
          <p:nvPr userDrawn="1"/>
        </p:nvSpPr>
        <p:spPr>
          <a:xfrm>
            <a:off x="3987253" y="2962059"/>
            <a:ext cx="7395411" cy="1904693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bg2">
                <a:lumMod val="75000"/>
              </a:schemeClr>
            </a:solidFill>
          </a:ln>
          <a:effectLst>
            <a:innerShdw blurRad="165100" dist="101600" dir="13440000">
              <a:prstClr val="black">
                <a:alpha val="92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矩形: 圆角 6">
            <a:extLst>
              <a:ext uri="{FF2B5EF4-FFF2-40B4-BE49-F238E27FC236}">
                <a16:creationId xmlns:a16="http://schemas.microsoft.com/office/drawing/2014/main" id="{C5AECFDC-240A-4980-B01C-23FADAB09D1E}"/>
              </a:ext>
            </a:extLst>
          </p:cNvPr>
          <p:cNvSpPr/>
          <p:nvPr userDrawn="1"/>
        </p:nvSpPr>
        <p:spPr>
          <a:xfrm>
            <a:off x="3987253" y="715664"/>
            <a:ext cx="7395411" cy="1904693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bg2">
                <a:lumMod val="75000"/>
              </a:schemeClr>
            </a:solidFill>
          </a:ln>
          <a:effectLst>
            <a:innerShdw blurRad="165100" dist="101600" dir="13440000">
              <a:prstClr val="black">
                <a:alpha val="92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C18A559B-98F6-4C23-85A4-48583B9E744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38477" y="6330569"/>
            <a:ext cx="370910" cy="375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2704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>
            <a:extLst>
              <a:ext uri="{FF2B5EF4-FFF2-40B4-BE49-F238E27FC236}">
                <a16:creationId xmlns:a16="http://schemas.microsoft.com/office/drawing/2014/main" id="{42FB93E3-91C0-428B-8640-2CC4168764FC}"/>
              </a:ext>
            </a:extLst>
          </p:cNvPr>
          <p:cNvSpPr/>
          <p:nvPr userDrawn="1"/>
        </p:nvSpPr>
        <p:spPr>
          <a:xfrm>
            <a:off x="550633" y="5236832"/>
            <a:ext cx="1339127" cy="922421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bg2">
                <a:lumMod val="75000"/>
              </a:schemeClr>
            </a:solidFill>
          </a:ln>
          <a:effectLst>
            <a:innerShdw blurRad="165100" dist="101600" dir="13440000">
              <a:prstClr val="black">
                <a:alpha val="92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矩形: 圆角 5">
            <a:extLst>
              <a:ext uri="{FF2B5EF4-FFF2-40B4-BE49-F238E27FC236}">
                <a16:creationId xmlns:a16="http://schemas.microsoft.com/office/drawing/2014/main" id="{F40C2C64-205B-4FDE-8289-EEB9899F8969}"/>
              </a:ext>
            </a:extLst>
          </p:cNvPr>
          <p:cNvSpPr/>
          <p:nvPr userDrawn="1"/>
        </p:nvSpPr>
        <p:spPr>
          <a:xfrm>
            <a:off x="550633" y="3023019"/>
            <a:ext cx="1339127" cy="1904693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bg2">
                <a:lumMod val="75000"/>
              </a:schemeClr>
            </a:solidFill>
          </a:ln>
          <a:effectLst>
            <a:innerShdw blurRad="165100" dist="101600" dir="13440000">
              <a:prstClr val="black">
                <a:alpha val="92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矩形: 圆角 6">
            <a:extLst>
              <a:ext uri="{FF2B5EF4-FFF2-40B4-BE49-F238E27FC236}">
                <a16:creationId xmlns:a16="http://schemas.microsoft.com/office/drawing/2014/main" id="{C5AECFDC-240A-4980-B01C-23FADAB09D1E}"/>
              </a:ext>
            </a:extLst>
          </p:cNvPr>
          <p:cNvSpPr/>
          <p:nvPr userDrawn="1"/>
        </p:nvSpPr>
        <p:spPr>
          <a:xfrm>
            <a:off x="550633" y="776624"/>
            <a:ext cx="1339127" cy="1904693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bg2">
                <a:lumMod val="75000"/>
              </a:schemeClr>
            </a:solidFill>
          </a:ln>
          <a:effectLst>
            <a:innerShdw blurRad="165100" dist="101600" dir="13440000">
              <a:prstClr val="black">
                <a:alpha val="92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C18A559B-98F6-4C23-85A4-48583B9E744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38477" y="6330569"/>
            <a:ext cx="370910" cy="375032"/>
          </a:xfrm>
          <a:prstGeom prst="rect">
            <a:avLst/>
          </a:prstGeom>
        </p:spPr>
      </p:pic>
      <p:sp>
        <p:nvSpPr>
          <p:cNvPr id="2" name="矩形: 圆角 1">
            <a:extLst>
              <a:ext uri="{FF2B5EF4-FFF2-40B4-BE49-F238E27FC236}">
                <a16:creationId xmlns:a16="http://schemas.microsoft.com/office/drawing/2014/main" id="{FC28987A-0782-4333-93D7-43994F7F9571}"/>
              </a:ext>
            </a:extLst>
          </p:cNvPr>
          <p:cNvSpPr/>
          <p:nvPr userDrawn="1"/>
        </p:nvSpPr>
        <p:spPr>
          <a:xfrm>
            <a:off x="3768090" y="411481"/>
            <a:ext cx="7219950" cy="1730008"/>
          </a:xfrm>
          <a:prstGeom prst="roundRect">
            <a:avLst>
              <a:gd name="adj" fmla="val 12692"/>
            </a:avLst>
          </a:prstGeom>
          <a:solidFill>
            <a:schemeClr val="bg1"/>
          </a:solidFill>
          <a:ln w="57150">
            <a:solidFill>
              <a:schemeClr val="bg1">
                <a:lumMod val="75000"/>
              </a:schemeClr>
            </a:solidFill>
          </a:ln>
          <a:effectLst>
            <a:innerShdw blurRad="101600" dist="114300" dir="13860000">
              <a:prstClr val="black">
                <a:alpha val="7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矩形: 圆角 8">
            <a:extLst>
              <a:ext uri="{FF2B5EF4-FFF2-40B4-BE49-F238E27FC236}">
                <a16:creationId xmlns:a16="http://schemas.microsoft.com/office/drawing/2014/main" id="{81492184-D0FD-4226-8CC3-BDAB7C9B0370}"/>
              </a:ext>
            </a:extLst>
          </p:cNvPr>
          <p:cNvSpPr/>
          <p:nvPr userDrawn="1"/>
        </p:nvSpPr>
        <p:spPr>
          <a:xfrm>
            <a:off x="3768090" y="2901100"/>
            <a:ext cx="7219950" cy="1312626"/>
          </a:xfrm>
          <a:prstGeom prst="roundRect">
            <a:avLst>
              <a:gd name="adj" fmla="val 12692"/>
            </a:avLst>
          </a:prstGeom>
          <a:solidFill>
            <a:schemeClr val="bg1"/>
          </a:solidFill>
          <a:ln w="57150">
            <a:solidFill>
              <a:schemeClr val="bg1">
                <a:lumMod val="75000"/>
              </a:schemeClr>
            </a:solidFill>
          </a:ln>
          <a:effectLst>
            <a:innerShdw blurRad="101600" dist="114300" dir="13860000">
              <a:prstClr val="black">
                <a:alpha val="7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id="{0FD174FF-32EA-44B8-A257-84CFF035B9E9}"/>
              </a:ext>
            </a:extLst>
          </p:cNvPr>
          <p:cNvSpPr/>
          <p:nvPr userDrawn="1"/>
        </p:nvSpPr>
        <p:spPr>
          <a:xfrm>
            <a:off x="3768090" y="4846628"/>
            <a:ext cx="7219950" cy="1312626"/>
          </a:xfrm>
          <a:prstGeom prst="roundRect">
            <a:avLst>
              <a:gd name="adj" fmla="val 12692"/>
            </a:avLst>
          </a:prstGeom>
          <a:solidFill>
            <a:schemeClr val="bg1"/>
          </a:solidFill>
          <a:ln w="57150">
            <a:solidFill>
              <a:schemeClr val="bg1">
                <a:lumMod val="75000"/>
              </a:schemeClr>
            </a:solidFill>
          </a:ln>
          <a:effectLst>
            <a:innerShdw blurRad="101600" dist="114300" dir="13860000">
              <a:prstClr val="black">
                <a:alpha val="7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697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3BCD0DC-DF9C-40E7-860E-33E81BEC47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9BDA167-4114-481D-9135-70FBE54C4C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49312E4E-B249-4598-8C39-19B32DA8A4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09A2E36-BC1A-466A-96AD-6DB1E50553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F5C19-96F7-4749-8A5D-843CDFF072CA}" type="datetimeFigureOut">
              <a:rPr lang="en-US" smtClean="0"/>
              <a:t>4/8/2020</a:t>
            </a:fld>
            <a:endParaRPr 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206AF2D-0071-44B9-A35E-7765920AF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556A1B0-8F7F-497E-B112-6BA83224FB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423FC-DA6A-4B30-94AA-F2FB659CC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0696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B684429-F71A-42A3-91E8-C6FD179697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7E9E1E31-FE27-4961-99BF-A57B19A88B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6AA0519D-9B22-4CA7-BF86-C88BDFAF95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D6225F5-44F3-4996-8CEF-EABAE607C1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F5C19-96F7-4749-8A5D-843CDFF072CA}" type="datetimeFigureOut">
              <a:rPr lang="en-US" smtClean="0"/>
              <a:t>4/8/2020</a:t>
            </a:fld>
            <a:endParaRPr 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195B0C8-1D39-4884-8F20-779AF77A16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C39AA19-D7FE-4C60-BA6B-0A978ACA9E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423FC-DA6A-4B30-94AA-F2FB659CC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9726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5806F23-B8BB-4487-AB01-0EA8E0D54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EA380F52-0FC4-409D-A778-1B6DC52F1F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80C6F8F-F231-4634-8C00-0F4ACC1175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F5C19-96F7-4749-8A5D-843CDFF072CA}" type="datetimeFigureOut">
              <a:rPr lang="en-US" smtClean="0"/>
              <a:t>4/8/2020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7B5635F-5275-4ED1-8C6C-9030453970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48BD9F0-E330-4CE3-AF1A-0868730D2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423FC-DA6A-4B30-94AA-F2FB659CC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8574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D518840A-8AE3-4675-B073-289E82EDF1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0D13F9E7-C242-43B6-99C9-8CA34B6A06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048C2A3-EDAC-4329-BA5A-90BC31203D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F5C19-96F7-4749-8A5D-843CDFF072CA}" type="datetimeFigureOut">
              <a:rPr lang="en-US" smtClean="0"/>
              <a:t>4/8/2020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8DE6F40-1C01-4416-8FEE-A3DB6C4977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4842361-7017-465C-91F8-782550AEC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423FC-DA6A-4B30-94AA-F2FB659CC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1893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0652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B7EF6740-F1BE-4096-BD3C-736C5B78D1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6DA9522-F232-4318-AF87-EF3CB5940B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9F558B1-09B4-475C-B9A2-C7FE3BD445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F5C19-96F7-4749-8A5D-843CDFF072CA}" type="datetimeFigureOut">
              <a:rPr lang="en-US" smtClean="0"/>
              <a:t>4/8/2020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FBC0AFA-1529-4CC1-860F-3BD9EA0AAD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F82DEC0-0AF9-4298-BCBA-EFA75C44A3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7423FC-DA6A-4B30-94AA-F2FB659CC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5119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2" r:id="rId8"/>
    <p:sldLayoutId id="2147483666" r:id="rId9"/>
    <p:sldLayoutId id="2147483667" r:id="rId10"/>
    <p:sldLayoutId id="2147483656" r:id="rId11"/>
    <p:sldLayoutId id="2147483657" r:id="rId12"/>
    <p:sldLayoutId id="2147483658" r:id="rId13"/>
    <p:sldLayoutId id="2147483659" r:id="rId14"/>
    <p:sldLayoutId id="2147483664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任意多边形: 形状 31">
            <a:extLst>
              <a:ext uri="{FF2B5EF4-FFF2-40B4-BE49-F238E27FC236}">
                <a16:creationId xmlns:a16="http://schemas.microsoft.com/office/drawing/2014/main" id="{2CCCF4A3-E977-4A7C-B173-7FA790CF6CF2}"/>
              </a:ext>
            </a:extLst>
          </p:cNvPr>
          <p:cNvSpPr/>
          <p:nvPr/>
        </p:nvSpPr>
        <p:spPr>
          <a:xfrm>
            <a:off x="1568295" y="6229814"/>
            <a:ext cx="1464000" cy="200942"/>
          </a:xfrm>
          <a:custGeom>
            <a:avLst/>
            <a:gdLst>
              <a:gd name="connsiteX0" fmla="*/ 660543 w 666422"/>
              <a:gd name="connsiteY0" fmla="*/ 49002 h 91469"/>
              <a:gd name="connsiteX1" fmla="*/ 335172 w 666422"/>
              <a:gd name="connsiteY1" fmla="*/ 88203 h 91469"/>
              <a:gd name="connsiteX2" fmla="*/ 9800 w 666422"/>
              <a:gd name="connsiteY2" fmla="*/ 49002 h 91469"/>
              <a:gd name="connsiteX3" fmla="*/ 335172 w 666422"/>
              <a:gd name="connsiteY3" fmla="*/ 9800 h 91469"/>
              <a:gd name="connsiteX4" fmla="*/ 660543 w 666422"/>
              <a:gd name="connsiteY4" fmla="*/ 49002 h 91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422" h="91469">
                <a:moveTo>
                  <a:pt x="660543" y="49002"/>
                </a:moveTo>
                <a:cubicBezTo>
                  <a:pt x="660543" y="70652"/>
                  <a:pt x="514869" y="88203"/>
                  <a:pt x="335172" y="88203"/>
                </a:cubicBezTo>
                <a:cubicBezTo>
                  <a:pt x="155474" y="88203"/>
                  <a:pt x="9800" y="70652"/>
                  <a:pt x="9800" y="49002"/>
                </a:cubicBezTo>
                <a:cubicBezTo>
                  <a:pt x="9800" y="27351"/>
                  <a:pt x="155474" y="9800"/>
                  <a:pt x="335172" y="9800"/>
                </a:cubicBezTo>
                <a:cubicBezTo>
                  <a:pt x="514869" y="9800"/>
                  <a:pt x="660543" y="27351"/>
                  <a:pt x="660543" y="49002"/>
                </a:cubicBezTo>
                <a:close/>
              </a:path>
            </a:pathLst>
          </a:custGeom>
          <a:solidFill>
            <a:srgbClr val="000100">
              <a:alpha val="10000"/>
            </a:srgb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33" name="左鞋">
            <a:extLst>
              <a:ext uri="{FF2B5EF4-FFF2-40B4-BE49-F238E27FC236}">
                <a16:creationId xmlns:a16="http://schemas.microsoft.com/office/drawing/2014/main" id="{7AA445F6-F3C0-4C8E-9EB9-37E1FAB04B7B}"/>
              </a:ext>
            </a:extLst>
          </p:cNvPr>
          <p:cNvSpPr/>
          <p:nvPr/>
        </p:nvSpPr>
        <p:spPr>
          <a:xfrm>
            <a:off x="1807571" y="5880346"/>
            <a:ext cx="344470" cy="516706"/>
          </a:xfrm>
          <a:custGeom>
            <a:avLst/>
            <a:gdLst>
              <a:gd name="connsiteX0" fmla="*/ 21379 w 156805"/>
              <a:gd name="connsiteY0" fmla="*/ 9800 h 235208"/>
              <a:gd name="connsiteX1" fmla="*/ 14846 w 156805"/>
              <a:gd name="connsiteY1" fmla="*/ 190127 h 235208"/>
              <a:gd name="connsiteX2" fmla="*/ 148130 w 156805"/>
              <a:gd name="connsiteY2" fmla="*/ 200580 h 235208"/>
              <a:gd name="connsiteX3" fmla="*/ 119382 w 156805"/>
              <a:gd name="connsiteY3" fmla="*/ 13721 h 235208"/>
              <a:gd name="connsiteX4" fmla="*/ 21379 w 156805"/>
              <a:gd name="connsiteY4" fmla="*/ 9800 h 235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6805" h="235208">
                <a:moveTo>
                  <a:pt x="21379" y="9800"/>
                </a:moveTo>
                <a:cubicBezTo>
                  <a:pt x="21379" y="9800"/>
                  <a:pt x="472" y="120871"/>
                  <a:pt x="14846" y="190127"/>
                </a:cubicBezTo>
                <a:cubicBezTo>
                  <a:pt x="14846" y="190127"/>
                  <a:pt x="127223" y="276369"/>
                  <a:pt x="148130" y="200580"/>
                </a:cubicBezTo>
                <a:lnTo>
                  <a:pt x="119382" y="13721"/>
                </a:lnTo>
                <a:lnTo>
                  <a:pt x="21379" y="980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36" name="右鞋">
            <a:extLst>
              <a:ext uri="{FF2B5EF4-FFF2-40B4-BE49-F238E27FC236}">
                <a16:creationId xmlns:a16="http://schemas.microsoft.com/office/drawing/2014/main" id="{3200FA5C-C68F-41CB-8C2A-38581508D862}"/>
              </a:ext>
            </a:extLst>
          </p:cNvPr>
          <p:cNvSpPr/>
          <p:nvPr/>
        </p:nvSpPr>
        <p:spPr>
          <a:xfrm>
            <a:off x="2461665" y="5880346"/>
            <a:ext cx="344470" cy="516706"/>
          </a:xfrm>
          <a:custGeom>
            <a:avLst/>
            <a:gdLst>
              <a:gd name="connsiteX0" fmla="*/ 136551 w 156805"/>
              <a:gd name="connsiteY0" fmla="*/ 9800 h 235208"/>
              <a:gd name="connsiteX1" fmla="*/ 143085 w 156805"/>
              <a:gd name="connsiteY1" fmla="*/ 190127 h 235208"/>
              <a:gd name="connsiteX2" fmla="*/ 9800 w 156805"/>
              <a:gd name="connsiteY2" fmla="*/ 200580 h 235208"/>
              <a:gd name="connsiteX3" fmla="*/ 38548 w 156805"/>
              <a:gd name="connsiteY3" fmla="*/ 13721 h 235208"/>
              <a:gd name="connsiteX4" fmla="*/ 136551 w 156805"/>
              <a:gd name="connsiteY4" fmla="*/ 9800 h 235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6805" h="235208">
                <a:moveTo>
                  <a:pt x="136551" y="9800"/>
                </a:moveTo>
                <a:cubicBezTo>
                  <a:pt x="136551" y="9800"/>
                  <a:pt x="157459" y="120871"/>
                  <a:pt x="143085" y="190127"/>
                </a:cubicBezTo>
                <a:cubicBezTo>
                  <a:pt x="143085" y="190127"/>
                  <a:pt x="30708" y="276369"/>
                  <a:pt x="9800" y="200580"/>
                </a:cubicBezTo>
                <a:lnTo>
                  <a:pt x="38548" y="13721"/>
                </a:lnTo>
                <a:lnTo>
                  <a:pt x="136551" y="980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grpSp>
        <p:nvGrpSpPr>
          <p:cNvPr id="444" name="穿鞋1">
            <a:extLst>
              <a:ext uri="{FF2B5EF4-FFF2-40B4-BE49-F238E27FC236}">
                <a16:creationId xmlns:a16="http://schemas.microsoft.com/office/drawing/2014/main" id="{90237F94-F513-4C2B-9A26-63F9D041080B}"/>
              </a:ext>
            </a:extLst>
          </p:cNvPr>
          <p:cNvGrpSpPr/>
          <p:nvPr/>
        </p:nvGrpSpPr>
        <p:grpSpPr>
          <a:xfrm>
            <a:off x="1801013" y="5870997"/>
            <a:ext cx="998564" cy="516706"/>
            <a:chOff x="1801270" y="7226773"/>
            <a:chExt cx="998564" cy="516706"/>
          </a:xfrm>
        </p:grpSpPr>
        <p:sp>
          <p:nvSpPr>
            <p:cNvPr id="439" name="左鞋">
              <a:extLst>
                <a:ext uri="{FF2B5EF4-FFF2-40B4-BE49-F238E27FC236}">
                  <a16:creationId xmlns:a16="http://schemas.microsoft.com/office/drawing/2014/main" id="{DD0FF2E8-CB68-435E-B26B-71D7F2E49809}"/>
                </a:ext>
              </a:extLst>
            </p:cNvPr>
            <p:cNvSpPr/>
            <p:nvPr/>
          </p:nvSpPr>
          <p:spPr>
            <a:xfrm>
              <a:off x="1801270" y="7226773"/>
              <a:ext cx="344470" cy="516706"/>
            </a:xfrm>
            <a:custGeom>
              <a:avLst/>
              <a:gdLst>
                <a:gd name="connsiteX0" fmla="*/ 21379 w 156805"/>
                <a:gd name="connsiteY0" fmla="*/ 9800 h 235208"/>
                <a:gd name="connsiteX1" fmla="*/ 14846 w 156805"/>
                <a:gd name="connsiteY1" fmla="*/ 190127 h 235208"/>
                <a:gd name="connsiteX2" fmla="*/ 148130 w 156805"/>
                <a:gd name="connsiteY2" fmla="*/ 200580 h 235208"/>
                <a:gd name="connsiteX3" fmla="*/ 119382 w 156805"/>
                <a:gd name="connsiteY3" fmla="*/ 13721 h 235208"/>
                <a:gd name="connsiteX4" fmla="*/ 21379 w 156805"/>
                <a:gd name="connsiteY4" fmla="*/ 9800 h 235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6805" h="235208">
                  <a:moveTo>
                    <a:pt x="21379" y="9800"/>
                  </a:moveTo>
                  <a:cubicBezTo>
                    <a:pt x="21379" y="9800"/>
                    <a:pt x="472" y="120871"/>
                    <a:pt x="14846" y="190127"/>
                  </a:cubicBezTo>
                  <a:cubicBezTo>
                    <a:pt x="14846" y="190127"/>
                    <a:pt x="127223" y="276369"/>
                    <a:pt x="148130" y="200580"/>
                  </a:cubicBezTo>
                  <a:lnTo>
                    <a:pt x="119382" y="13721"/>
                  </a:lnTo>
                  <a:lnTo>
                    <a:pt x="21379" y="9800"/>
                  </a:lnTo>
                  <a:close/>
                </a:path>
              </a:pathLst>
            </a:custGeom>
            <a:solidFill>
              <a:srgbClr val="C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苹方 常规"/>
                <a:cs typeface="+mn-cs"/>
              </a:endParaRPr>
            </a:p>
          </p:txBody>
        </p:sp>
        <p:sp>
          <p:nvSpPr>
            <p:cNvPr id="440" name="右鞋">
              <a:extLst>
                <a:ext uri="{FF2B5EF4-FFF2-40B4-BE49-F238E27FC236}">
                  <a16:creationId xmlns:a16="http://schemas.microsoft.com/office/drawing/2014/main" id="{E426A166-4F48-47FC-A239-EEEFFC4B81C3}"/>
                </a:ext>
              </a:extLst>
            </p:cNvPr>
            <p:cNvSpPr/>
            <p:nvPr/>
          </p:nvSpPr>
          <p:spPr>
            <a:xfrm>
              <a:off x="2455364" y="7226773"/>
              <a:ext cx="344470" cy="516706"/>
            </a:xfrm>
            <a:custGeom>
              <a:avLst/>
              <a:gdLst>
                <a:gd name="connsiteX0" fmla="*/ 136551 w 156805"/>
                <a:gd name="connsiteY0" fmla="*/ 9800 h 235208"/>
                <a:gd name="connsiteX1" fmla="*/ 143085 w 156805"/>
                <a:gd name="connsiteY1" fmla="*/ 190127 h 235208"/>
                <a:gd name="connsiteX2" fmla="*/ 9800 w 156805"/>
                <a:gd name="connsiteY2" fmla="*/ 200580 h 235208"/>
                <a:gd name="connsiteX3" fmla="*/ 38548 w 156805"/>
                <a:gd name="connsiteY3" fmla="*/ 13721 h 235208"/>
                <a:gd name="connsiteX4" fmla="*/ 136551 w 156805"/>
                <a:gd name="connsiteY4" fmla="*/ 9800 h 235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6805" h="235208">
                  <a:moveTo>
                    <a:pt x="136551" y="9800"/>
                  </a:moveTo>
                  <a:cubicBezTo>
                    <a:pt x="136551" y="9800"/>
                    <a:pt x="157459" y="120871"/>
                    <a:pt x="143085" y="190127"/>
                  </a:cubicBezTo>
                  <a:cubicBezTo>
                    <a:pt x="143085" y="190127"/>
                    <a:pt x="30708" y="276369"/>
                    <a:pt x="9800" y="200580"/>
                  </a:cubicBezTo>
                  <a:lnTo>
                    <a:pt x="38548" y="13721"/>
                  </a:lnTo>
                  <a:lnTo>
                    <a:pt x="136551" y="9800"/>
                  </a:lnTo>
                  <a:close/>
                </a:path>
              </a:pathLst>
            </a:custGeom>
            <a:solidFill>
              <a:srgbClr val="C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苹方 常规"/>
                <a:cs typeface="+mn-cs"/>
              </a:endParaRPr>
            </a:p>
          </p:txBody>
        </p:sp>
      </p:grpSp>
      <p:grpSp>
        <p:nvGrpSpPr>
          <p:cNvPr id="443" name="穿鞋2">
            <a:extLst>
              <a:ext uri="{FF2B5EF4-FFF2-40B4-BE49-F238E27FC236}">
                <a16:creationId xmlns:a16="http://schemas.microsoft.com/office/drawing/2014/main" id="{9A0D7501-3B85-485F-A70D-F631CD5F0CCA}"/>
              </a:ext>
            </a:extLst>
          </p:cNvPr>
          <p:cNvGrpSpPr/>
          <p:nvPr/>
        </p:nvGrpSpPr>
        <p:grpSpPr>
          <a:xfrm>
            <a:off x="1801013" y="5870997"/>
            <a:ext cx="998564" cy="516706"/>
            <a:chOff x="1953670" y="7379173"/>
            <a:chExt cx="998564" cy="516706"/>
          </a:xfrm>
          <a:solidFill>
            <a:srgbClr val="7030A0"/>
          </a:solidFill>
        </p:grpSpPr>
        <p:sp>
          <p:nvSpPr>
            <p:cNvPr id="441" name="左鞋">
              <a:extLst>
                <a:ext uri="{FF2B5EF4-FFF2-40B4-BE49-F238E27FC236}">
                  <a16:creationId xmlns:a16="http://schemas.microsoft.com/office/drawing/2014/main" id="{7AA939E8-106A-4344-9800-5EC4AB39FC31}"/>
                </a:ext>
              </a:extLst>
            </p:cNvPr>
            <p:cNvSpPr/>
            <p:nvPr/>
          </p:nvSpPr>
          <p:spPr>
            <a:xfrm>
              <a:off x="1953670" y="7379173"/>
              <a:ext cx="344470" cy="516706"/>
            </a:xfrm>
            <a:custGeom>
              <a:avLst/>
              <a:gdLst>
                <a:gd name="connsiteX0" fmla="*/ 21379 w 156805"/>
                <a:gd name="connsiteY0" fmla="*/ 9800 h 235208"/>
                <a:gd name="connsiteX1" fmla="*/ 14846 w 156805"/>
                <a:gd name="connsiteY1" fmla="*/ 190127 h 235208"/>
                <a:gd name="connsiteX2" fmla="*/ 148130 w 156805"/>
                <a:gd name="connsiteY2" fmla="*/ 200580 h 235208"/>
                <a:gd name="connsiteX3" fmla="*/ 119382 w 156805"/>
                <a:gd name="connsiteY3" fmla="*/ 13721 h 235208"/>
                <a:gd name="connsiteX4" fmla="*/ 21379 w 156805"/>
                <a:gd name="connsiteY4" fmla="*/ 9800 h 235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6805" h="235208">
                  <a:moveTo>
                    <a:pt x="21379" y="9800"/>
                  </a:moveTo>
                  <a:cubicBezTo>
                    <a:pt x="21379" y="9800"/>
                    <a:pt x="472" y="120871"/>
                    <a:pt x="14846" y="190127"/>
                  </a:cubicBezTo>
                  <a:cubicBezTo>
                    <a:pt x="14846" y="190127"/>
                    <a:pt x="127223" y="276369"/>
                    <a:pt x="148130" y="200580"/>
                  </a:cubicBezTo>
                  <a:lnTo>
                    <a:pt x="119382" y="13721"/>
                  </a:lnTo>
                  <a:lnTo>
                    <a:pt x="21379" y="98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苹方 常规"/>
                <a:cs typeface="+mn-cs"/>
              </a:endParaRPr>
            </a:p>
          </p:txBody>
        </p:sp>
        <p:sp>
          <p:nvSpPr>
            <p:cNvPr id="442" name="右鞋">
              <a:extLst>
                <a:ext uri="{FF2B5EF4-FFF2-40B4-BE49-F238E27FC236}">
                  <a16:creationId xmlns:a16="http://schemas.microsoft.com/office/drawing/2014/main" id="{490F5731-EFD0-4A39-A31C-F5B1D3A4FEBC}"/>
                </a:ext>
              </a:extLst>
            </p:cNvPr>
            <p:cNvSpPr/>
            <p:nvPr/>
          </p:nvSpPr>
          <p:spPr>
            <a:xfrm>
              <a:off x="2607764" y="7379173"/>
              <a:ext cx="344470" cy="516706"/>
            </a:xfrm>
            <a:custGeom>
              <a:avLst/>
              <a:gdLst>
                <a:gd name="connsiteX0" fmla="*/ 136551 w 156805"/>
                <a:gd name="connsiteY0" fmla="*/ 9800 h 235208"/>
                <a:gd name="connsiteX1" fmla="*/ 143085 w 156805"/>
                <a:gd name="connsiteY1" fmla="*/ 190127 h 235208"/>
                <a:gd name="connsiteX2" fmla="*/ 9800 w 156805"/>
                <a:gd name="connsiteY2" fmla="*/ 200580 h 235208"/>
                <a:gd name="connsiteX3" fmla="*/ 38548 w 156805"/>
                <a:gd name="connsiteY3" fmla="*/ 13721 h 235208"/>
                <a:gd name="connsiteX4" fmla="*/ 136551 w 156805"/>
                <a:gd name="connsiteY4" fmla="*/ 9800 h 235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6805" h="235208">
                  <a:moveTo>
                    <a:pt x="136551" y="9800"/>
                  </a:moveTo>
                  <a:cubicBezTo>
                    <a:pt x="136551" y="9800"/>
                    <a:pt x="157459" y="120871"/>
                    <a:pt x="143085" y="190127"/>
                  </a:cubicBezTo>
                  <a:cubicBezTo>
                    <a:pt x="143085" y="190127"/>
                    <a:pt x="30708" y="276369"/>
                    <a:pt x="9800" y="200580"/>
                  </a:cubicBezTo>
                  <a:lnTo>
                    <a:pt x="38548" y="13721"/>
                  </a:lnTo>
                  <a:lnTo>
                    <a:pt x="136551" y="98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苹方 常规"/>
                <a:cs typeface="+mn-cs"/>
              </a:endParaRPr>
            </a:p>
          </p:txBody>
        </p:sp>
      </p:grpSp>
      <p:grpSp>
        <p:nvGrpSpPr>
          <p:cNvPr id="445" name="穿鞋3">
            <a:extLst>
              <a:ext uri="{FF2B5EF4-FFF2-40B4-BE49-F238E27FC236}">
                <a16:creationId xmlns:a16="http://schemas.microsoft.com/office/drawing/2014/main" id="{24762D97-2FBF-4E85-BC53-41307B1464D2}"/>
              </a:ext>
            </a:extLst>
          </p:cNvPr>
          <p:cNvGrpSpPr/>
          <p:nvPr/>
        </p:nvGrpSpPr>
        <p:grpSpPr>
          <a:xfrm>
            <a:off x="1801013" y="5870997"/>
            <a:ext cx="998564" cy="516706"/>
            <a:chOff x="1953670" y="7379173"/>
            <a:chExt cx="998564" cy="516706"/>
          </a:xfrm>
          <a:solidFill>
            <a:srgbClr val="512A2E"/>
          </a:solidFill>
        </p:grpSpPr>
        <p:sp>
          <p:nvSpPr>
            <p:cNvPr id="446" name="左鞋">
              <a:extLst>
                <a:ext uri="{FF2B5EF4-FFF2-40B4-BE49-F238E27FC236}">
                  <a16:creationId xmlns:a16="http://schemas.microsoft.com/office/drawing/2014/main" id="{A5FED7A1-28D1-4819-933B-2B29FA6EC917}"/>
                </a:ext>
              </a:extLst>
            </p:cNvPr>
            <p:cNvSpPr/>
            <p:nvPr/>
          </p:nvSpPr>
          <p:spPr>
            <a:xfrm>
              <a:off x="1953670" y="7379173"/>
              <a:ext cx="344470" cy="516706"/>
            </a:xfrm>
            <a:custGeom>
              <a:avLst/>
              <a:gdLst>
                <a:gd name="connsiteX0" fmla="*/ 21379 w 156805"/>
                <a:gd name="connsiteY0" fmla="*/ 9800 h 235208"/>
                <a:gd name="connsiteX1" fmla="*/ 14846 w 156805"/>
                <a:gd name="connsiteY1" fmla="*/ 190127 h 235208"/>
                <a:gd name="connsiteX2" fmla="*/ 148130 w 156805"/>
                <a:gd name="connsiteY2" fmla="*/ 200580 h 235208"/>
                <a:gd name="connsiteX3" fmla="*/ 119382 w 156805"/>
                <a:gd name="connsiteY3" fmla="*/ 13721 h 235208"/>
                <a:gd name="connsiteX4" fmla="*/ 21379 w 156805"/>
                <a:gd name="connsiteY4" fmla="*/ 9800 h 235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6805" h="235208">
                  <a:moveTo>
                    <a:pt x="21379" y="9800"/>
                  </a:moveTo>
                  <a:cubicBezTo>
                    <a:pt x="21379" y="9800"/>
                    <a:pt x="472" y="120871"/>
                    <a:pt x="14846" y="190127"/>
                  </a:cubicBezTo>
                  <a:cubicBezTo>
                    <a:pt x="14846" y="190127"/>
                    <a:pt x="127223" y="276369"/>
                    <a:pt x="148130" y="200580"/>
                  </a:cubicBezTo>
                  <a:lnTo>
                    <a:pt x="119382" y="13721"/>
                  </a:lnTo>
                  <a:lnTo>
                    <a:pt x="21379" y="98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苹方 常规"/>
                <a:cs typeface="+mn-cs"/>
              </a:endParaRPr>
            </a:p>
          </p:txBody>
        </p:sp>
        <p:sp>
          <p:nvSpPr>
            <p:cNvPr id="447" name="右鞋">
              <a:extLst>
                <a:ext uri="{FF2B5EF4-FFF2-40B4-BE49-F238E27FC236}">
                  <a16:creationId xmlns:a16="http://schemas.microsoft.com/office/drawing/2014/main" id="{EEAF7D37-EBFD-4229-90A5-3B19AAA87756}"/>
                </a:ext>
              </a:extLst>
            </p:cNvPr>
            <p:cNvSpPr/>
            <p:nvPr/>
          </p:nvSpPr>
          <p:spPr>
            <a:xfrm>
              <a:off x="2607764" y="7379173"/>
              <a:ext cx="344470" cy="516706"/>
            </a:xfrm>
            <a:custGeom>
              <a:avLst/>
              <a:gdLst>
                <a:gd name="connsiteX0" fmla="*/ 136551 w 156805"/>
                <a:gd name="connsiteY0" fmla="*/ 9800 h 235208"/>
                <a:gd name="connsiteX1" fmla="*/ 143085 w 156805"/>
                <a:gd name="connsiteY1" fmla="*/ 190127 h 235208"/>
                <a:gd name="connsiteX2" fmla="*/ 9800 w 156805"/>
                <a:gd name="connsiteY2" fmla="*/ 200580 h 235208"/>
                <a:gd name="connsiteX3" fmla="*/ 38548 w 156805"/>
                <a:gd name="connsiteY3" fmla="*/ 13721 h 235208"/>
                <a:gd name="connsiteX4" fmla="*/ 136551 w 156805"/>
                <a:gd name="connsiteY4" fmla="*/ 9800 h 235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6805" h="235208">
                  <a:moveTo>
                    <a:pt x="136551" y="9800"/>
                  </a:moveTo>
                  <a:cubicBezTo>
                    <a:pt x="136551" y="9800"/>
                    <a:pt x="157459" y="120871"/>
                    <a:pt x="143085" y="190127"/>
                  </a:cubicBezTo>
                  <a:cubicBezTo>
                    <a:pt x="143085" y="190127"/>
                    <a:pt x="30708" y="276369"/>
                    <a:pt x="9800" y="200580"/>
                  </a:cubicBezTo>
                  <a:lnTo>
                    <a:pt x="38548" y="13721"/>
                  </a:lnTo>
                  <a:lnTo>
                    <a:pt x="136551" y="98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苹方 常规"/>
                <a:cs typeface="+mn-cs"/>
              </a:endParaRPr>
            </a:p>
          </p:txBody>
        </p:sp>
      </p:grpSp>
      <p:grpSp>
        <p:nvGrpSpPr>
          <p:cNvPr id="448" name="穿鞋4">
            <a:extLst>
              <a:ext uri="{FF2B5EF4-FFF2-40B4-BE49-F238E27FC236}">
                <a16:creationId xmlns:a16="http://schemas.microsoft.com/office/drawing/2014/main" id="{2EC815B2-3EA0-45BC-968E-9C7FBC966BF7}"/>
              </a:ext>
            </a:extLst>
          </p:cNvPr>
          <p:cNvGrpSpPr/>
          <p:nvPr/>
        </p:nvGrpSpPr>
        <p:grpSpPr>
          <a:xfrm>
            <a:off x="1801013" y="5870997"/>
            <a:ext cx="998564" cy="516706"/>
            <a:chOff x="1953670" y="7379173"/>
            <a:chExt cx="998564" cy="516706"/>
          </a:xfrm>
          <a:solidFill>
            <a:srgbClr val="000000"/>
          </a:solidFill>
        </p:grpSpPr>
        <p:sp>
          <p:nvSpPr>
            <p:cNvPr id="449" name="左鞋">
              <a:extLst>
                <a:ext uri="{FF2B5EF4-FFF2-40B4-BE49-F238E27FC236}">
                  <a16:creationId xmlns:a16="http://schemas.microsoft.com/office/drawing/2014/main" id="{DFD634D0-6FA1-4DAC-BF3A-ED0E998C99B7}"/>
                </a:ext>
              </a:extLst>
            </p:cNvPr>
            <p:cNvSpPr/>
            <p:nvPr/>
          </p:nvSpPr>
          <p:spPr>
            <a:xfrm>
              <a:off x="1953670" y="7379173"/>
              <a:ext cx="344470" cy="516706"/>
            </a:xfrm>
            <a:custGeom>
              <a:avLst/>
              <a:gdLst>
                <a:gd name="connsiteX0" fmla="*/ 21379 w 156805"/>
                <a:gd name="connsiteY0" fmla="*/ 9800 h 235208"/>
                <a:gd name="connsiteX1" fmla="*/ 14846 w 156805"/>
                <a:gd name="connsiteY1" fmla="*/ 190127 h 235208"/>
                <a:gd name="connsiteX2" fmla="*/ 148130 w 156805"/>
                <a:gd name="connsiteY2" fmla="*/ 200580 h 235208"/>
                <a:gd name="connsiteX3" fmla="*/ 119382 w 156805"/>
                <a:gd name="connsiteY3" fmla="*/ 13721 h 235208"/>
                <a:gd name="connsiteX4" fmla="*/ 21379 w 156805"/>
                <a:gd name="connsiteY4" fmla="*/ 9800 h 235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6805" h="235208">
                  <a:moveTo>
                    <a:pt x="21379" y="9800"/>
                  </a:moveTo>
                  <a:cubicBezTo>
                    <a:pt x="21379" y="9800"/>
                    <a:pt x="472" y="120871"/>
                    <a:pt x="14846" y="190127"/>
                  </a:cubicBezTo>
                  <a:cubicBezTo>
                    <a:pt x="14846" y="190127"/>
                    <a:pt x="127223" y="276369"/>
                    <a:pt x="148130" y="200580"/>
                  </a:cubicBezTo>
                  <a:lnTo>
                    <a:pt x="119382" y="13721"/>
                  </a:lnTo>
                  <a:lnTo>
                    <a:pt x="21379" y="98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苹方 常规"/>
                <a:cs typeface="+mn-cs"/>
              </a:endParaRPr>
            </a:p>
          </p:txBody>
        </p:sp>
        <p:sp>
          <p:nvSpPr>
            <p:cNvPr id="450" name="右鞋">
              <a:extLst>
                <a:ext uri="{FF2B5EF4-FFF2-40B4-BE49-F238E27FC236}">
                  <a16:creationId xmlns:a16="http://schemas.microsoft.com/office/drawing/2014/main" id="{6B7D725F-C19F-48C7-89B1-9A8AFC08ADC3}"/>
                </a:ext>
              </a:extLst>
            </p:cNvPr>
            <p:cNvSpPr/>
            <p:nvPr/>
          </p:nvSpPr>
          <p:spPr>
            <a:xfrm>
              <a:off x="2607764" y="7379173"/>
              <a:ext cx="344470" cy="516706"/>
            </a:xfrm>
            <a:custGeom>
              <a:avLst/>
              <a:gdLst>
                <a:gd name="connsiteX0" fmla="*/ 136551 w 156805"/>
                <a:gd name="connsiteY0" fmla="*/ 9800 h 235208"/>
                <a:gd name="connsiteX1" fmla="*/ 143085 w 156805"/>
                <a:gd name="connsiteY1" fmla="*/ 190127 h 235208"/>
                <a:gd name="connsiteX2" fmla="*/ 9800 w 156805"/>
                <a:gd name="connsiteY2" fmla="*/ 200580 h 235208"/>
                <a:gd name="connsiteX3" fmla="*/ 38548 w 156805"/>
                <a:gd name="connsiteY3" fmla="*/ 13721 h 235208"/>
                <a:gd name="connsiteX4" fmla="*/ 136551 w 156805"/>
                <a:gd name="connsiteY4" fmla="*/ 9800 h 235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6805" h="235208">
                  <a:moveTo>
                    <a:pt x="136551" y="9800"/>
                  </a:moveTo>
                  <a:cubicBezTo>
                    <a:pt x="136551" y="9800"/>
                    <a:pt x="157459" y="120871"/>
                    <a:pt x="143085" y="190127"/>
                  </a:cubicBezTo>
                  <a:cubicBezTo>
                    <a:pt x="143085" y="190127"/>
                    <a:pt x="30708" y="276369"/>
                    <a:pt x="9800" y="200580"/>
                  </a:cubicBezTo>
                  <a:lnTo>
                    <a:pt x="38548" y="13721"/>
                  </a:lnTo>
                  <a:lnTo>
                    <a:pt x="136551" y="98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苹方 常规"/>
                <a:cs typeface="+mn-cs"/>
              </a:endParaRPr>
            </a:p>
          </p:txBody>
        </p:sp>
      </p:grpSp>
      <p:sp>
        <p:nvSpPr>
          <p:cNvPr id="35" name="任意多边形: 形状 34">
            <a:extLst>
              <a:ext uri="{FF2B5EF4-FFF2-40B4-BE49-F238E27FC236}">
                <a16:creationId xmlns:a16="http://schemas.microsoft.com/office/drawing/2014/main" id="{A38D244C-DD07-4D3B-8082-D1A5AA368602}"/>
              </a:ext>
            </a:extLst>
          </p:cNvPr>
          <p:cNvSpPr/>
          <p:nvPr/>
        </p:nvSpPr>
        <p:spPr>
          <a:xfrm>
            <a:off x="1847992" y="3730155"/>
            <a:ext cx="516706" cy="1062117"/>
          </a:xfrm>
          <a:custGeom>
            <a:avLst/>
            <a:gdLst>
              <a:gd name="connsiteX0" fmla="*/ 9800 w 235208"/>
              <a:gd name="connsiteY0" fmla="*/ 47439 h 483483"/>
              <a:gd name="connsiteX1" fmla="*/ 45082 w 235208"/>
              <a:gd name="connsiteY1" fmla="*/ 444679 h 483483"/>
              <a:gd name="connsiteX2" fmla="*/ 224101 w 235208"/>
              <a:gd name="connsiteY2" fmla="*/ 221231 h 483483"/>
              <a:gd name="connsiteX3" fmla="*/ 9800 w 235208"/>
              <a:gd name="connsiteY3" fmla="*/ 47439 h 483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5208" h="483483">
                <a:moveTo>
                  <a:pt x="9800" y="47439"/>
                </a:moveTo>
                <a:cubicBezTo>
                  <a:pt x="9800" y="47439"/>
                  <a:pt x="37241" y="378037"/>
                  <a:pt x="45082" y="444679"/>
                </a:cubicBezTo>
                <a:cubicBezTo>
                  <a:pt x="47695" y="469507"/>
                  <a:pt x="192740" y="579270"/>
                  <a:pt x="224101" y="221231"/>
                </a:cubicBezTo>
                <a:cubicBezTo>
                  <a:pt x="252849" y="-110673"/>
                  <a:pt x="9800" y="47439"/>
                  <a:pt x="9800" y="47439"/>
                </a:cubicBezTo>
                <a:close/>
              </a:path>
            </a:pathLst>
          </a:custGeom>
          <a:solidFill>
            <a:srgbClr val="F2AB8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38" name="任意多边形: 形状 37">
            <a:extLst>
              <a:ext uri="{FF2B5EF4-FFF2-40B4-BE49-F238E27FC236}">
                <a16:creationId xmlns:a16="http://schemas.microsoft.com/office/drawing/2014/main" id="{4C5686F4-34F2-4316-8E7C-4971766D6BAE}"/>
              </a:ext>
            </a:extLst>
          </p:cNvPr>
          <p:cNvSpPr/>
          <p:nvPr/>
        </p:nvSpPr>
        <p:spPr>
          <a:xfrm>
            <a:off x="2278695" y="3730155"/>
            <a:ext cx="516706" cy="1062117"/>
          </a:xfrm>
          <a:custGeom>
            <a:avLst/>
            <a:gdLst>
              <a:gd name="connsiteX0" fmla="*/ 226662 w 235208"/>
              <a:gd name="connsiteY0" fmla="*/ 47439 h 483483"/>
              <a:gd name="connsiteX1" fmla="*/ 191381 w 235208"/>
              <a:gd name="connsiteY1" fmla="*/ 444679 h 483483"/>
              <a:gd name="connsiteX2" fmla="*/ 12362 w 235208"/>
              <a:gd name="connsiteY2" fmla="*/ 221231 h 483483"/>
              <a:gd name="connsiteX3" fmla="*/ 226662 w 235208"/>
              <a:gd name="connsiteY3" fmla="*/ 47439 h 483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5208" h="483483">
                <a:moveTo>
                  <a:pt x="226662" y="47439"/>
                </a:moveTo>
                <a:cubicBezTo>
                  <a:pt x="226662" y="47439"/>
                  <a:pt x="199221" y="378037"/>
                  <a:pt x="191381" y="444679"/>
                </a:cubicBezTo>
                <a:cubicBezTo>
                  <a:pt x="188768" y="469507"/>
                  <a:pt x="43723" y="579270"/>
                  <a:pt x="12362" y="221231"/>
                </a:cubicBezTo>
                <a:cubicBezTo>
                  <a:pt x="-17693" y="-110673"/>
                  <a:pt x="226662" y="47439"/>
                  <a:pt x="226662" y="47439"/>
                </a:cubicBezTo>
                <a:close/>
              </a:path>
            </a:pathLst>
          </a:custGeom>
          <a:solidFill>
            <a:srgbClr val="F2AB8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34" name="左腿">
            <a:extLst>
              <a:ext uri="{FF2B5EF4-FFF2-40B4-BE49-F238E27FC236}">
                <a16:creationId xmlns:a16="http://schemas.microsoft.com/office/drawing/2014/main" id="{E4B74EFB-A915-49B3-88CB-C93680DD6249}"/>
              </a:ext>
            </a:extLst>
          </p:cNvPr>
          <p:cNvSpPr/>
          <p:nvPr/>
        </p:nvSpPr>
        <p:spPr>
          <a:xfrm>
            <a:off x="1847657" y="4341840"/>
            <a:ext cx="429958" cy="1878625"/>
          </a:xfrm>
          <a:custGeom>
            <a:avLst/>
            <a:gdLst>
              <a:gd name="connsiteX0" fmla="*/ 64938 w 235208"/>
              <a:gd name="connsiteY0" fmla="*/ 143679 h 862429"/>
              <a:gd name="connsiteX1" fmla="*/ 15283 w 235208"/>
              <a:gd name="connsiteY1" fmla="*/ 406328 h 862429"/>
              <a:gd name="connsiteX2" fmla="*/ 45337 w 235208"/>
              <a:gd name="connsiteY2" fmla="*/ 785275 h 862429"/>
              <a:gd name="connsiteX3" fmla="*/ 70165 w 235208"/>
              <a:gd name="connsiteY3" fmla="*/ 851917 h 862429"/>
              <a:gd name="connsiteX4" fmla="*/ 151181 w 235208"/>
              <a:gd name="connsiteY4" fmla="*/ 842770 h 862429"/>
              <a:gd name="connsiteX5" fmla="*/ 140727 w 235208"/>
              <a:gd name="connsiteY5" fmla="*/ 725166 h 862429"/>
              <a:gd name="connsiteX6" fmla="*/ 228277 w 235208"/>
              <a:gd name="connsiteY6" fmla="*/ 150213 h 862429"/>
              <a:gd name="connsiteX7" fmla="*/ 64938 w 235208"/>
              <a:gd name="connsiteY7" fmla="*/ 143679 h 862429"/>
              <a:gd name="connsiteX0" fmla="*/ 26653 w 195720"/>
              <a:gd name="connsiteY0" fmla="*/ 133879 h 855162"/>
              <a:gd name="connsiteX1" fmla="*/ 8216 w 195720"/>
              <a:gd name="connsiteY1" fmla="*/ 441621 h 855162"/>
              <a:gd name="connsiteX2" fmla="*/ 7052 w 195720"/>
              <a:gd name="connsiteY2" fmla="*/ 775475 h 855162"/>
              <a:gd name="connsiteX3" fmla="*/ 31880 w 195720"/>
              <a:gd name="connsiteY3" fmla="*/ 842117 h 855162"/>
              <a:gd name="connsiteX4" fmla="*/ 112896 w 195720"/>
              <a:gd name="connsiteY4" fmla="*/ 832970 h 855162"/>
              <a:gd name="connsiteX5" fmla="*/ 102442 w 195720"/>
              <a:gd name="connsiteY5" fmla="*/ 715366 h 855162"/>
              <a:gd name="connsiteX6" fmla="*/ 189992 w 195720"/>
              <a:gd name="connsiteY6" fmla="*/ 140413 h 855162"/>
              <a:gd name="connsiteX7" fmla="*/ 26653 w 195720"/>
              <a:gd name="connsiteY7" fmla="*/ 133879 h 855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720" h="855162">
                <a:moveTo>
                  <a:pt x="26653" y="133879"/>
                </a:moveTo>
                <a:cubicBezTo>
                  <a:pt x="26653" y="133879"/>
                  <a:pt x="-17919" y="310950"/>
                  <a:pt x="8216" y="441621"/>
                </a:cubicBezTo>
                <a:cubicBezTo>
                  <a:pt x="34350" y="570986"/>
                  <a:pt x="3108" y="708726"/>
                  <a:pt x="7052" y="775475"/>
                </a:cubicBezTo>
                <a:cubicBezTo>
                  <a:pt x="10996" y="842224"/>
                  <a:pt x="12279" y="836890"/>
                  <a:pt x="31880" y="842117"/>
                </a:cubicBezTo>
                <a:cubicBezTo>
                  <a:pt x="78921" y="876092"/>
                  <a:pt x="112896" y="832970"/>
                  <a:pt x="112896" y="832970"/>
                </a:cubicBezTo>
                <a:lnTo>
                  <a:pt x="102442" y="715366"/>
                </a:lnTo>
                <a:cubicBezTo>
                  <a:pt x="102442" y="715366"/>
                  <a:pt x="149484" y="289378"/>
                  <a:pt x="189992" y="140413"/>
                </a:cubicBezTo>
                <a:cubicBezTo>
                  <a:pt x="229193" y="-9859"/>
                  <a:pt x="55400" y="-77808"/>
                  <a:pt x="26653" y="133879"/>
                </a:cubicBezTo>
                <a:close/>
              </a:path>
            </a:pathLst>
          </a:custGeom>
          <a:solidFill>
            <a:srgbClr val="F2AB8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37" name="右腿">
            <a:extLst>
              <a:ext uri="{FF2B5EF4-FFF2-40B4-BE49-F238E27FC236}">
                <a16:creationId xmlns:a16="http://schemas.microsoft.com/office/drawing/2014/main" id="{6F259EC7-3DA7-4242-949B-A07B756F7FC8}"/>
              </a:ext>
            </a:extLst>
          </p:cNvPr>
          <p:cNvSpPr/>
          <p:nvPr/>
        </p:nvSpPr>
        <p:spPr>
          <a:xfrm>
            <a:off x="2338563" y="4341840"/>
            <a:ext cx="436632" cy="1878625"/>
          </a:xfrm>
          <a:custGeom>
            <a:avLst/>
            <a:gdLst>
              <a:gd name="connsiteX0" fmla="*/ 178868 w 235208"/>
              <a:gd name="connsiteY0" fmla="*/ 143679 h 862429"/>
              <a:gd name="connsiteX1" fmla="*/ 228523 w 235208"/>
              <a:gd name="connsiteY1" fmla="*/ 406328 h 862429"/>
              <a:gd name="connsiteX2" fmla="*/ 198469 w 235208"/>
              <a:gd name="connsiteY2" fmla="*/ 785275 h 862429"/>
              <a:gd name="connsiteX3" fmla="*/ 173641 w 235208"/>
              <a:gd name="connsiteY3" fmla="*/ 851917 h 862429"/>
              <a:gd name="connsiteX4" fmla="*/ 92625 w 235208"/>
              <a:gd name="connsiteY4" fmla="*/ 842770 h 862429"/>
              <a:gd name="connsiteX5" fmla="*/ 103079 w 235208"/>
              <a:gd name="connsiteY5" fmla="*/ 725166 h 862429"/>
              <a:gd name="connsiteX6" fmla="*/ 15529 w 235208"/>
              <a:gd name="connsiteY6" fmla="*/ 150213 h 862429"/>
              <a:gd name="connsiteX7" fmla="*/ 178868 w 235208"/>
              <a:gd name="connsiteY7" fmla="*/ 143679 h 862429"/>
              <a:gd name="connsiteX0" fmla="*/ 169068 w 198758"/>
              <a:gd name="connsiteY0" fmla="*/ 133879 h 855162"/>
              <a:gd name="connsiteX1" fmla="*/ 190973 w 198758"/>
              <a:gd name="connsiteY1" fmla="*/ 452027 h 855162"/>
              <a:gd name="connsiteX2" fmla="*/ 188669 w 198758"/>
              <a:gd name="connsiteY2" fmla="*/ 775475 h 855162"/>
              <a:gd name="connsiteX3" fmla="*/ 163841 w 198758"/>
              <a:gd name="connsiteY3" fmla="*/ 842117 h 855162"/>
              <a:gd name="connsiteX4" fmla="*/ 82825 w 198758"/>
              <a:gd name="connsiteY4" fmla="*/ 832970 h 855162"/>
              <a:gd name="connsiteX5" fmla="*/ 93279 w 198758"/>
              <a:gd name="connsiteY5" fmla="*/ 715366 h 855162"/>
              <a:gd name="connsiteX6" fmla="*/ 5729 w 198758"/>
              <a:gd name="connsiteY6" fmla="*/ 140413 h 855162"/>
              <a:gd name="connsiteX7" fmla="*/ 169068 w 198758"/>
              <a:gd name="connsiteY7" fmla="*/ 133879 h 855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8758" h="855162">
                <a:moveTo>
                  <a:pt x="169068" y="133879"/>
                </a:moveTo>
                <a:cubicBezTo>
                  <a:pt x="169068" y="133879"/>
                  <a:pt x="217107" y="321356"/>
                  <a:pt x="190973" y="452027"/>
                </a:cubicBezTo>
                <a:cubicBezTo>
                  <a:pt x="164839" y="581392"/>
                  <a:pt x="193191" y="710460"/>
                  <a:pt x="188669" y="775475"/>
                </a:cubicBezTo>
                <a:cubicBezTo>
                  <a:pt x="184147" y="840490"/>
                  <a:pt x="183442" y="836890"/>
                  <a:pt x="163841" y="842117"/>
                </a:cubicBezTo>
                <a:cubicBezTo>
                  <a:pt x="116800" y="876092"/>
                  <a:pt x="82825" y="832970"/>
                  <a:pt x="82825" y="832970"/>
                </a:cubicBezTo>
                <a:lnTo>
                  <a:pt x="93279" y="715366"/>
                </a:lnTo>
                <a:cubicBezTo>
                  <a:pt x="93279" y="715366"/>
                  <a:pt x="46237" y="289378"/>
                  <a:pt x="5729" y="140413"/>
                </a:cubicBezTo>
                <a:cubicBezTo>
                  <a:pt x="-33472" y="-9859"/>
                  <a:pt x="140320" y="-77808"/>
                  <a:pt x="169068" y="133879"/>
                </a:cubicBezTo>
                <a:close/>
              </a:path>
            </a:pathLst>
          </a:custGeom>
          <a:solidFill>
            <a:srgbClr val="F2AB8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39" name="下身">
            <a:extLst>
              <a:ext uri="{FF2B5EF4-FFF2-40B4-BE49-F238E27FC236}">
                <a16:creationId xmlns:a16="http://schemas.microsoft.com/office/drawing/2014/main" id="{92E5B28E-CEF7-4FBE-9426-453E56E022E6}"/>
              </a:ext>
            </a:extLst>
          </p:cNvPr>
          <p:cNvSpPr/>
          <p:nvPr/>
        </p:nvSpPr>
        <p:spPr>
          <a:xfrm>
            <a:off x="1657893" y="2749784"/>
            <a:ext cx="1197887" cy="1700152"/>
          </a:xfrm>
          <a:custGeom>
            <a:avLst/>
            <a:gdLst>
              <a:gd name="connsiteX0" fmla="*/ 173149 w 574953"/>
              <a:gd name="connsiteY0" fmla="*/ 9800 h 757892"/>
              <a:gd name="connsiteX1" fmla="*/ 9810 w 574953"/>
              <a:gd name="connsiteY1" fmla="*/ 354772 h 757892"/>
              <a:gd name="connsiteX2" fmla="*/ 75146 w 574953"/>
              <a:gd name="connsiteY2" fmla="*/ 727185 h 757892"/>
              <a:gd name="connsiteX3" fmla="*/ 533801 w 574953"/>
              <a:gd name="connsiteY3" fmla="*/ 712812 h 757892"/>
              <a:gd name="connsiteX4" fmla="*/ 431878 w 574953"/>
              <a:gd name="connsiteY4" fmla="*/ 9800 h 757892"/>
              <a:gd name="connsiteX5" fmla="*/ 173149 w 574953"/>
              <a:gd name="connsiteY5" fmla="*/ 9800 h 757892"/>
              <a:gd name="connsiteX0" fmla="*/ 142285 w 535415"/>
              <a:gd name="connsiteY0" fmla="*/ 0 h 761278"/>
              <a:gd name="connsiteX1" fmla="*/ 17102 w 535415"/>
              <a:gd name="connsiteY1" fmla="*/ 379659 h 761278"/>
              <a:gd name="connsiteX2" fmla="*/ 44282 w 535415"/>
              <a:gd name="connsiteY2" fmla="*/ 717385 h 761278"/>
              <a:gd name="connsiteX3" fmla="*/ 502937 w 535415"/>
              <a:gd name="connsiteY3" fmla="*/ 703012 h 761278"/>
              <a:gd name="connsiteX4" fmla="*/ 401014 w 535415"/>
              <a:gd name="connsiteY4" fmla="*/ 0 h 761278"/>
              <a:gd name="connsiteX5" fmla="*/ 142285 w 535415"/>
              <a:gd name="connsiteY5" fmla="*/ 0 h 761278"/>
              <a:gd name="connsiteX0" fmla="*/ 143505 w 545286"/>
              <a:gd name="connsiteY0" fmla="*/ 0 h 773920"/>
              <a:gd name="connsiteX1" fmla="*/ 18322 w 545286"/>
              <a:gd name="connsiteY1" fmla="*/ 379659 h 773920"/>
              <a:gd name="connsiteX2" fmla="*/ 45502 w 545286"/>
              <a:gd name="connsiteY2" fmla="*/ 717385 h 773920"/>
              <a:gd name="connsiteX3" fmla="*/ 521500 w 545286"/>
              <a:gd name="connsiteY3" fmla="*/ 723824 h 773920"/>
              <a:gd name="connsiteX4" fmla="*/ 402234 w 545286"/>
              <a:gd name="connsiteY4" fmla="*/ 0 h 773920"/>
              <a:gd name="connsiteX5" fmla="*/ 143505 w 545286"/>
              <a:gd name="connsiteY5" fmla="*/ 0 h 773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5286" h="773920">
                <a:moveTo>
                  <a:pt x="143505" y="0"/>
                </a:moveTo>
                <a:cubicBezTo>
                  <a:pt x="106917" y="44428"/>
                  <a:pt x="17015" y="239841"/>
                  <a:pt x="18322" y="379659"/>
                </a:cubicBezTo>
                <a:cubicBezTo>
                  <a:pt x="19629" y="544305"/>
                  <a:pt x="-38361" y="660024"/>
                  <a:pt x="45502" y="717385"/>
                </a:cubicBezTo>
                <a:cubicBezTo>
                  <a:pt x="129365" y="774746"/>
                  <a:pt x="389523" y="806146"/>
                  <a:pt x="521500" y="723824"/>
                </a:cubicBezTo>
                <a:cubicBezTo>
                  <a:pt x="521500" y="723824"/>
                  <a:pt x="624375" y="367186"/>
                  <a:pt x="402234" y="0"/>
                </a:cubicBezTo>
                <a:lnTo>
                  <a:pt x="143505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372" name="头部">
            <a:extLst>
              <a:ext uri="{FF2B5EF4-FFF2-40B4-BE49-F238E27FC236}">
                <a16:creationId xmlns:a16="http://schemas.microsoft.com/office/drawing/2014/main" id="{DA7EB1E6-1D25-4DC4-9F63-E6B46E26A71E}"/>
              </a:ext>
            </a:extLst>
          </p:cNvPr>
          <p:cNvSpPr/>
          <p:nvPr/>
        </p:nvSpPr>
        <p:spPr>
          <a:xfrm>
            <a:off x="1418747" y="794127"/>
            <a:ext cx="1358980" cy="1176041"/>
          </a:xfrm>
          <a:custGeom>
            <a:avLst/>
            <a:gdLst>
              <a:gd name="connsiteX0" fmla="*/ 204017 w 1358979"/>
              <a:gd name="connsiteY0" fmla="*/ 402230 h 1176040"/>
              <a:gd name="connsiteX1" fmla="*/ 108627 w 1358979"/>
              <a:gd name="connsiteY1" fmla="*/ 562956 h 1176040"/>
              <a:gd name="connsiteX2" fmla="*/ 30225 w 1358979"/>
              <a:gd name="connsiteY2" fmla="*/ 850432 h 1176040"/>
              <a:gd name="connsiteX3" fmla="*/ 295487 w 1358979"/>
              <a:gd name="connsiteY3" fmla="*/ 1003318 h 1176040"/>
              <a:gd name="connsiteX4" fmla="*/ 592111 w 1358979"/>
              <a:gd name="connsiteY4" fmla="*/ 1164043 h 1176040"/>
              <a:gd name="connsiteX5" fmla="*/ 954070 w 1358979"/>
              <a:gd name="connsiteY5" fmla="*/ 1124842 h 1176040"/>
              <a:gd name="connsiteX6" fmla="*/ 1202345 w 1358979"/>
              <a:gd name="connsiteY6" fmla="*/ 928835 h 1176040"/>
              <a:gd name="connsiteX7" fmla="*/ 1302962 w 1358979"/>
              <a:gd name="connsiteY7" fmla="*/ 553809 h 1176040"/>
              <a:gd name="connsiteX8" fmla="*/ 815558 w 1358979"/>
              <a:gd name="connsiteY8" fmla="*/ 21977 h 1176040"/>
              <a:gd name="connsiteX9" fmla="*/ 204017 w 1358979"/>
              <a:gd name="connsiteY9" fmla="*/ 402230 h 1176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58979" h="1176040">
                <a:moveTo>
                  <a:pt x="204017" y="402230"/>
                </a:moveTo>
                <a:cubicBezTo>
                  <a:pt x="204017" y="402230"/>
                  <a:pt x="90333" y="411377"/>
                  <a:pt x="108627" y="562956"/>
                </a:cubicBezTo>
                <a:cubicBezTo>
                  <a:pt x="125615" y="715841"/>
                  <a:pt x="-48178" y="602157"/>
                  <a:pt x="30225" y="850432"/>
                </a:cubicBezTo>
                <a:cubicBezTo>
                  <a:pt x="78573" y="1003318"/>
                  <a:pt x="209244" y="954969"/>
                  <a:pt x="295487" y="1003318"/>
                </a:cubicBezTo>
                <a:cubicBezTo>
                  <a:pt x="350369" y="1033372"/>
                  <a:pt x="364743" y="1195404"/>
                  <a:pt x="592111" y="1164043"/>
                </a:cubicBezTo>
                <a:cubicBezTo>
                  <a:pt x="818172" y="1133989"/>
                  <a:pt x="814252" y="1127455"/>
                  <a:pt x="954070" y="1124842"/>
                </a:cubicBezTo>
                <a:cubicBezTo>
                  <a:pt x="1159223" y="1120922"/>
                  <a:pt x="1127862" y="1035985"/>
                  <a:pt x="1202345" y="928835"/>
                </a:cubicBezTo>
                <a:cubicBezTo>
                  <a:pt x="1241546" y="872646"/>
                  <a:pt x="1463687" y="762883"/>
                  <a:pt x="1302962" y="553809"/>
                </a:cubicBezTo>
                <a:cubicBezTo>
                  <a:pt x="1167064" y="378709"/>
                  <a:pt x="1312109" y="-69493"/>
                  <a:pt x="815558" y="21977"/>
                </a:cubicBezTo>
                <a:cubicBezTo>
                  <a:pt x="319008" y="113447"/>
                  <a:pt x="204017" y="402230"/>
                  <a:pt x="204017" y="402230"/>
                </a:cubicBezTo>
                <a:close/>
              </a:path>
            </a:pathLst>
          </a:custGeom>
          <a:solidFill>
            <a:srgbClr val="37373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380" name="脖子">
            <a:extLst>
              <a:ext uri="{FF2B5EF4-FFF2-40B4-BE49-F238E27FC236}">
                <a16:creationId xmlns:a16="http://schemas.microsoft.com/office/drawing/2014/main" id="{4662AC5E-D448-426C-9060-35ACF4422EAB}"/>
              </a:ext>
            </a:extLst>
          </p:cNvPr>
          <p:cNvSpPr/>
          <p:nvPr/>
        </p:nvSpPr>
        <p:spPr>
          <a:xfrm>
            <a:off x="1780038" y="1651746"/>
            <a:ext cx="731758" cy="653356"/>
          </a:xfrm>
          <a:custGeom>
            <a:avLst/>
            <a:gdLst>
              <a:gd name="connsiteX0" fmla="*/ 481708 w 731758"/>
              <a:gd name="connsiteY0" fmla="*/ 245008 h 653355"/>
              <a:gd name="connsiteX1" fmla="*/ 480402 w 731758"/>
              <a:gd name="connsiteY1" fmla="*/ 250235 h 653355"/>
              <a:gd name="connsiteX2" fmla="*/ 479095 w 731758"/>
              <a:gd name="connsiteY2" fmla="*/ 9800 h 653355"/>
              <a:gd name="connsiteX3" fmla="*/ 275248 w 731758"/>
              <a:gd name="connsiteY3" fmla="*/ 9800 h 653355"/>
              <a:gd name="connsiteX4" fmla="*/ 288315 w 731758"/>
              <a:gd name="connsiteY4" fmla="*/ 254155 h 653355"/>
              <a:gd name="connsiteX5" fmla="*/ 9985 w 731758"/>
              <a:gd name="connsiteY5" fmla="*/ 318184 h 653355"/>
              <a:gd name="connsiteX6" fmla="*/ 20439 w 731758"/>
              <a:gd name="connsiteY6" fmla="*/ 488057 h 653355"/>
              <a:gd name="connsiteX7" fmla="*/ 187698 w 731758"/>
              <a:gd name="connsiteY7" fmla="*/ 570380 h 653355"/>
              <a:gd name="connsiteX8" fmla="*/ 208606 w 731758"/>
              <a:gd name="connsiteY8" fmla="*/ 597821 h 653355"/>
              <a:gd name="connsiteX9" fmla="*/ 215139 w 731758"/>
              <a:gd name="connsiteY9" fmla="*/ 605661 h 653355"/>
              <a:gd name="connsiteX10" fmla="*/ 242580 w 731758"/>
              <a:gd name="connsiteY10" fmla="*/ 625262 h 653355"/>
              <a:gd name="connsiteX11" fmla="*/ 255647 w 731758"/>
              <a:gd name="connsiteY11" fmla="*/ 633102 h 653355"/>
              <a:gd name="connsiteX12" fmla="*/ 262181 w 731758"/>
              <a:gd name="connsiteY12" fmla="*/ 637022 h 653355"/>
              <a:gd name="connsiteX13" fmla="*/ 266101 w 731758"/>
              <a:gd name="connsiteY13" fmla="*/ 638329 h 653355"/>
              <a:gd name="connsiteX14" fmla="*/ 300075 w 731758"/>
              <a:gd name="connsiteY14" fmla="*/ 647476 h 653355"/>
              <a:gd name="connsiteX15" fmla="*/ 322290 w 731758"/>
              <a:gd name="connsiteY15" fmla="*/ 651396 h 653355"/>
              <a:gd name="connsiteX16" fmla="*/ 328823 w 731758"/>
              <a:gd name="connsiteY16" fmla="*/ 651396 h 653355"/>
              <a:gd name="connsiteX17" fmla="*/ 421600 w 731758"/>
              <a:gd name="connsiteY17" fmla="*/ 650089 h 653355"/>
              <a:gd name="connsiteX18" fmla="*/ 458187 w 731758"/>
              <a:gd name="connsiteY18" fmla="*/ 646169 h 653355"/>
              <a:gd name="connsiteX19" fmla="*/ 476481 w 731758"/>
              <a:gd name="connsiteY19" fmla="*/ 642249 h 653355"/>
              <a:gd name="connsiteX20" fmla="*/ 567951 w 731758"/>
              <a:gd name="connsiteY20" fmla="*/ 620035 h 653355"/>
              <a:gd name="connsiteX21" fmla="*/ 608459 w 731758"/>
              <a:gd name="connsiteY21" fmla="*/ 505044 h 653355"/>
              <a:gd name="connsiteX22" fmla="*/ 728677 w 731758"/>
              <a:gd name="connsiteY22" fmla="*/ 403121 h 653355"/>
              <a:gd name="connsiteX23" fmla="*/ 672488 w 731758"/>
              <a:gd name="connsiteY23" fmla="*/ 288130 h 653355"/>
              <a:gd name="connsiteX24" fmla="*/ 481708 w 731758"/>
              <a:gd name="connsiteY24" fmla="*/ 245008 h 653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731758" h="653355">
                <a:moveTo>
                  <a:pt x="481708" y="245008"/>
                </a:moveTo>
                <a:cubicBezTo>
                  <a:pt x="481708" y="245008"/>
                  <a:pt x="481708" y="246315"/>
                  <a:pt x="480402" y="250235"/>
                </a:cubicBezTo>
                <a:lnTo>
                  <a:pt x="479095" y="9800"/>
                </a:lnTo>
                <a:lnTo>
                  <a:pt x="275248" y="9800"/>
                </a:lnTo>
                <a:lnTo>
                  <a:pt x="288315" y="254155"/>
                </a:lnTo>
                <a:cubicBezTo>
                  <a:pt x="270021" y="252849"/>
                  <a:pt x="97535" y="278983"/>
                  <a:pt x="9985" y="318184"/>
                </a:cubicBezTo>
                <a:cubicBezTo>
                  <a:pt x="7372" y="346932"/>
                  <a:pt x="33506" y="461923"/>
                  <a:pt x="20439" y="488057"/>
                </a:cubicBezTo>
                <a:cubicBezTo>
                  <a:pt x="60947" y="563846"/>
                  <a:pt x="140657" y="497204"/>
                  <a:pt x="187698" y="570380"/>
                </a:cubicBezTo>
                <a:cubicBezTo>
                  <a:pt x="191618" y="576913"/>
                  <a:pt x="207299" y="596514"/>
                  <a:pt x="208606" y="597821"/>
                </a:cubicBezTo>
                <a:cubicBezTo>
                  <a:pt x="211219" y="600434"/>
                  <a:pt x="213832" y="603048"/>
                  <a:pt x="215139" y="605661"/>
                </a:cubicBezTo>
                <a:cubicBezTo>
                  <a:pt x="220366" y="610888"/>
                  <a:pt x="238660" y="622648"/>
                  <a:pt x="242580" y="625262"/>
                </a:cubicBezTo>
                <a:cubicBezTo>
                  <a:pt x="246500" y="627875"/>
                  <a:pt x="251727" y="630488"/>
                  <a:pt x="255647" y="633102"/>
                </a:cubicBezTo>
                <a:cubicBezTo>
                  <a:pt x="258261" y="634409"/>
                  <a:pt x="260874" y="635715"/>
                  <a:pt x="262181" y="637022"/>
                </a:cubicBezTo>
                <a:cubicBezTo>
                  <a:pt x="263487" y="637022"/>
                  <a:pt x="264794" y="638329"/>
                  <a:pt x="266101" y="638329"/>
                </a:cubicBezTo>
                <a:cubicBezTo>
                  <a:pt x="277861" y="642249"/>
                  <a:pt x="288315" y="644862"/>
                  <a:pt x="300075" y="647476"/>
                </a:cubicBezTo>
                <a:cubicBezTo>
                  <a:pt x="307916" y="648782"/>
                  <a:pt x="314449" y="650089"/>
                  <a:pt x="322290" y="651396"/>
                </a:cubicBezTo>
                <a:cubicBezTo>
                  <a:pt x="324903" y="651396"/>
                  <a:pt x="326210" y="651396"/>
                  <a:pt x="328823" y="651396"/>
                </a:cubicBezTo>
                <a:cubicBezTo>
                  <a:pt x="360184" y="652703"/>
                  <a:pt x="390239" y="652703"/>
                  <a:pt x="421600" y="650089"/>
                </a:cubicBezTo>
                <a:cubicBezTo>
                  <a:pt x="428133" y="650089"/>
                  <a:pt x="468641" y="643555"/>
                  <a:pt x="458187" y="646169"/>
                </a:cubicBezTo>
                <a:cubicBezTo>
                  <a:pt x="464721" y="644862"/>
                  <a:pt x="471255" y="643555"/>
                  <a:pt x="476481" y="642249"/>
                </a:cubicBezTo>
                <a:cubicBezTo>
                  <a:pt x="507843" y="635715"/>
                  <a:pt x="537897" y="627875"/>
                  <a:pt x="567951" y="620035"/>
                </a:cubicBezTo>
                <a:cubicBezTo>
                  <a:pt x="582325" y="582140"/>
                  <a:pt x="595392" y="542939"/>
                  <a:pt x="608459" y="505044"/>
                </a:cubicBezTo>
                <a:cubicBezTo>
                  <a:pt x="625447" y="452776"/>
                  <a:pt x="716916" y="456696"/>
                  <a:pt x="728677" y="403121"/>
                </a:cubicBezTo>
                <a:cubicBezTo>
                  <a:pt x="733904" y="380907"/>
                  <a:pt x="743051" y="310344"/>
                  <a:pt x="672488" y="288130"/>
                </a:cubicBezTo>
                <a:cubicBezTo>
                  <a:pt x="611073" y="273756"/>
                  <a:pt x="481708" y="245008"/>
                  <a:pt x="481708" y="245008"/>
                </a:cubicBezTo>
                <a:close/>
              </a:path>
            </a:pathLst>
          </a:custGeom>
          <a:solidFill>
            <a:srgbClr val="CE8D7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381" name="脸部">
            <a:extLst>
              <a:ext uri="{FF2B5EF4-FFF2-40B4-BE49-F238E27FC236}">
                <a16:creationId xmlns:a16="http://schemas.microsoft.com/office/drawing/2014/main" id="{AA65080F-1C7E-4BD2-AE3C-3BC61B55C2D4}"/>
              </a:ext>
            </a:extLst>
          </p:cNvPr>
          <p:cNvSpPr/>
          <p:nvPr/>
        </p:nvSpPr>
        <p:spPr>
          <a:xfrm>
            <a:off x="1792612" y="830835"/>
            <a:ext cx="757893" cy="980034"/>
          </a:xfrm>
          <a:custGeom>
            <a:avLst/>
            <a:gdLst>
              <a:gd name="connsiteX0" fmla="*/ 739624 w 757892"/>
              <a:gd name="connsiteY0" fmla="*/ 365522 h 980033"/>
              <a:gd name="connsiteX1" fmla="*/ 514869 w 757892"/>
              <a:gd name="connsiteY1" fmla="*/ 962689 h 980033"/>
              <a:gd name="connsiteX2" fmla="*/ 10479 w 757892"/>
              <a:gd name="connsiteY2" fmla="*/ 485739 h 980033"/>
              <a:gd name="connsiteX3" fmla="*/ 393345 w 757892"/>
              <a:gd name="connsiteY3" fmla="*/ 10096 h 980033"/>
              <a:gd name="connsiteX4" fmla="*/ 739624 w 757892"/>
              <a:gd name="connsiteY4" fmla="*/ 365522 h 98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57892" h="980033">
                <a:moveTo>
                  <a:pt x="739624" y="365522"/>
                </a:moveTo>
                <a:cubicBezTo>
                  <a:pt x="739624" y="365522"/>
                  <a:pt x="816720" y="882980"/>
                  <a:pt x="514869" y="962689"/>
                </a:cubicBezTo>
                <a:cubicBezTo>
                  <a:pt x="299262" y="1020185"/>
                  <a:pt x="-6509" y="821564"/>
                  <a:pt x="10479" y="485739"/>
                </a:cubicBezTo>
                <a:cubicBezTo>
                  <a:pt x="27466" y="149914"/>
                  <a:pt x="241767" y="2256"/>
                  <a:pt x="393345" y="10096"/>
                </a:cubicBezTo>
                <a:cubicBezTo>
                  <a:pt x="544924" y="17937"/>
                  <a:pt x="703036" y="132927"/>
                  <a:pt x="739624" y="365522"/>
                </a:cubicBezTo>
                <a:close/>
              </a:path>
            </a:pathLst>
          </a:custGeom>
          <a:solidFill>
            <a:srgbClr val="F2AB8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382" name="鼻子">
            <a:extLst>
              <a:ext uri="{FF2B5EF4-FFF2-40B4-BE49-F238E27FC236}">
                <a16:creationId xmlns:a16="http://schemas.microsoft.com/office/drawing/2014/main" id="{9EADEF45-DA3F-4A87-A4C2-DAC152F8036C}"/>
              </a:ext>
            </a:extLst>
          </p:cNvPr>
          <p:cNvSpPr/>
          <p:nvPr/>
        </p:nvSpPr>
        <p:spPr>
          <a:xfrm>
            <a:off x="2300295" y="1403471"/>
            <a:ext cx="91470" cy="117604"/>
          </a:xfrm>
          <a:custGeom>
            <a:avLst/>
            <a:gdLst>
              <a:gd name="connsiteX0" fmla="*/ 9800 w 91469"/>
              <a:gd name="connsiteY0" fmla="*/ 9800 h 117604"/>
              <a:gd name="connsiteX1" fmla="*/ 26788 w 91469"/>
              <a:gd name="connsiteY1" fmla="*/ 25481 h 117604"/>
              <a:gd name="connsiteX2" fmla="*/ 43775 w 91469"/>
              <a:gd name="connsiteY2" fmla="*/ 39855 h 117604"/>
              <a:gd name="connsiteX3" fmla="*/ 60762 w 91469"/>
              <a:gd name="connsiteY3" fmla="*/ 54229 h 117604"/>
              <a:gd name="connsiteX4" fmla="*/ 79056 w 91469"/>
              <a:gd name="connsiteY4" fmla="*/ 65989 h 117604"/>
              <a:gd name="connsiteX5" fmla="*/ 85590 w 91469"/>
              <a:gd name="connsiteY5" fmla="*/ 69909 h 117604"/>
              <a:gd name="connsiteX6" fmla="*/ 81669 w 91469"/>
              <a:gd name="connsiteY6" fmla="*/ 75136 h 117604"/>
              <a:gd name="connsiteX7" fmla="*/ 35935 w 91469"/>
              <a:gd name="connsiteY7" fmla="*/ 119564 h 117604"/>
              <a:gd name="connsiteX8" fmla="*/ 71216 w 91469"/>
              <a:gd name="connsiteY8" fmla="*/ 65989 h 117604"/>
              <a:gd name="connsiteX9" fmla="*/ 72523 w 91469"/>
              <a:gd name="connsiteY9" fmla="*/ 75136 h 117604"/>
              <a:gd name="connsiteX10" fmla="*/ 52922 w 91469"/>
              <a:gd name="connsiteY10" fmla="*/ 62069 h 117604"/>
              <a:gd name="connsiteX11" fmla="*/ 35935 w 91469"/>
              <a:gd name="connsiteY11" fmla="*/ 46388 h 117604"/>
              <a:gd name="connsiteX12" fmla="*/ 21561 w 91469"/>
              <a:gd name="connsiteY12" fmla="*/ 28094 h 117604"/>
              <a:gd name="connsiteX13" fmla="*/ 9800 w 91469"/>
              <a:gd name="connsiteY13" fmla="*/ 9800 h 117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469" h="117604">
                <a:moveTo>
                  <a:pt x="9800" y="9800"/>
                </a:moveTo>
                <a:cubicBezTo>
                  <a:pt x="16334" y="15027"/>
                  <a:pt x="21561" y="20254"/>
                  <a:pt x="26788" y="25481"/>
                </a:cubicBezTo>
                <a:cubicBezTo>
                  <a:pt x="32014" y="30708"/>
                  <a:pt x="38548" y="35935"/>
                  <a:pt x="43775" y="39855"/>
                </a:cubicBezTo>
                <a:cubicBezTo>
                  <a:pt x="49002" y="45082"/>
                  <a:pt x="55535" y="49002"/>
                  <a:pt x="60762" y="54229"/>
                </a:cubicBezTo>
                <a:cubicBezTo>
                  <a:pt x="67296" y="58149"/>
                  <a:pt x="72523" y="62069"/>
                  <a:pt x="79056" y="65989"/>
                </a:cubicBezTo>
                <a:lnTo>
                  <a:pt x="85590" y="69909"/>
                </a:lnTo>
                <a:lnTo>
                  <a:pt x="81669" y="75136"/>
                </a:lnTo>
                <a:cubicBezTo>
                  <a:pt x="67296" y="90816"/>
                  <a:pt x="52922" y="106497"/>
                  <a:pt x="35935" y="119564"/>
                </a:cubicBezTo>
                <a:cubicBezTo>
                  <a:pt x="46388" y="99963"/>
                  <a:pt x="58149" y="82976"/>
                  <a:pt x="71216" y="65989"/>
                </a:cubicBezTo>
                <a:lnTo>
                  <a:pt x="72523" y="75136"/>
                </a:lnTo>
                <a:cubicBezTo>
                  <a:pt x="65989" y="71216"/>
                  <a:pt x="59455" y="67296"/>
                  <a:pt x="52922" y="62069"/>
                </a:cubicBezTo>
                <a:cubicBezTo>
                  <a:pt x="46388" y="56842"/>
                  <a:pt x="41161" y="51615"/>
                  <a:pt x="35935" y="46388"/>
                </a:cubicBezTo>
                <a:cubicBezTo>
                  <a:pt x="30708" y="39855"/>
                  <a:pt x="25481" y="34628"/>
                  <a:pt x="21561" y="28094"/>
                </a:cubicBezTo>
                <a:cubicBezTo>
                  <a:pt x="17641" y="22867"/>
                  <a:pt x="13721" y="16334"/>
                  <a:pt x="9800" y="9800"/>
                </a:cubicBezTo>
                <a:close/>
              </a:path>
            </a:pathLst>
          </a:custGeom>
          <a:solidFill>
            <a:srgbClr val="B5766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383" name="眼睛">
            <a:extLst>
              <a:ext uri="{FF2B5EF4-FFF2-40B4-BE49-F238E27FC236}">
                <a16:creationId xmlns:a16="http://schemas.microsoft.com/office/drawing/2014/main" id="{80F33E49-7BA2-4EAA-AC49-CDEF23098F2C}"/>
              </a:ext>
            </a:extLst>
          </p:cNvPr>
          <p:cNvSpPr/>
          <p:nvPr/>
        </p:nvSpPr>
        <p:spPr>
          <a:xfrm>
            <a:off x="2371878" y="1288437"/>
            <a:ext cx="91470" cy="143738"/>
          </a:xfrm>
          <a:custGeom>
            <a:avLst/>
            <a:gdLst>
              <a:gd name="connsiteX0" fmla="*/ 81955 w 91469"/>
              <a:gd name="connsiteY0" fmla="*/ 77792 h 143738"/>
              <a:gd name="connsiteX1" fmla="*/ 42754 w 91469"/>
              <a:gd name="connsiteY1" fmla="*/ 141821 h 143738"/>
              <a:gd name="connsiteX2" fmla="*/ 10086 w 91469"/>
              <a:gd name="connsiteY2" fmla="*/ 73872 h 143738"/>
              <a:gd name="connsiteX3" fmla="*/ 49287 w 91469"/>
              <a:gd name="connsiteY3" fmla="*/ 9843 h 143738"/>
              <a:gd name="connsiteX4" fmla="*/ 81955 w 91469"/>
              <a:gd name="connsiteY4" fmla="*/ 77792 h 143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69" h="143738">
                <a:moveTo>
                  <a:pt x="81955" y="77792"/>
                </a:moveTo>
                <a:cubicBezTo>
                  <a:pt x="80648" y="114380"/>
                  <a:pt x="62354" y="143128"/>
                  <a:pt x="42754" y="141821"/>
                </a:cubicBezTo>
                <a:cubicBezTo>
                  <a:pt x="23153" y="140514"/>
                  <a:pt x="7472" y="110460"/>
                  <a:pt x="10086" y="73872"/>
                </a:cubicBezTo>
                <a:cubicBezTo>
                  <a:pt x="11393" y="37284"/>
                  <a:pt x="29686" y="8536"/>
                  <a:pt x="49287" y="9843"/>
                </a:cubicBezTo>
                <a:cubicBezTo>
                  <a:pt x="70195" y="11150"/>
                  <a:pt x="84568" y="41204"/>
                  <a:pt x="81955" y="77792"/>
                </a:cubicBezTo>
                <a:close/>
              </a:path>
            </a:pathLst>
          </a:custGeom>
          <a:solidFill>
            <a:srgbClr val="22222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384" name="眼睛">
            <a:extLst>
              <a:ext uri="{FF2B5EF4-FFF2-40B4-BE49-F238E27FC236}">
                <a16:creationId xmlns:a16="http://schemas.microsoft.com/office/drawing/2014/main" id="{6C9C1D1E-FDFE-4708-9C84-970D4B7B8684}"/>
              </a:ext>
            </a:extLst>
          </p:cNvPr>
          <p:cNvSpPr/>
          <p:nvPr/>
        </p:nvSpPr>
        <p:spPr>
          <a:xfrm>
            <a:off x="2029520" y="1301504"/>
            <a:ext cx="91470" cy="143738"/>
          </a:xfrm>
          <a:custGeom>
            <a:avLst/>
            <a:gdLst>
              <a:gd name="connsiteX0" fmla="*/ 81955 w 91469"/>
              <a:gd name="connsiteY0" fmla="*/ 77792 h 143738"/>
              <a:gd name="connsiteX1" fmla="*/ 42754 w 91469"/>
              <a:gd name="connsiteY1" fmla="*/ 141821 h 143738"/>
              <a:gd name="connsiteX2" fmla="*/ 10086 w 91469"/>
              <a:gd name="connsiteY2" fmla="*/ 73872 h 143738"/>
              <a:gd name="connsiteX3" fmla="*/ 49287 w 91469"/>
              <a:gd name="connsiteY3" fmla="*/ 9843 h 143738"/>
              <a:gd name="connsiteX4" fmla="*/ 81955 w 91469"/>
              <a:gd name="connsiteY4" fmla="*/ 77792 h 143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69" h="143738">
                <a:moveTo>
                  <a:pt x="81955" y="77792"/>
                </a:moveTo>
                <a:cubicBezTo>
                  <a:pt x="80648" y="114380"/>
                  <a:pt x="62354" y="143128"/>
                  <a:pt x="42754" y="141821"/>
                </a:cubicBezTo>
                <a:cubicBezTo>
                  <a:pt x="23153" y="140514"/>
                  <a:pt x="7472" y="110460"/>
                  <a:pt x="10086" y="73872"/>
                </a:cubicBezTo>
                <a:cubicBezTo>
                  <a:pt x="11393" y="37284"/>
                  <a:pt x="29686" y="8536"/>
                  <a:pt x="49287" y="9843"/>
                </a:cubicBezTo>
                <a:cubicBezTo>
                  <a:pt x="68888" y="9843"/>
                  <a:pt x="83262" y="41204"/>
                  <a:pt x="81955" y="77792"/>
                </a:cubicBezTo>
                <a:close/>
              </a:path>
            </a:pathLst>
          </a:custGeom>
          <a:solidFill>
            <a:srgbClr val="22222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385" name="耳朵">
            <a:extLst>
              <a:ext uri="{FF2B5EF4-FFF2-40B4-BE49-F238E27FC236}">
                <a16:creationId xmlns:a16="http://schemas.microsoft.com/office/drawing/2014/main" id="{466FA1C5-8892-42DE-B2E4-BF65283FE71D}"/>
              </a:ext>
            </a:extLst>
          </p:cNvPr>
          <p:cNvSpPr/>
          <p:nvPr/>
        </p:nvSpPr>
        <p:spPr>
          <a:xfrm>
            <a:off x="1672986" y="1303149"/>
            <a:ext cx="182940" cy="248275"/>
          </a:xfrm>
          <a:custGeom>
            <a:avLst/>
            <a:gdLst>
              <a:gd name="connsiteX0" fmla="*/ 147093 w 182939"/>
              <a:gd name="connsiteY0" fmla="*/ 157163 h 248275"/>
              <a:gd name="connsiteX1" fmla="*/ 51703 w 182939"/>
              <a:gd name="connsiteY1" fmla="*/ 14731 h 248275"/>
              <a:gd name="connsiteX2" fmla="*/ 179760 w 182939"/>
              <a:gd name="connsiteY2" fmla="*/ 236872 h 248275"/>
              <a:gd name="connsiteX3" fmla="*/ 147093 w 182939"/>
              <a:gd name="connsiteY3" fmla="*/ 157163 h 248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939" h="248275">
                <a:moveTo>
                  <a:pt x="147093" y="157163"/>
                </a:moveTo>
                <a:cubicBezTo>
                  <a:pt x="147093" y="157163"/>
                  <a:pt x="149706" y="-21856"/>
                  <a:pt x="51703" y="14731"/>
                </a:cubicBezTo>
                <a:cubicBezTo>
                  <a:pt x="-44994" y="52626"/>
                  <a:pt x="37329" y="293061"/>
                  <a:pt x="179760" y="236872"/>
                </a:cubicBezTo>
                <a:lnTo>
                  <a:pt x="147093" y="157163"/>
                </a:lnTo>
                <a:close/>
              </a:path>
            </a:pathLst>
          </a:custGeom>
          <a:solidFill>
            <a:srgbClr val="F2AB8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386" name="耳朵">
            <a:extLst>
              <a:ext uri="{FF2B5EF4-FFF2-40B4-BE49-F238E27FC236}">
                <a16:creationId xmlns:a16="http://schemas.microsoft.com/office/drawing/2014/main" id="{D9B171D0-D8BE-4B4E-929C-7F64B0422363}"/>
              </a:ext>
            </a:extLst>
          </p:cNvPr>
          <p:cNvSpPr/>
          <p:nvPr/>
        </p:nvSpPr>
        <p:spPr>
          <a:xfrm>
            <a:off x="1708354" y="1344468"/>
            <a:ext cx="104537" cy="169873"/>
          </a:xfrm>
          <a:custGeom>
            <a:avLst/>
            <a:gdLst>
              <a:gd name="connsiteX0" fmla="*/ 9800 w 104536"/>
              <a:gd name="connsiteY0" fmla="*/ 55736 h 169872"/>
              <a:gd name="connsiteX1" fmla="*/ 62069 w 104536"/>
              <a:gd name="connsiteY1" fmla="*/ 23068 h 169872"/>
              <a:gd name="connsiteX2" fmla="*/ 80363 w 104536"/>
              <a:gd name="connsiteY2" fmla="*/ 77950 h 169872"/>
              <a:gd name="connsiteX3" fmla="*/ 97350 w 104536"/>
              <a:gd name="connsiteY3" fmla="*/ 158966 h 169872"/>
              <a:gd name="connsiteX4" fmla="*/ 9800 w 104536"/>
              <a:gd name="connsiteY4" fmla="*/ 55736 h 1698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4536" h="169872">
                <a:moveTo>
                  <a:pt x="9800" y="55736"/>
                </a:moveTo>
                <a:cubicBezTo>
                  <a:pt x="9800" y="55736"/>
                  <a:pt x="29401" y="-20053"/>
                  <a:pt x="62069" y="23068"/>
                </a:cubicBezTo>
                <a:cubicBezTo>
                  <a:pt x="94737" y="66190"/>
                  <a:pt x="80363" y="77950"/>
                  <a:pt x="80363" y="77950"/>
                </a:cubicBezTo>
                <a:cubicBezTo>
                  <a:pt x="80363" y="77950"/>
                  <a:pt x="37241" y="132832"/>
                  <a:pt x="97350" y="158966"/>
                </a:cubicBezTo>
                <a:cubicBezTo>
                  <a:pt x="97350" y="158966"/>
                  <a:pt x="11107" y="190327"/>
                  <a:pt x="9800" y="55736"/>
                </a:cubicBezTo>
                <a:close/>
              </a:path>
            </a:pathLst>
          </a:custGeom>
          <a:solidFill>
            <a:srgbClr val="D69F8A">
              <a:alpha val="50000"/>
            </a:srgb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387" name="头发">
            <a:extLst>
              <a:ext uri="{FF2B5EF4-FFF2-40B4-BE49-F238E27FC236}">
                <a16:creationId xmlns:a16="http://schemas.microsoft.com/office/drawing/2014/main" id="{88D5B983-009A-436C-8F9B-C83B97C7C083}"/>
              </a:ext>
            </a:extLst>
          </p:cNvPr>
          <p:cNvSpPr/>
          <p:nvPr/>
        </p:nvSpPr>
        <p:spPr>
          <a:xfrm>
            <a:off x="1603591" y="649357"/>
            <a:ext cx="692557" cy="705624"/>
          </a:xfrm>
          <a:custGeom>
            <a:avLst/>
            <a:gdLst>
              <a:gd name="connsiteX0" fmla="*/ 693436 w 692557"/>
              <a:gd name="connsiteY0" fmla="*/ 173281 h 705624"/>
              <a:gd name="connsiteX1" fmla="*/ 198193 w 692557"/>
              <a:gd name="connsiteY1" fmla="*/ 699885 h 705624"/>
              <a:gd name="connsiteX2" fmla="*/ 38774 w 692557"/>
              <a:gd name="connsiteY2" fmla="*/ 658071 h 705624"/>
              <a:gd name="connsiteX3" fmla="*/ 123710 w 692557"/>
              <a:gd name="connsiteY3" fmla="*/ 168054 h 705624"/>
              <a:gd name="connsiteX4" fmla="*/ 693436 w 692557"/>
              <a:gd name="connsiteY4" fmla="*/ 173281 h 705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557" h="705624">
                <a:moveTo>
                  <a:pt x="693436" y="173281"/>
                </a:moveTo>
                <a:cubicBezTo>
                  <a:pt x="693436" y="173281"/>
                  <a:pt x="676449" y="603189"/>
                  <a:pt x="198193" y="699885"/>
                </a:cubicBezTo>
                <a:cubicBezTo>
                  <a:pt x="198193" y="699885"/>
                  <a:pt x="136777" y="621483"/>
                  <a:pt x="38774" y="658071"/>
                </a:cubicBezTo>
                <a:cubicBezTo>
                  <a:pt x="4799" y="550920"/>
                  <a:pt x="-29175" y="307872"/>
                  <a:pt x="123710" y="168054"/>
                </a:cubicBezTo>
                <a:cubicBezTo>
                  <a:pt x="276595" y="28236"/>
                  <a:pt x="638554" y="-106356"/>
                  <a:pt x="693436" y="173281"/>
                </a:cubicBezTo>
                <a:close/>
              </a:path>
            </a:pathLst>
          </a:custGeom>
          <a:solidFill>
            <a:srgbClr val="37373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388" name="眉毛">
            <a:extLst>
              <a:ext uri="{FF2B5EF4-FFF2-40B4-BE49-F238E27FC236}">
                <a16:creationId xmlns:a16="http://schemas.microsoft.com/office/drawing/2014/main" id="{C279A485-F4E8-4D82-83F3-C7F4359FB4B8}"/>
              </a:ext>
            </a:extLst>
          </p:cNvPr>
          <p:cNvSpPr/>
          <p:nvPr/>
        </p:nvSpPr>
        <p:spPr>
          <a:xfrm>
            <a:off x="1959243" y="1171641"/>
            <a:ext cx="209074" cy="91470"/>
          </a:xfrm>
          <a:custGeom>
            <a:avLst/>
            <a:gdLst>
              <a:gd name="connsiteX0" fmla="*/ 9800 w 209073"/>
              <a:gd name="connsiteY0" fmla="*/ 87438 h 91469"/>
              <a:gd name="connsiteX1" fmla="*/ 13721 w 209073"/>
              <a:gd name="connsiteY1" fmla="*/ 78291 h 91469"/>
              <a:gd name="connsiteX2" fmla="*/ 18947 w 209073"/>
              <a:gd name="connsiteY2" fmla="*/ 67837 h 91469"/>
              <a:gd name="connsiteX3" fmla="*/ 28094 w 209073"/>
              <a:gd name="connsiteY3" fmla="*/ 54770 h 91469"/>
              <a:gd name="connsiteX4" fmla="*/ 33321 w 209073"/>
              <a:gd name="connsiteY4" fmla="*/ 48236 h 91469"/>
              <a:gd name="connsiteX5" fmla="*/ 39855 w 209073"/>
              <a:gd name="connsiteY5" fmla="*/ 41703 h 91469"/>
              <a:gd name="connsiteX6" fmla="*/ 55535 w 209073"/>
              <a:gd name="connsiteY6" fmla="*/ 28636 h 91469"/>
              <a:gd name="connsiteX7" fmla="*/ 75136 w 209073"/>
              <a:gd name="connsiteY7" fmla="*/ 18182 h 91469"/>
              <a:gd name="connsiteX8" fmla="*/ 97350 w 209073"/>
              <a:gd name="connsiteY8" fmla="*/ 11648 h 91469"/>
              <a:gd name="connsiteX9" fmla="*/ 120871 w 209073"/>
              <a:gd name="connsiteY9" fmla="*/ 10342 h 91469"/>
              <a:gd name="connsiteX10" fmla="*/ 132631 w 209073"/>
              <a:gd name="connsiteY10" fmla="*/ 11648 h 91469"/>
              <a:gd name="connsiteX11" fmla="*/ 143085 w 209073"/>
              <a:gd name="connsiteY11" fmla="*/ 14262 h 91469"/>
              <a:gd name="connsiteX12" fmla="*/ 162686 w 209073"/>
              <a:gd name="connsiteY12" fmla="*/ 22102 h 91469"/>
              <a:gd name="connsiteX13" fmla="*/ 178366 w 209073"/>
              <a:gd name="connsiteY13" fmla="*/ 32556 h 91469"/>
              <a:gd name="connsiteX14" fmla="*/ 188820 w 209073"/>
              <a:gd name="connsiteY14" fmla="*/ 43009 h 91469"/>
              <a:gd name="connsiteX15" fmla="*/ 195353 w 209073"/>
              <a:gd name="connsiteY15" fmla="*/ 52156 h 91469"/>
              <a:gd name="connsiteX16" fmla="*/ 200580 w 209073"/>
              <a:gd name="connsiteY16" fmla="*/ 61303 h 91469"/>
              <a:gd name="connsiteX17" fmla="*/ 191433 w 209073"/>
              <a:gd name="connsiteY17" fmla="*/ 56077 h 91469"/>
              <a:gd name="connsiteX18" fmla="*/ 182286 w 209073"/>
              <a:gd name="connsiteY18" fmla="*/ 50850 h 91469"/>
              <a:gd name="connsiteX19" fmla="*/ 170526 w 209073"/>
              <a:gd name="connsiteY19" fmla="*/ 44316 h 91469"/>
              <a:gd name="connsiteX20" fmla="*/ 156152 w 209073"/>
              <a:gd name="connsiteY20" fmla="*/ 39089 h 91469"/>
              <a:gd name="connsiteX21" fmla="*/ 139165 w 209073"/>
              <a:gd name="connsiteY21" fmla="*/ 35169 h 91469"/>
              <a:gd name="connsiteX22" fmla="*/ 120871 w 209073"/>
              <a:gd name="connsiteY22" fmla="*/ 35169 h 91469"/>
              <a:gd name="connsiteX23" fmla="*/ 102577 w 209073"/>
              <a:gd name="connsiteY23" fmla="*/ 37783 h 91469"/>
              <a:gd name="connsiteX24" fmla="*/ 84283 w 209073"/>
              <a:gd name="connsiteY24" fmla="*/ 43009 h 91469"/>
              <a:gd name="connsiteX25" fmla="*/ 67296 w 209073"/>
              <a:gd name="connsiteY25" fmla="*/ 49543 h 91469"/>
              <a:gd name="connsiteX26" fmla="*/ 51615 w 209073"/>
              <a:gd name="connsiteY26" fmla="*/ 57383 h 91469"/>
              <a:gd name="connsiteX27" fmla="*/ 37241 w 209073"/>
              <a:gd name="connsiteY27" fmla="*/ 65224 h 91469"/>
              <a:gd name="connsiteX28" fmla="*/ 17641 w 209073"/>
              <a:gd name="connsiteY28" fmla="*/ 79597 h 91469"/>
              <a:gd name="connsiteX29" fmla="*/ 9800 w 209073"/>
              <a:gd name="connsiteY29" fmla="*/ 87438 h 91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209073" h="91469">
                <a:moveTo>
                  <a:pt x="9800" y="87438"/>
                </a:moveTo>
                <a:cubicBezTo>
                  <a:pt x="9800" y="87438"/>
                  <a:pt x="11107" y="83517"/>
                  <a:pt x="13721" y="78291"/>
                </a:cubicBezTo>
                <a:cubicBezTo>
                  <a:pt x="15027" y="75677"/>
                  <a:pt x="16334" y="71757"/>
                  <a:pt x="18947" y="67837"/>
                </a:cubicBezTo>
                <a:cubicBezTo>
                  <a:pt x="21561" y="63917"/>
                  <a:pt x="24174" y="59997"/>
                  <a:pt x="28094" y="54770"/>
                </a:cubicBezTo>
                <a:cubicBezTo>
                  <a:pt x="29401" y="52156"/>
                  <a:pt x="32014" y="50850"/>
                  <a:pt x="33321" y="48236"/>
                </a:cubicBezTo>
                <a:cubicBezTo>
                  <a:pt x="35935" y="45623"/>
                  <a:pt x="37241" y="44316"/>
                  <a:pt x="39855" y="41703"/>
                </a:cubicBezTo>
                <a:cubicBezTo>
                  <a:pt x="43775" y="36476"/>
                  <a:pt x="50308" y="33862"/>
                  <a:pt x="55535" y="28636"/>
                </a:cubicBezTo>
                <a:cubicBezTo>
                  <a:pt x="62069" y="24715"/>
                  <a:pt x="67296" y="20795"/>
                  <a:pt x="75136" y="18182"/>
                </a:cubicBezTo>
                <a:cubicBezTo>
                  <a:pt x="81669" y="15568"/>
                  <a:pt x="89510" y="12955"/>
                  <a:pt x="97350" y="11648"/>
                </a:cubicBezTo>
                <a:cubicBezTo>
                  <a:pt x="105190" y="10342"/>
                  <a:pt x="113031" y="9035"/>
                  <a:pt x="120871" y="10342"/>
                </a:cubicBezTo>
                <a:cubicBezTo>
                  <a:pt x="124791" y="10342"/>
                  <a:pt x="128711" y="10342"/>
                  <a:pt x="132631" y="11648"/>
                </a:cubicBezTo>
                <a:cubicBezTo>
                  <a:pt x="136551" y="12955"/>
                  <a:pt x="140471" y="12955"/>
                  <a:pt x="143085" y="14262"/>
                </a:cubicBezTo>
                <a:cubicBezTo>
                  <a:pt x="149618" y="16875"/>
                  <a:pt x="157459" y="18182"/>
                  <a:pt x="162686" y="22102"/>
                </a:cubicBezTo>
                <a:cubicBezTo>
                  <a:pt x="169219" y="24715"/>
                  <a:pt x="173139" y="28636"/>
                  <a:pt x="178366" y="32556"/>
                </a:cubicBezTo>
                <a:cubicBezTo>
                  <a:pt x="183593" y="35169"/>
                  <a:pt x="186206" y="40396"/>
                  <a:pt x="188820" y="43009"/>
                </a:cubicBezTo>
                <a:cubicBezTo>
                  <a:pt x="191433" y="45623"/>
                  <a:pt x="194047" y="49543"/>
                  <a:pt x="195353" y="52156"/>
                </a:cubicBezTo>
                <a:cubicBezTo>
                  <a:pt x="199274" y="57383"/>
                  <a:pt x="200580" y="61303"/>
                  <a:pt x="200580" y="61303"/>
                </a:cubicBezTo>
                <a:cubicBezTo>
                  <a:pt x="200580" y="61303"/>
                  <a:pt x="196660" y="59997"/>
                  <a:pt x="191433" y="56077"/>
                </a:cubicBezTo>
                <a:cubicBezTo>
                  <a:pt x="188820" y="54770"/>
                  <a:pt x="186206" y="52156"/>
                  <a:pt x="182286" y="50850"/>
                </a:cubicBezTo>
                <a:cubicBezTo>
                  <a:pt x="178366" y="49543"/>
                  <a:pt x="174446" y="46930"/>
                  <a:pt x="170526" y="44316"/>
                </a:cubicBezTo>
                <a:cubicBezTo>
                  <a:pt x="165299" y="43009"/>
                  <a:pt x="161379" y="40396"/>
                  <a:pt x="156152" y="39089"/>
                </a:cubicBezTo>
                <a:cubicBezTo>
                  <a:pt x="150925" y="37783"/>
                  <a:pt x="145698" y="36476"/>
                  <a:pt x="139165" y="35169"/>
                </a:cubicBezTo>
                <a:cubicBezTo>
                  <a:pt x="133938" y="35169"/>
                  <a:pt x="127404" y="33862"/>
                  <a:pt x="120871" y="35169"/>
                </a:cubicBezTo>
                <a:cubicBezTo>
                  <a:pt x="114337" y="35169"/>
                  <a:pt x="109110" y="36476"/>
                  <a:pt x="102577" y="37783"/>
                </a:cubicBezTo>
                <a:cubicBezTo>
                  <a:pt x="96043" y="39089"/>
                  <a:pt x="90816" y="40396"/>
                  <a:pt x="84283" y="43009"/>
                </a:cubicBezTo>
                <a:cubicBezTo>
                  <a:pt x="77749" y="44316"/>
                  <a:pt x="72523" y="46930"/>
                  <a:pt x="67296" y="49543"/>
                </a:cubicBezTo>
                <a:cubicBezTo>
                  <a:pt x="62069" y="52156"/>
                  <a:pt x="56842" y="54770"/>
                  <a:pt x="51615" y="57383"/>
                </a:cubicBezTo>
                <a:cubicBezTo>
                  <a:pt x="46388" y="59997"/>
                  <a:pt x="42468" y="62610"/>
                  <a:pt x="37241" y="65224"/>
                </a:cubicBezTo>
                <a:cubicBezTo>
                  <a:pt x="29401" y="70450"/>
                  <a:pt x="21561" y="75677"/>
                  <a:pt x="17641" y="79597"/>
                </a:cubicBezTo>
                <a:cubicBezTo>
                  <a:pt x="12414" y="84824"/>
                  <a:pt x="9800" y="87438"/>
                  <a:pt x="9800" y="87438"/>
                </a:cubicBezTo>
                <a:close/>
              </a:path>
            </a:pathLst>
          </a:custGeom>
          <a:solidFill>
            <a:srgbClr val="0A070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389" name="眉毛">
            <a:extLst>
              <a:ext uri="{FF2B5EF4-FFF2-40B4-BE49-F238E27FC236}">
                <a16:creationId xmlns:a16="http://schemas.microsoft.com/office/drawing/2014/main" id="{856E3072-1D56-4888-8097-C9E86DC72C6B}"/>
              </a:ext>
            </a:extLst>
          </p:cNvPr>
          <p:cNvSpPr/>
          <p:nvPr/>
        </p:nvSpPr>
        <p:spPr>
          <a:xfrm>
            <a:off x="2315975" y="1154615"/>
            <a:ext cx="196007" cy="78403"/>
          </a:xfrm>
          <a:custGeom>
            <a:avLst/>
            <a:gdLst>
              <a:gd name="connsiteX0" fmla="*/ 9800 w 196006"/>
              <a:gd name="connsiteY0" fmla="*/ 61343 h 78402"/>
              <a:gd name="connsiteX1" fmla="*/ 13720 w 196006"/>
              <a:gd name="connsiteY1" fmla="*/ 52196 h 78402"/>
              <a:gd name="connsiteX2" fmla="*/ 20254 w 196006"/>
              <a:gd name="connsiteY2" fmla="*/ 43049 h 78402"/>
              <a:gd name="connsiteX3" fmla="*/ 25481 w 196006"/>
              <a:gd name="connsiteY3" fmla="*/ 37822 h 78402"/>
              <a:gd name="connsiteX4" fmla="*/ 30708 w 196006"/>
              <a:gd name="connsiteY4" fmla="*/ 32595 h 78402"/>
              <a:gd name="connsiteX5" fmla="*/ 45082 w 196006"/>
              <a:gd name="connsiteY5" fmla="*/ 22141 h 78402"/>
              <a:gd name="connsiteX6" fmla="*/ 63375 w 196006"/>
              <a:gd name="connsiteY6" fmla="*/ 14301 h 78402"/>
              <a:gd name="connsiteX7" fmla="*/ 84283 w 196006"/>
              <a:gd name="connsiteY7" fmla="*/ 10381 h 78402"/>
              <a:gd name="connsiteX8" fmla="*/ 106497 w 196006"/>
              <a:gd name="connsiteY8" fmla="*/ 10381 h 78402"/>
              <a:gd name="connsiteX9" fmla="*/ 118257 w 196006"/>
              <a:gd name="connsiteY9" fmla="*/ 11688 h 78402"/>
              <a:gd name="connsiteX10" fmla="*/ 128711 w 196006"/>
              <a:gd name="connsiteY10" fmla="*/ 14301 h 78402"/>
              <a:gd name="connsiteX11" fmla="*/ 139165 w 196006"/>
              <a:gd name="connsiteY11" fmla="*/ 18221 h 78402"/>
              <a:gd name="connsiteX12" fmla="*/ 148312 w 196006"/>
              <a:gd name="connsiteY12" fmla="*/ 23448 h 78402"/>
              <a:gd name="connsiteX13" fmla="*/ 165299 w 196006"/>
              <a:gd name="connsiteY13" fmla="*/ 35209 h 78402"/>
              <a:gd name="connsiteX14" fmla="*/ 177059 w 196006"/>
              <a:gd name="connsiteY14" fmla="*/ 48276 h 78402"/>
              <a:gd name="connsiteX15" fmla="*/ 184900 w 196006"/>
              <a:gd name="connsiteY15" fmla="*/ 61343 h 78402"/>
              <a:gd name="connsiteX16" fmla="*/ 190126 w 196006"/>
              <a:gd name="connsiteY16" fmla="*/ 71797 h 78402"/>
              <a:gd name="connsiteX17" fmla="*/ 192740 w 196006"/>
              <a:gd name="connsiteY17" fmla="*/ 80944 h 78402"/>
              <a:gd name="connsiteX18" fmla="*/ 184900 w 196006"/>
              <a:gd name="connsiteY18" fmla="*/ 74410 h 78402"/>
              <a:gd name="connsiteX19" fmla="*/ 177059 w 196006"/>
              <a:gd name="connsiteY19" fmla="*/ 67876 h 78402"/>
              <a:gd name="connsiteX20" fmla="*/ 166606 w 196006"/>
              <a:gd name="connsiteY20" fmla="*/ 60036 h 78402"/>
              <a:gd name="connsiteX21" fmla="*/ 153539 w 196006"/>
              <a:gd name="connsiteY21" fmla="*/ 52196 h 78402"/>
              <a:gd name="connsiteX22" fmla="*/ 137858 w 196006"/>
              <a:gd name="connsiteY22" fmla="*/ 45662 h 78402"/>
              <a:gd name="connsiteX23" fmla="*/ 120871 w 196006"/>
              <a:gd name="connsiteY23" fmla="*/ 40435 h 78402"/>
              <a:gd name="connsiteX24" fmla="*/ 102577 w 196006"/>
              <a:gd name="connsiteY24" fmla="*/ 37822 h 78402"/>
              <a:gd name="connsiteX25" fmla="*/ 93430 w 196006"/>
              <a:gd name="connsiteY25" fmla="*/ 37822 h 78402"/>
              <a:gd name="connsiteX26" fmla="*/ 84283 w 196006"/>
              <a:gd name="connsiteY26" fmla="*/ 37822 h 78402"/>
              <a:gd name="connsiteX27" fmla="*/ 67296 w 196006"/>
              <a:gd name="connsiteY27" fmla="*/ 39129 h 78402"/>
              <a:gd name="connsiteX28" fmla="*/ 52922 w 196006"/>
              <a:gd name="connsiteY28" fmla="*/ 39129 h 78402"/>
              <a:gd name="connsiteX29" fmla="*/ 38548 w 196006"/>
              <a:gd name="connsiteY29" fmla="*/ 44356 h 78402"/>
              <a:gd name="connsiteX30" fmla="*/ 26788 w 196006"/>
              <a:gd name="connsiteY30" fmla="*/ 49582 h 78402"/>
              <a:gd name="connsiteX31" fmla="*/ 17641 w 196006"/>
              <a:gd name="connsiteY31" fmla="*/ 54809 h 78402"/>
              <a:gd name="connsiteX32" fmla="*/ 9800 w 196006"/>
              <a:gd name="connsiteY32" fmla="*/ 61343 h 78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196006" h="78402">
                <a:moveTo>
                  <a:pt x="9800" y="61343"/>
                </a:moveTo>
                <a:cubicBezTo>
                  <a:pt x="9800" y="61343"/>
                  <a:pt x="11107" y="58729"/>
                  <a:pt x="13720" y="52196"/>
                </a:cubicBezTo>
                <a:cubicBezTo>
                  <a:pt x="15027" y="49582"/>
                  <a:pt x="17641" y="46969"/>
                  <a:pt x="20254" y="43049"/>
                </a:cubicBezTo>
                <a:cubicBezTo>
                  <a:pt x="21561" y="41742"/>
                  <a:pt x="22867" y="39129"/>
                  <a:pt x="25481" y="37822"/>
                </a:cubicBezTo>
                <a:cubicBezTo>
                  <a:pt x="26788" y="36515"/>
                  <a:pt x="29401" y="33902"/>
                  <a:pt x="30708" y="32595"/>
                </a:cubicBezTo>
                <a:cubicBezTo>
                  <a:pt x="34628" y="28675"/>
                  <a:pt x="39855" y="24755"/>
                  <a:pt x="45082" y="22141"/>
                </a:cubicBezTo>
                <a:cubicBezTo>
                  <a:pt x="50308" y="18221"/>
                  <a:pt x="56842" y="15608"/>
                  <a:pt x="63375" y="14301"/>
                </a:cubicBezTo>
                <a:cubicBezTo>
                  <a:pt x="69909" y="12994"/>
                  <a:pt x="77749" y="10381"/>
                  <a:pt x="84283" y="10381"/>
                </a:cubicBezTo>
                <a:cubicBezTo>
                  <a:pt x="92123" y="9074"/>
                  <a:pt x="98657" y="10381"/>
                  <a:pt x="106497" y="10381"/>
                </a:cubicBezTo>
                <a:lnTo>
                  <a:pt x="118257" y="11688"/>
                </a:lnTo>
                <a:cubicBezTo>
                  <a:pt x="122178" y="12994"/>
                  <a:pt x="126098" y="14301"/>
                  <a:pt x="128711" y="14301"/>
                </a:cubicBezTo>
                <a:cubicBezTo>
                  <a:pt x="132631" y="15608"/>
                  <a:pt x="135245" y="16915"/>
                  <a:pt x="139165" y="18221"/>
                </a:cubicBezTo>
                <a:cubicBezTo>
                  <a:pt x="141778" y="19528"/>
                  <a:pt x="145698" y="20835"/>
                  <a:pt x="148312" y="23448"/>
                </a:cubicBezTo>
                <a:cubicBezTo>
                  <a:pt x="154845" y="27368"/>
                  <a:pt x="160072" y="31288"/>
                  <a:pt x="165299" y="35209"/>
                </a:cubicBezTo>
                <a:cubicBezTo>
                  <a:pt x="170526" y="39129"/>
                  <a:pt x="174446" y="44356"/>
                  <a:pt x="177059" y="48276"/>
                </a:cubicBezTo>
                <a:cubicBezTo>
                  <a:pt x="180980" y="52196"/>
                  <a:pt x="183593" y="57423"/>
                  <a:pt x="184900" y="61343"/>
                </a:cubicBezTo>
                <a:cubicBezTo>
                  <a:pt x="187513" y="65263"/>
                  <a:pt x="188820" y="69183"/>
                  <a:pt x="190126" y="71797"/>
                </a:cubicBezTo>
                <a:cubicBezTo>
                  <a:pt x="192740" y="78330"/>
                  <a:pt x="192740" y="80944"/>
                  <a:pt x="192740" y="80944"/>
                </a:cubicBezTo>
                <a:cubicBezTo>
                  <a:pt x="192740" y="80944"/>
                  <a:pt x="190126" y="78330"/>
                  <a:pt x="184900" y="74410"/>
                </a:cubicBezTo>
                <a:cubicBezTo>
                  <a:pt x="182286" y="71797"/>
                  <a:pt x="179673" y="70490"/>
                  <a:pt x="177059" y="67876"/>
                </a:cubicBezTo>
                <a:cubicBezTo>
                  <a:pt x="173139" y="65263"/>
                  <a:pt x="170526" y="62650"/>
                  <a:pt x="166606" y="60036"/>
                </a:cubicBezTo>
                <a:cubicBezTo>
                  <a:pt x="162686" y="57423"/>
                  <a:pt x="158765" y="54809"/>
                  <a:pt x="153539" y="52196"/>
                </a:cubicBezTo>
                <a:cubicBezTo>
                  <a:pt x="149618" y="49582"/>
                  <a:pt x="143085" y="48276"/>
                  <a:pt x="137858" y="45662"/>
                </a:cubicBezTo>
                <a:cubicBezTo>
                  <a:pt x="132631" y="44356"/>
                  <a:pt x="127404" y="41742"/>
                  <a:pt x="120871" y="40435"/>
                </a:cubicBezTo>
                <a:cubicBezTo>
                  <a:pt x="115644" y="39129"/>
                  <a:pt x="109110" y="37822"/>
                  <a:pt x="102577" y="37822"/>
                </a:cubicBezTo>
                <a:cubicBezTo>
                  <a:pt x="99963" y="37822"/>
                  <a:pt x="96043" y="37822"/>
                  <a:pt x="93430" y="37822"/>
                </a:cubicBezTo>
                <a:cubicBezTo>
                  <a:pt x="90816" y="37822"/>
                  <a:pt x="86896" y="37822"/>
                  <a:pt x="84283" y="37822"/>
                </a:cubicBezTo>
                <a:cubicBezTo>
                  <a:pt x="77749" y="37822"/>
                  <a:pt x="72522" y="37822"/>
                  <a:pt x="67296" y="39129"/>
                </a:cubicBezTo>
                <a:cubicBezTo>
                  <a:pt x="63375" y="37822"/>
                  <a:pt x="58149" y="37822"/>
                  <a:pt x="52922" y="39129"/>
                </a:cubicBezTo>
                <a:cubicBezTo>
                  <a:pt x="47695" y="40435"/>
                  <a:pt x="42468" y="41742"/>
                  <a:pt x="38548" y="44356"/>
                </a:cubicBezTo>
                <a:cubicBezTo>
                  <a:pt x="34628" y="45662"/>
                  <a:pt x="30708" y="48276"/>
                  <a:pt x="26788" y="49582"/>
                </a:cubicBezTo>
                <a:cubicBezTo>
                  <a:pt x="22867" y="50889"/>
                  <a:pt x="20254" y="53503"/>
                  <a:pt x="17641" y="54809"/>
                </a:cubicBezTo>
                <a:cubicBezTo>
                  <a:pt x="12414" y="58729"/>
                  <a:pt x="9800" y="61343"/>
                  <a:pt x="9800" y="61343"/>
                </a:cubicBezTo>
                <a:close/>
              </a:path>
            </a:pathLst>
          </a:custGeom>
          <a:solidFill>
            <a:srgbClr val="0A070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grpSp>
        <p:nvGrpSpPr>
          <p:cNvPr id="438" name="嘴部">
            <a:extLst>
              <a:ext uri="{FF2B5EF4-FFF2-40B4-BE49-F238E27FC236}">
                <a16:creationId xmlns:a16="http://schemas.microsoft.com/office/drawing/2014/main" id="{6E90B62C-6D16-4B81-BC6A-15B79A625BB9}"/>
              </a:ext>
            </a:extLst>
          </p:cNvPr>
          <p:cNvGrpSpPr/>
          <p:nvPr/>
        </p:nvGrpSpPr>
        <p:grpSpPr>
          <a:xfrm>
            <a:off x="2133036" y="1552436"/>
            <a:ext cx="261342" cy="148965"/>
            <a:chOff x="2133036" y="1552436"/>
            <a:chExt cx="261342" cy="148965"/>
          </a:xfrm>
        </p:grpSpPr>
        <p:sp>
          <p:nvSpPr>
            <p:cNvPr id="391" name="任意多边形: 形状 390">
              <a:extLst>
                <a:ext uri="{FF2B5EF4-FFF2-40B4-BE49-F238E27FC236}">
                  <a16:creationId xmlns:a16="http://schemas.microsoft.com/office/drawing/2014/main" id="{883AF6B2-4BA8-4AB9-A541-115F371FC21B}"/>
                </a:ext>
              </a:extLst>
            </p:cNvPr>
            <p:cNvSpPr/>
            <p:nvPr/>
          </p:nvSpPr>
          <p:spPr>
            <a:xfrm>
              <a:off x="2133036" y="1552436"/>
              <a:ext cx="261342" cy="39201"/>
            </a:xfrm>
            <a:custGeom>
              <a:avLst/>
              <a:gdLst>
                <a:gd name="connsiteX0" fmla="*/ 9800 w 261342"/>
                <a:gd name="connsiteY0" fmla="*/ 41161 h 39201"/>
                <a:gd name="connsiteX1" fmla="*/ 251542 w 261342"/>
                <a:gd name="connsiteY1" fmla="*/ 41161 h 39201"/>
                <a:gd name="connsiteX2" fmla="*/ 9800 w 261342"/>
                <a:gd name="connsiteY2" fmla="*/ 41161 h 39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1342" h="39201">
                  <a:moveTo>
                    <a:pt x="9800" y="41161"/>
                  </a:moveTo>
                  <a:cubicBezTo>
                    <a:pt x="9800" y="41161"/>
                    <a:pt x="188820" y="-29401"/>
                    <a:pt x="251542" y="41161"/>
                  </a:cubicBezTo>
                  <a:lnTo>
                    <a:pt x="9800" y="41161"/>
                  </a:lnTo>
                  <a:close/>
                </a:path>
              </a:pathLst>
            </a:custGeom>
            <a:solidFill>
              <a:srgbClr val="C9656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苹方 常规"/>
                <a:cs typeface="+mn-cs"/>
              </a:endParaRPr>
            </a:p>
          </p:txBody>
        </p:sp>
        <p:sp>
          <p:nvSpPr>
            <p:cNvPr id="392" name="嘴部">
              <a:extLst>
                <a:ext uri="{FF2B5EF4-FFF2-40B4-BE49-F238E27FC236}">
                  <a16:creationId xmlns:a16="http://schemas.microsoft.com/office/drawing/2014/main" id="{9EA91058-8FDE-4F70-9C05-D3ADEE7D4CF3}"/>
                </a:ext>
              </a:extLst>
            </p:cNvPr>
            <p:cNvSpPr/>
            <p:nvPr/>
          </p:nvSpPr>
          <p:spPr>
            <a:xfrm>
              <a:off x="2133036" y="1583797"/>
              <a:ext cx="248275" cy="117604"/>
            </a:xfrm>
            <a:custGeom>
              <a:avLst/>
              <a:gdLst>
                <a:gd name="connsiteX0" fmla="*/ 9800 w 248275"/>
                <a:gd name="connsiteY0" fmla="*/ 9800 h 117604"/>
                <a:gd name="connsiteX1" fmla="*/ 160072 w 248275"/>
                <a:gd name="connsiteY1" fmla="*/ 119564 h 117604"/>
                <a:gd name="connsiteX2" fmla="*/ 250235 w 248275"/>
                <a:gd name="connsiteY2" fmla="*/ 9800 h 117604"/>
                <a:gd name="connsiteX3" fmla="*/ 9800 w 248275"/>
                <a:gd name="connsiteY3" fmla="*/ 9800 h 117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8275" h="117604">
                  <a:moveTo>
                    <a:pt x="9800" y="9800"/>
                  </a:moveTo>
                  <a:cubicBezTo>
                    <a:pt x="9800" y="9800"/>
                    <a:pt x="68602" y="126098"/>
                    <a:pt x="160072" y="119564"/>
                  </a:cubicBezTo>
                  <a:cubicBezTo>
                    <a:pt x="267222" y="111724"/>
                    <a:pt x="250235" y="9800"/>
                    <a:pt x="250235" y="9800"/>
                  </a:cubicBezTo>
                  <a:lnTo>
                    <a:pt x="9800" y="9800"/>
                  </a:lnTo>
                  <a:close/>
                </a:path>
              </a:pathLst>
            </a:custGeom>
            <a:solidFill>
              <a:srgbClr val="C9656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苹方 常规"/>
                <a:cs typeface="+mn-cs"/>
              </a:endParaRPr>
            </a:p>
          </p:txBody>
        </p:sp>
        <p:sp>
          <p:nvSpPr>
            <p:cNvPr id="393" name="嘴">
              <a:extLst>
                <a:ext uri="{FF2B5EF4-FFF2-40B4-BE49-F238E27FC236}">
                  <a16:creationId xmlns:a16="http://schemas.microsoft.com/office/drawing/2014/main" id="{C714AA0F-F1CC-4412-952C-A85A040568AA}"/>
                </a:ext>
              </a:extLst>
            </p:cNvPr>
            <p:cNvSpPr/>
            <p:nvPr/>
          </p:nvSpPr>
          <p:spPr>
            <a:xfrm>
              <a:off x="2133036" y="1583797"/>
              <a:ext cx="261342" cy="78403"/>
            </a:xfrm>
            <a:custGeom>
              <a:avLst/>
              <a:gdLst>
                <a:gd name="connsiteX0" fmla="*/ 9800 w 261342"/>
                <a:gd name="connsiteY0" fmla="*/ 9800 h 78402"/>
                <a:gd name="connsiteX1" fmla="*/ 251542 w 261342"/>
                <a:gd name="connsiteY1" fmla="*/ 9800 h 78402"/>
                <a:gd name="connsiteX2" fmla="*/ 9800 w 261342"/>
                <a:gd name="connsiteY2" fmla="*/ 9800 h 78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1342" h="78402">
                  <a:moveTo>
                    <a:pt x="9800" y="9800"/>
                  </a:moveTo>
                  <a:lnTo>
                    <a:pt x="251542" y="9800"/>
                  </a:lnTo>
                  <a:cubicBezTo>
                    <a:pt x="251542" y="9800"/>
                    <a:pt x="197967" y="170526"/>
                    <a:pt x="9800" y="9800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苹方 常规"/>
                <a:cs typeface="+mn-cs"/>
              </a:endParaRPr>
            </a:p>
          </p:txBody>
        </p:sp>
      </p:grpSp>
      <p:grpSp>
        <p:nvGrpSpPr>
          <p:cNvPr id="437" name="项链">
            <a:extLst>
              <a:ext uri="{FF2B5EF4-FFF2-40B4-BE49-F238E27FC236}">
                <a16:creationId xmlns:a16="http://schemas.microsoft.com/office/drawing/2014/main" id="{C7E188C0-E671-4204-A3FF-45A05D5547A3}"/>
              </a:ext>
            </a:extLst>
          </p:cNvPr>
          <p:cNvGrpSpPr/>
          <p:nvPr/>
        </p:nvGrpSpPr>
        <p:grpSpPr>
          <a:xfrm>
            <a:off x="1990604" y="1872580"/>
            <a:ext cx="333212" cy="159419"/>
            <a:chOff x="1990604" y="1872580"/>
            <a:chExt cx="333212" cy="159419"/>
          </a:xfrm>
        </p:grpSpPr>
        <p:sp>
          <p:nvSpPr>
            <p:cNvPr id="394" name="任意多边形: 形状 393">
              <a:extLst>
                <a:ext uri="{FF2B5EF4-FFF2-40B4-BE49-F238E27FC236}">
                  <a16:creationId xmlns:a16="http://schemas.microsoft.com/office/drawing/2014/main" id="{D2FF874E-FD39-41D9-A371-193FAA597D41}"/>
                </a:ext>
              </a:extLst>
            </p:cNvPr>
            <p:cNvSpPr/>
            <p:nvPr/>
          </p:nvSpPr>
          <p:spPr>
            <a:xfrm>
              <a:off x="1990604" y="1872580"/>
              <a:ext cx="65336" cy="65336"/>
            </a:xfrm>
            <a:custGeom>
              <a:avLst/>
              <a:gdLst>
                <a:gd name="connsiteX0" fmla="*/ 9800 w 65335"/>
                <a:gd name="connsiteY0" fmla="*/ 35935 h 65335"/>
                <a:gd name="connsiteX1" fmla="*/ 35935 w 65335"/>
                <a:gd name="connsiteY1" fmla="*/ 62069 h 65335"/>
                <a:gd name="connsiteX2" fmla="*/ 62069 w 65335"/>
                <a:gd name="connsiteY2" fmla="*/ 35935 h 65335"/>
                <a:gd name="connsiteX3" fmla="*/ 35935 w 65335"/>
                <a:gd name="connsiteY3" fmla="*/ 9800 h 65335"/>
                <a:gd name="connsiteX4" fmla="*/ 9800 w 65335"/>
                <a:gd name="connsiteY4" fmla="*/ 35935 h 65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335" h="65335">
                  <a:moveTo>
                    <a:pt x="9800" y="35935"/>
                  </a:moveTo>
                  <a:cubicBezTo>
                    <a:pt x="9800" y="50308"/>
                    <a:pt x="21561" y="62069"/>
                    <a:pt x="35935" y="62069"/>
                  </a:cubicBezTo>
                  <a:cubicBezTo>
                    <a:pt x="50308" y="62069"/>
                    <a:pt x="62069" y="50308"/>
                    <a:pt x="62069" y="35935"/>
                  </a:cubicBezTo>
                  <a:cubicBezTo>
                    <a:pt x="62069" y="21561"/>
                    <a:pt x="50308" y="9800"/>
                    <a:pt x="35935" y="9800"/>
                  </a:cubicBezTo>
                  <a:cubicBezTo>
                    <a:pt x="21561" y="9800"/>
                    <a:pt x="9800" y="21561"/>
                    <a:pt x="9800" y="35935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苹方 常规"/>
                <a:cs typeface="+mn-cs"/>
              </a:endParaRPr>
            </a:p>
          </p:txBody>
        </p:sp>
        <p:sp>
          <p:nvSpPr>
            <p:cNvPr id="395" name="任意多边形: 形状 394">
              <a:extLst>
                <a:ext uri="{FF2B5EF4-FFF2-40B4-BE49-F238E27FC236}">
                  <a16:creationId xmlns:a16="http://schemas.microsoft.com/office/drawing/2014/main" id="{C1B37A72-0CEC-4A67-A267-18B1FB75BB29}"/>
                </a:ext>
              </a:extLst>
            </p:cNvPr>
            <p:cNvSpPr/>
            <p:nvPr/>
          </p:nvSpPr>
          <p:spPr>
            <a:xfrm>
              <a:off x="2023272" y="1918315"/>
              <a:ext cx="65336" cy="65336"/>
            </a:xfrm>
            <a:custGeom>
              <a:avLst/>
              <a:gdLst>
                <a:gd name="connsiteX0" fmla="*/ 9800 w 65335"/>
                <a:gd name="connsiteY0" fmla="*/ 35935 h 65335"/>
                <a:gd name="connsiteX1" fmla="*/ 35935 w 65335"/>
                <a:gd name="connsiteY1" fmla="*/ 62069 h 65335"/>
                <a:gd name="connsiteX2" fmla="*/ 62069 w 65335"/>
                <a:gd name="connsiteY2" fmla="*/ 35935 h 65335"/>
                <a:gd name="connsiteX3" fmla="*/ 35935 w 65335"/>
                <a:gd name="connsiteY3" fmla="*/ 9800 h 65335"/>
                <a:gd name="connsiteX4" fmla="*/ 9800 w 65335"/>
                <a:gd name="connsiteY4" fmla="*/ 35935 h 65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335" h="65335">
                  <a:moveTo>
                    <a:pt x="9800" y="35935"/>
                  </a:moveTo>
                  <a:cubicBezTo>
                    <a:pt x="9800" y="50308"/>
                    <a:pt x="21561" y="62069"/>
                    <a:pt x="35935" y="62069"/>
                  </a:cubicBezTo>
                  <a:cubicBezTo>
                    <a:pt x="50308" y="62069"/>
                    <a:pt x="62069" y="50308"/>
                    <a:pt x="62069" y="35935"/>
                  </a:cubicBezTo>
                  <a:cubicBezTo>
                    <a:pt x="62069" y="21561"/>
                    <a:pt x="50308" y="9800"/>
                    <a:pt x="35935" y="9800"/>
                  </a:cubicBezTo>
                  <a:cubicBezTo>
                    <a:pt x="21561" y="9800"/>
                    <a:pt x="9800" y="21561"/>
                    <a:pt x="9800" y="35935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苹方 常规"/>
                <a:cs typeface="+mn-cs"/>
              </a:endParaRPr>
            </a:p>
          </p:txBody>
        </p:sp>
        <p:sp>
          <p:nvSpPr>
            <p:cNvPr id="396" name="任意多边形: 形状 395">
              <a:extLst>
                <a:ext uri="{FF2B5EF4-FFF2-40B4-BE49-F238E27FC236}">
                  <a16:creationId xmlns:a16="http://schemas.microsoft.com/office/drawing/2014/main" id="{C8D77E04-B25F-43EA-A8BB-C5EC3E96691C}"/>
                </a:ext>
              </a:extLst>
            </p:cNvPr>
            <p:cNvSpPr/>
            <p:nvPr/>
          </p:nvSpPr>
          <p:spPr>
            <a:xfrm>
              <a:off x="2069007" y="1953596"/>
              <a:ext cx="65336" cy="65336"/>
            </a:xfrm>
            <a:custGeom>
              <a:avLst/>
              <a:gdLst>
                <a:gd name="connsiteX0" fmla="*/ 9800 w 65335"/>
                <a:gd name="connsiteY0" fmla="*/ 35935 h 65335"/>
                <a:gd name="connsiteX1" fmla="*/ 35935 w 65335"/>
                <a:gd name="connsiteY1" fmla="*/ 62069 h 65335"/>
                <a:gd name="connsiteX2" fmla="*/ 62069 w 65335"/>
                <a:gd name="connsiteY2" fmla="*/ 35935 h 65335"/>
                <a:gd name="connsiteX3" fmla="*/ 35935 w 65335"/>
                <a:gd name="connsiteY3" fmla="*/ 9800 h 65335"/>
                <a:gd name="connsiteX4" fmla="*/ 9800 w 65335"/>
                <a:gd name="connsiteY4" fmla="*/ 35935 h 65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335" h="65335">
                  <a:moveTo>
                    <a:pt x="9800" y="35935"/>
                  </a:moveTo>
                  <a:cubicBezTo>
                    <a:pt x="9800" y="50308"/>
                    <a:pt x="21561" y="62069"/>
                    <a:pt x="35935" y="62069"/>
                  </a:cubicBezTo>
                  <a:cubicBezTo>
                    <a:pt x="50308" y="62069"/>
                    <a:pt x="62069" y="50308"/>
                    <a:pt x="62069" y="35935"/>
                  </a:cubicBezTo>
                  <a:cubicBezTo>
                    <a:pt x="62069" y="21561"/>
                    <a:pt x="50308" y="9800"/>
                    <a:pt x="35935" y="9800"/>
                  </a:cubicBezTo>
                  <a:cubicBezTo>
                    <a:pt x="21561" y="9800"/>
                    <a:pt x="9800" y="21561"/>
                    <a:pt x="9800" y="35935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苹方 常规"/>
                <a:cs typeface="+mn-cs"/>
              </a:endParaRPr>
            </a:p>
          </p:txBody>
        </p:sp>
        <p:sp>
          <p:nvSpPr>
            <p:cNvPr id="397" name="任意多边形: 形状 396">
              <a:extLst>
                <a:ext uri="{FF2B5EF4-FFF2-40B4-BE49-F238E27FC236}">
                  <a16:creationId xmlns:a16="http://schemas.microsoft.com/office/drawing/2014/main" id="{F15690C6-2FA3-4429-B1CF-32313F0E3AF5}"/>
                </a:ext>
              </a:extLst>
            </p:cNvPr>
            <p:cNvSpPr/>
            <p:nvPr/>
          </p:nvSpPr>
          <p:spPr>
            <a:xfrm>
              <a:off x="2122491" y="1966663"/>
              <a:ext cx="65336" cy="65336"/>
            </a:xfrm>
            <a:custGeom>
              <a:avLst/>
              <a:gdLst>
                <a:gd name="connsiteX0" fmla="*/ 9891 w 65335"/>
                <a:gd name="connsiteY0" fmla="*/ 35935 h 65335"/>
                <a:gd name="connsiteX1" fmla="*/ 36025 w 65335"/>
                <a:gd name="connsiteY1" fmla="*/ 62069 h 65335"/>
                <a:gd name="connsiteX2" fmla="*/ 62159 w 65335"/>
                <a:gd name="connsiteY2" fmla="*/ 35935 h 65335"/>
                <a:gd name="connsiteX3" fmla="*/ 36025 w 65335"/>
                <a:gd name="connsiteY3" fmla="*/ 9800 h 65335"/>
                <a:gd name="connsiteX4" fmla="*/ 9891 w 65335"/>
                <a:gd name="connsiteY4" fmla="*/ 35935 h 65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335" h="65335">
                  <a:moveTo>
                    <a:pt x="9891" y="35935"/>
                  </a:moveTo>
                  <a:cubicBezTo>
                    <a:pt x="9891" y="50308"/>
                    <a:pt x="21651" y="62069"/>
                    <a:pt x="36025" y="62069"/>
                  </a:cubicBezTo>
                  <a:cubicBezTo>
                    <a:pt x="50399" y="62069"/>
                    <a:pt x="62159" y="50308"/>
                    <a:pt x="62159" y="35935"/>
                  </a:cubicBezTo>
                  <a:cubicBezTo>
                    <a:pt x="62159" y="21561"/>
                    <a:pt x="50399" y="9800"/>
                    <a:pt x="36025" y="9800"/>
                  </a:cubicBezTo>
                  <a:cubicBezTo>
                    <a:pt x="21651" y="9800"/>
                    <a:pt x="8584" y="20254"/>
                    <a:pt x="9891" y="35935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苹方 常规"/>
                <a:cs typeface="+mn-cs"/>
              </a:endParaRPr>
            </a:p>
          </p:txBody>
        </p:sp>
        <p:sp>
          <p:nvSpPr>
            <p:cNvPr id="398" name="任意多边形: 形状 397">
              <a:extLst>
                <a:ext uri="{FF2B5EF4-FFF2-40B4-BE49-F238E27FC236}">
                  <a16:creationId xmlns:a16="http://schemas.microsoft.com/office/drawing/2014/main" id="{A275BD00-2859-4D14-91CF-A0D985614A07}"/>
                </a:ext>
              </a:extLst>
            </p:cNvPr>
            <p:cNvSpPr/>
            <p:nvPr/>
          </p:nvSpPr>
          <p:spPr>
            <a:xfrm>
              <a:off x="2174751" y="1956119"/>
              <a:ext cx="65336" cy="65336"/>
            </a:xfrm>
            <a:custGeom>
              <a:avLst/>
              <a:gdLst>
                <a:gd name="connsiteX0" fmla="*/ 9900 w 65335"/>
                <a:gd name="connsiteY0" fmla="*/ 36025 h 65335"/>
                <a:gd name="connsiteX1" fmla="*/ 36034 w 65335"/>
                <a:gd name="connsiteY1" fmla="*/ 62159 h 65335"/>
                <a:gd name="connsiteX2" fmla="*/ 62168 w 65335"/>
                <a:gd name="connsiteY2" fmla="*/ 36025 h 65335"/>
                <a:gd name="connsiteX3" fmla="*/ 36034 w 65335"/>
                <a:gd name="connsiteY3" fmla="*/ 9891 h 65335"/>
                <a:gd name="connsiteX4" fmla="*/ 9900 w 65335"/>
                <a:gd name="connsiteY4" fmla="*/ 36025 h 65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335" h="65335">
                  <a:moveTo>
                    <a:pt x="9900" y="36025"/>
                  </a:moveTo>
                  <a:cubicBezTo>
                    <a:pt x="9900" y="50399"/>
                    <a:pt x="21660" y="62159"/>
                    <a:pt x="36034" y="62159"/>
                  </a:cubicBezTo>
                  <a:cubicBezTo>
                    <a:pt x="50408" y="62159"/>
                    <a:pt x="62168" y="50399"/>
                    <a:pt x="62168" y="36025"/>
                  </a:cubicBezTo>
                  <a:cubicBezTo>
                    <a:pt x="62168" y="21651"/>
                    <a:pt x="50408" y="9891"/>
                    <a:pt x="36034" y="9891"/>
                  </a:cubicBezTo>
                  <a:cubicBezTo>
                    <a:pt x="20353" y="8584"/>
                    <a:pt x="8593" y="21651"/>
                    <a:pt x="9900" y="36025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苹方 常规"/>
                <a:cs typeface="+mn-cs"/>
              </a:endParaRPr>
            </a:p>
          </p:txBody>
        </p:sp>
        <p:sp>
          <p:nvSpPr>
            <p:cNvPr id="399" name="任意多边形: 形状 398">
              <a:extLst>
                <a:ext uri="{FF2B5EF4-FFF2-40B4-BE49-F238E27FC236}">
                  <a16:creationId xmlns:a16="http://schemas.microsoft.com/office/drawing/2014/main" id="{2D942395-C1BC-47D3-9B03-70104A08CD30}"/>
                </a:ext>
              </a:extLst>
            </p:cNvPr>
            <p:cNvSpPr/>
            <p:nvPr/>
          </p:nvSpPr>
          <p:spPr>
            <a:xfrm>
              <a:off x="2225812" y="1926155"/>
              <a:ext cx="65336" cy="65336"/>
            </a:xfrm>
            <a:custGeom>
              <a:avLst/>
              <a:gdLst>
                <a:gd name="connsiteX0" fmla="*/ 9800 w 65335"/>
                <a:gd name="connsiteY0" fmla="*/ 35935 h 65335"/>
                <a:gd name="connsiteX1" fmla="*/ 35935 w 65335"/>
                <a:gd name="connsiteY1" fmla="*/ 62069 h 65335"/>
                <a:gd name="connsiteX2" fmla="*/ 62069 w 65335"/>
                <a:gd name="connsiteY2" fmla="*/ 35935 h 65335"/>
                <a:gd name="connsiteX3" fmla="*/ 35935 w 65335"/>
                <a:gd name="connsiteY3" fmla="*/ 9800 h 65335"/>
                <a:gd name="connsiteX4" fmla="*/ 9800 w 65335"/>
                <a:gd name="connsiteY4" fmla="*/ 35935 h 65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335" h="65335">
                  <a:moveTo>
                    <a:pt x="9800" y="35935"/>
                  </a:moveTo>
                  <a:cubicBezTo>
                    <a:pt x="9800" y="50308"/>
                    <a:pt x="21561" y="62069"/>
                    <a:pt x="35935" y="62069"/>
                  </a:cubicBezTo>
                  <a:cubicBezTo>
                    <a:pt x="50308" y="62069"/>
                    <a:pt x="62069" y="50308"/>
                    <a:pt x="62069" y="35935"/>
                  </a:cubicBezTo>
                  <a:cubicBezTo>
                    <a:pt x="62069" y="21561"/>
                    <a:pt x="50308" y="9800"/>
                    <a:pt x="35935" y="9800"/>
                  </a:cubicBezTo>
                  <a:cubicBezTo>
                    <a:pt x="21561" y="9800"/>
                    <a:pt x="9800" y="21561"/>
                    <a:pt x="9800" y="35935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苹方 常规"/>
                <a:cs typeface="+mn-cs"/>
              </a:endParaRPr>
            </a:p>
          </p:txBody>
        </p:sp>
        <p:sp>
          <p:nvSpPr>
            <p:cNvPr id="400" name="任意多边形: 形状 399">
              <a:extLst>
                <a:ext uri="{FF2B5EF4-FFF2-40B4-BE49-F238E27FC236}">
                  <a16:creationId xmlns:a16="http://schemas.microsoft.com/office/drawing/2014/main" id="{F2F3E9E5-4049-4CC2-9F6C-C34F3F9D94FC}"/>
                </a:ext>
              </a:extLst>
            </p:cNvPr>
            <p:cNvSpPr/>
            <p:nvPr/>
          </p:nvSpPr>
          <p:spPr>
            <a:xfrm>
              <a:off x="2258480" y="1876500"/>
              <a:ext cx="65336" cy="65336"/>
            </a:xfrm>
            <a:custGeom>
              <a:avLst/>
              <a:gdLst>
                <a:gd name="connsiteX0" fmla="*/ 9800 w 65335"/>
                <a:gd name="connsiteY0" fmla="*/ 35935 h 65335"/>
                <a:gd name="connsiteX1" fmla="*/ 35935 w 65335"/>
                <a:gd name="connsiteY1" fmla="*/ 62069 h 65335"/>
                <a:gd name="connsiteX2" fmla="*/ 62069 w 65335"/>
                <a:gd name="connsiteY2" fmla="*/ 35935 h 65335"/>
                <a:gd name="connsiteX3" fmla="*/ 35935 w 65335"/>
                <a:gd name="connsiteY3" fmla="*/ 9800 h 65335"/>
                <a:gd name="connsiteX4" fmla="*/ 9800 w 65335"/>
                <a:gd name="connsiteY4" fmla="*/ 35935 h 65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335" h="65335">
                  <a:moveTo>
                    <a:pt x="9800" y="35935"/>
                  </a:moveTo>
                  <a:cubicBezTo>
                    <a:pt x="9800" y="50308"/>
                    <a:pt x="21561" y="62069"/>
                    <a:pt x="35935" y="62069"/>
                  </a:cubicBezTo>
                  <a:cubicBezTo>
                    <a:pt x="50308" y="62069"/>
                    <a:pt x="62069" y="50308"/>
                    <a:pt x="62069" y="35935"/>
                  </a:cubicBezTo>
                  <a:cubicBezTo>
                    <a:pt x="62069" y="21561"/>
                    <a:pt x="50308" y="9800"/>
                    <a:pt x="35935" y="9800"/>
                  </a:cubicBezTo>
                  <a:cubicBezTo>
                    <a:pt x="21561" y="9800"/>
                    <a:pt x="9800" y="21561"/>
                    <a:pt x="9800" y="35935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苹方 常规"/>
                <a:cs typeface="+mn-cs"/>
              </a:endParaRPr>
            </a:p>
          </p:txBody>
        </p:sp>
      </p:grpSp>
      <p:sp>
        <p:nvSpPr>
          <p:cNvPr id="373" name="手臂">
            <a:extLst>
              <a:ext uri="{FF2B5EF4-FFF2-40B4-BE49-F238E27FC236}">
                <a16:creationId xmlns:a16="http://schemas.microsoft.com/office/drawing/2014/main" id="{918A1C6B-B809-44F0-A084-2FA3334C63A9}"/>
              </a:ext>
            </a:extLst>
          </p:cNvPr>
          <p:cNvSpPr/>
          <p:nvPr/>
        </p:nvSpPr>
        <p:spPr>
          <a:xfrm>
            <a:off x="2624359" y="2614792"/>
            <a:ext cx="601087" cy="849363"/>
          </a:xfrm>
          <a:custGeom>
            <a:avLst/>
            <a:gdLst>
              <a:gd name="connsiteX0" fmla="*/ 498510 w 601087"/>
              <a:gd name="connsiteY0" fmla="*/ 536405 h 849362"/>
              <a:gd name="connsiteX1" fmla="*/ 375680 w 601087"/>
              <a:gd name="connsiteY1" fmla="*/ 499817 h 849362"/>
              <a:gd name="connsiteX2" fmla="*/ 154845 w 601087"/>
              <a:gd name="connsiteY2" fmla="*/ 9800 h 849362"/>
              <a:gd name="connsiteX3" fmla="*/ 9800 w 601087"/>
              <a:gd name="connsiteY3" fmla="*/ 144392 h 849362"/>
              <a:gd name="connsiteX4" fmla="*/ 260689 w 601087"/>
              <a:gd name="connsiteY4" fmla="*/ 572993 h 849362"/>
              <a:gd name="connsiteX5" fmla="*/ 259382 w 601087"/>
              <a:gd name="connsiteY5" fmla="*/ 575606 h 849362"/>
              <a:gd name="connsiteX6" fmla="*/ 292050 w 601087"/>
              <a:gd name="connsiteY6" fmla="*/ 691904 h 849362"/>
              <a:gd name="connsiteX7" fmla="*/ 326024 w 601087"/>
              <a:gd name="connsiteY7" fmla="*/ 766386 h 849362"/>
              <a:gd name="connsiteX8" fmla="*/ 374373 w 601087"/>
              <a:gd name="connsiteY8" fmla="*/ 821268 h 849362"/>
              <a:gd name="connsiteX9" fmla="*/ 354772 w 601087"/>
              <a:gd name="connsiteY9" fmla="*/ 719345 h 849362"/>
              <a:gd name="connsiteX10" fmla="*/ 478910 w 601087"/>
              <a:gd name="connsiteY10" fmla="*/ 843482 h 849362"/>
              <a:gd name="connsiteX11" fmla="*/ 413574 w 601087"/>
              <a:gd name="connsiteY11" fmla="*/ 708891 h 849362"/>
              <a:gd name="connsiteX12" fmla="*/ 550779 w 601087"/>
              <a:gd name="connsiteY12" fmla="*/ 819962 h 849362"/>
              <a:gd name="connsiteX13" fmla="*/ 464536 w 601087"/>
              <a:gd name="connsiteY13" fmla="*/ 677530 h 849362"/>
              <a:gd name="connsiteX14" fmla="*/ 584753 w 601087"/>
              <a:gd name="connsiteY14" fmla="*/ 766386 h 849362"/>
              <a:gd name="connsiteX15" fmla="*/ 559926 w 601087"/>
              <a:gd name="connsiteY15" fmla="*/ 699744 h 849362"/>
              <a:gd name="connsiteX16" fmla="*/ 473683 w 601087"/>
              <a:gd name="connsiteY16" fmla="*/ 593901 h 849362"/>
              <a:gd name="connsiteX17" fmla="*/ 507658 w 601087"/>
              <a:gd name="connsiteY17" fmla="*/ 597821 h 849362"/>
              <a:gd name="connsiteX18" fmla="*/ 595207 w 601087"/>
              <a:gd name="connsiteY18" fmla="*/ 584754 h 849362"/>
              <a:gd name="connsiteX19" fmla="*/ 498510 w 601087"/>
              <a:gd name="connsiteY19" fmla="*/ 536405 h 849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01087" h="849362">
                <a:moveTo>
                  <a:pt x="498510" y="536405"/>
                </a:moveTo>
                <a:cubicBezTo>
                  <a:pt x="463229" y="502431"/>
                  <a:pt x="425335" y="498510"/>
                  <a:pt x="375680" y="499817"/>
                </a:cubicBezTo>
                <a:cubicBezTo>
                  <a:pt x="315571" y="367839"/>
                  <a:pt x="154845" y="9800"/>
                  <a:pt x="154845" y="9800"/>
                </a:cubicBezTo>
                <a:lnTo>
                  <a:pt x="9800" y="144392"/>
                </a:lnTo>
                <a:cubicBezTo>
                  <a:pt x="9800" y="144392"/>
                  <a:pt x="161379" y="427948"/>
                  <a:pt x="260689" y="572993"/>
                </a:cubicBezTo>
                <a:cubicBezTo>
                  <a:pt x="259382" y="574300"/>
                  <a:pt x="259382" y="575606"/>
                  <a:pt x="259382" y="575606"/>
                </a:cubicBezTo>
                <a:cubicBezTo>
                  <a:pt x="247622" y="620035"/>
                  <a:pt x="276370" y="664463"/>
                  <a:pt x="292050" y="691904"/>
                </a:cubicBezTo>
                <a:cubicBezTo>
                  <a:pt x="307731" y="720652"/>
                  <a:pt x="311651" y="735025"/>
                  <a:pt x="326024" y="766386"/>
                </a:cubicBezTo>
                <a:cubicBezTo>
                  <a:pt x="337785" y="792521"/>
                  <a:pt x="358692" y="835642"/>
                  <a:pt x="374373" y="821268"/>
                </a:cubicBezTo>
                <a:cubicBezTo>
                  <a:pt x="388747" y="806895"/>
                  <a:pt x="346932" y="724572"/>
                  <a:pt x="354772" y="719345"/>
                </a:cubicBezTo>
                <a:cubicBezTo>
                  <a:pt x="363919" y="712811"/>
                  <a:pt x="459309" y="889217"/>
                  <a:pt x="478910" y="843482"/>
                </a:cubicBezTo>
                <a:cubicBezTo>
                  <a:pt x="485443" y="829109"/>
                  <a:pt x="414881" y="729798"/>
                  <a:pt x="413574" y="708891"/>
                </a:cubicBezTo>
                <a:cubicBezTo>
                  <a:pt x="412268" y="687984"/>
                  <a:pt x="524645" y="848709"/>
                  <a:pt x="550779" y="819962"/>
                </a:cubicBezTo>
                <a:cubicBezTo>
                  <a:pt x="566460" y="802974"/>
                  <a:pt x="443629" y="667076"/>
                  <a:pt x="464536" y="677530"/>
                </a:cubicBezTo>
                <a:cubicBezTo>
                  <a:pt x="491977" y="691904"/>
                  <a:pt x="567766" y="765080"/>
                  <a:pt x="584753" y="766386"/>
                </a:cubicBezTo>
                <a:cubicBezTo>
                  <a:pt x="601741" y="769000"/>
                  <a:pt x="622648" y="772920"/>
                  <a:pt x="559926" y="699744"/>
                </a:cubicBezTo>
                <a:cubicBezTo>
                  <a:pt x="514191" y="646169"/>
                  <a:pt x="472376" y="612194"/>
                  <a:pt x="473683" y="593901"/>
                </a:cubicBezTo>
                <a:cubicBezTo>
                  <a:pt x="476296" y="572993"/>
                  <a:pt x="507658" y="597821"/>
                  <a:pt x="507658" y="597821"/>
                </a:cubicBezTo>
                <a:cubicBezTo>
                  <a:pt x="589980" y="642249"/>
                  <a:pt x="593900" y="597821"/>
                  <a:pt x="595207" y="584754"/>
                </a:cubicBezTo>
                <a:cubicBezTo>
                  <a:pt x="597821" y="572993"/>
                  <a:pt x="535098" y="572993"/>
                  <a:pt x="498510" y="536405"/>
                </a:cubicBezTo>
                <a:close/>
              </a:path>
            </a:pathLst>
          </a:custGeom>
          <a:solidFill>
            <a:srgbClr val="F2AB8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401" name="手臂">
            <a:extLst>
              <a:ext uri="{FF2B5EF4-FFF2-40B4-BE49-F238E27FC236}">
                <a16:creationId xmlns:a16="http://schemas.microsoft.com/office/drawing/2014/main" id="{0701EBA3-ED34-485A-9E10-C817C6B035FB}"/>
              </a:ext>
            </a:extLst>
          </p:cNvPr>
          <p:cNvSpPr/>
          <p:nvPr/>
        </p:nvSpPr>
        <p:spPr>
          <a:xfrm>
            <a:off x="1272841" y="2544230"/>
            <a:ext cx="470416" cy="1045369"/>
          </a:xfrm>
          <a:custGeom>
            <a:avLst/>
            <a:gdLst>
              <a:gd name="connsiteX0" fmla="*/ 245387 w 470416"/>
              <a:gd name="connsiteY0" fmla="*/ 89510 h 1045369"/>
              <a:gd name="connsiteX1" fmla="*/ 12792 w 470416"/>
              <a:gd name="connsiteY1" fmla="*/ 946713 h 1045369"/>
              <a:gd name="connsiteX2" fmla="*/ 49380 w 470416"/>
              <a:gd name="connsiteY2" fmla="*/ 975461 h 1045369"/>
              <a:gd name="connsiteX3" fmla="*/ 93808 w 470416"/>
              <a:gd name="connsiteY3" fmla="*/ 1000288 h 1045369"/>
              <a:gd name="connsiteX4" fmla="*/ 108182 w 470416"/>
              <a:gd name="connsiteY4" fmla="*/ 1036876 h 1045369"/>
              <a:gd name="connsiteX5" fmla="*/ 165678 w 470416"/>
              <a:gd name="connsiteY5" fmla="*/ 955860 h 1045369"/>
              <a:gd name="connsiteX6" fmla="*/ 202266 w 470416"/>
              <a:gd name="connsiteY6" fmla="*/ 993754 h 1045369"/>
              <a:gd name="connsiteX7" fmla="*/ 221866 w 470416"/>
              <a:gd name="connsiteY7" fmla="*/ 955860 h 1045369"/>
              <a:gd name="connsiteX8" fmla="*/ 212719 w 470416"/>
              <a:gd name="connsiteY8" fmla="*/ 839562 h 1045369"/>
              <a:gd name="connsiteX9" fmla="*/ 183972 w 470416"/>
              <a:gd name="connsiteY9" fmla="*/ 758546 h 1045369"/>
              <a:gd name="connsiteX10" fmla="*/ 463608 w 470416"/>
              <a:gd name="connsiteY10" fmla="*/ 9800 h 1045369"/>
              <a:gd name="connsiteX11" fmla="*/ 245387 w 470416"/>
              <a:gd name="connsiteY11" fmla="*/ 89510 h 10453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70416" h="1045369">
                <a:moveTo>
                  <a:pt x="245387" y="89510"/>
                </a:moveTo>
                <a:cubicBezTo>
                  <a:pt x="245387" y="89510"/>
                  <a:pt x="-21182" y="914045"/>
                  <a:pt x="12792" y="946713"/>
                </a:cubicBezTo>
                <a:cubicBezTo>
                  <a:pt x="12792" y="946713"/>
                  <a:pt x="16713" y="971540"/>
                  <a:pt x="49380" y="975461"/>
                </a:cubicBezTo>
                <a:cubicBezTo>
                  <a:pt x="49380" y="975461"/>
                  <a:pt x="54607" y="1009435"/>
                  <a:pt x="93808" y="1000288"/>
                </a:cubicBezTo>
                <a:cubicBezTo>
                  <a:pt x="93808" y="1000288"/>
                  <a:pt x="97729" y="1025115"/>
                  <a:pt x="108182" y="1036876"/>
                </a:cubicBezTo>
                <a:cubicBezTo>
                  <a:pt x="125170" y="1056477"/>
                  <a:pt x="165678" y="1043409"/>
                  <a:pt x="165678" y="955860"/>
                </a:cubicBezTo>
                <a:cubicBezTo>
                  <a:pt x="165678" y="955860"/>
                  <a:pt x="176131" y="983301"/>
                  <a:pt x="202266" y="993754"/>
                </a:cubicBezTo>
                <a:cubicBezTo>
                  <a:pt x="238853" y="1008128"/>
                  <a:pt x="221866" y="955860"/>
                  <a:pt x="221866" y="955860"/>
                </a:cubicBezTo>
                <a:cubicBezTo>
                  <a:pt x="221866" y="955860"/>
                  <a:pt x="220560" y="906205"/>
                  <a:pt x="212719" y="839562"/>
                </a:cubicBezTo>
                <a:cubicBezTo>
                  <a:pt x="204879" y="772920"/>
                  <a:pt x="183972" y="758546"/>
                  <a:pt x="183972" y="758546"/>
                </a:cubicBezTo>
                <a:lnTo>
                  <a:pt x="463608" y="9800"/>
                </a:lnTo>
                <a:lnTo>
                  <a:pt x="245387" y="89510"/>
                </a:lnTo>
                <a:close/>
              </a:path>
            </a:pathLst>
          </a:custGeom>
          <a:solidFill>
            <a:srgbClr val="F2AB8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403" name="耳环">
            <a:extLst>
              <a:ext uri="{FF2B5EF4-FFF2-40B4-BE49-F238E27FC236}">
                <a16:creationId xmlns:a16="http://schemas.microsoft.com/office/drawing/2014/main" id="{2AFD978C-286F-4EAE-B266-F95C5EBC5AD3}"/>
              </a:ext>
            </a:extLst>
          </p:cNvPr>
          <p:cNvSpPr/>
          <p:nvPr/>
        </p:nvSpPr>
        <p:spPr>
          <a:xfrm>
            <a:off x="1763236" y="1502781"/>
            <a:ext cx="91470" cy="91470"/>
          </a:xfrm>
          <a:custGeom>
            <a:avLst/>
            <a:gdLst>
              <a:gd name="connsiteX0" fmla="*/ 9800 w 91469"/>
              <a:gd name="connsiteY0" fmla="*/ 49002 h 91469"/>
              <a:gd name="connsiteX1" fmla="*/ 49002 w 91469"/>
              <a:gd name="connsiteY1" fmla="*/ 88203 h 91469"/>
              <a:gd name="connsiteX2" fmla="*/ 88203 w 91469"/>
              <a:gd name="connsiteY2" fmla="*/ 49002 h 91469"/>
              <a:gd name="connsiteX3" fmla="*/ 49002 w 91469"/>
              <a:gd name="connsiteY3" fmla="*/ 9800 h 91469"/>
              <a:gd name="connsiteX4" fmla="*/ 9800 w 91469"/>
              <a:gd name="connsiteY4" fmla="*/ 49002 h 91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69" h="91469">
                <a:moveTo>
                  <a:pt x="9800" y="49002"/>
                </a:moveTo>
                <a:cubicBezTo>
                  <a:pt x="9800" y="69909"/>
                  <a:pt x="26788" y="88203"/>
                  <a:pt x="49002" y="88203"/>
                </a:cubicBezTo>
                <a:cubicBezTo>
                  <a:pt x="69909" y="88203"/>
                  <a:pt x="88203" y="71216"/>
                  <a:pt x="88203" y="49002"/>
                </a:cubicBezTo>
                <a:cubicBezTo>
                  <a:pt x="88203" y="26788"/>
                  <a:pt x="71216" y="9800"/>
                  <a:pt x="49002" y="9800"/>
                </a:cubicBezTo>
                <a:cubicBezTo>
                  <a:pt x="28094" y="11107"/>
                  <a:pt x="9800" y="28094"/>
                  <a:pt x="9800" y="49002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408" name="上身">
            <a:extLst>
              <a:ext uri="{FF2B5EF4-FFF2-40B4-BE49-F238E27FC236}">
                <a16:creationId xmlns:a16="http://schemas.microsoft.com/office/drawing/2014/main" id="{5939D5F9-1A63-4ED8-8D3F-F51C7BCD1C54}"/>
              </a:ext>
            </a:extLst>
          </p:cNvPr>
          <p:cNvSpPr/>
          <p:nvPr/>
        </p:nvSpPr>
        <p:spPr>
          <a:xfrm>
            <a:off x="1490239" y="1933069"/>
            <a:ext cx="1352447" cy="1299660"/>
          </a:xfrm>
          <a:custGeom>
            <a:avLst/>
            <a:gdLst>
              <a:gd name="connsiteX0" fmla="*/ 986567 w 1352447"/>
              <a:gd name="connsiteY0" fmla="*/ 30 h 1299660"/>
              <a:gd name="connsiteX1" fmla="*/ 1138970 w 1352447"/>
              <a:gd name="connsiteY1" fmla="*/ 267549 h 1299660"/>
              <a:gd name="connsiteX2" fmla="*/ 1153734 w 1352447"/>
              <a:gd name="connsiteY2" fmla="*/ 336785 h 1299660"/>
              <a:gd name="connsiteX3" fmla="*/ 1267510 w 1352447"/>
              <a:gd name="connsiteY3" fmla="*/ 574983 h 1299660"/>
              <a:gd name="connsiteX4" fmla="*/ 1352447 w 1352447"/>
              <a:gd name="connsiteY4" fmla="*/ 747469 h 1299660"/>
              <a:gd name="connsiteX5" fmla="*/ 1177347 w 1352447"/>
              <a:gd name="connsiteY5" fmla="*/ 895127 h 1299660"/>
              <a:gd name="connsiteX6" fmla="*/ 1114625 w 1352447"/>
              <a:gd name="connsiteY6" fmla="*/ 765763 h 1299660"/>
              <a:gd name="connsiteX7" fmla="*/ 1055917 w 1352447"/>
              <a:gd name="connsiteY7" fmla="*/ 640943 h 1299660"/>
              <a:gd name="connsiteX8" fmla="*/ 1041449 w 1352447"/>
              <a:gd name="connsiteY8" fmla="*/ 722643 h 1299660"/>
              <a:gd name="connsiteX9" fmla="*/ 1202175 w 1352447"/>
              <a:gd name="connsiteY9" fmla="*/ 1068922 h 1299660"/>
              <a:gd name="connsiteX10" fmla="*/ 722611 w 1352447"/>
              <a:gd name="connsiteY10" fmla="*/ 1294983 h 1299660"/>
              <a:gd name="connsiteX11" fmla="*/ 295317 w 1352447"/>
              <a:gd name="connsiteY11" fmla="*/ 1095056 h 1299660"/>
              <a:gd name="connsiteX12" fmla="*/ 508311 w 1352447"/>
              <a:gd name="connsiteY12" fmla="*/ 733097 h 1299660"/>
              <a:gd name="connsiteX13" fmla="*/ 339446 w 1352447"/>
              <a:gd name="connsiteY13" fmla="*/ 404376 h 1299660"/>
              <a:gd name="connsiteX14" fmla="*/ 336879 w 1352447"/>
              <a:gd name="connsiteY14" fmla="*/ 395997 h 1299660"/>
              <a:gd name="connsiteX15" fmla="*/ 331905 w 1352447"/>
              <a:gd name="connsiteY15" fmla="*/ 411645 h 1299660"/>
              <a:gd name="connsiteX16" fmla="*/ 210381 w 1352447"/>
              <a:gd name="connsiteY16" fmla="*/ 790591 h 1299660"/>
              <a:gd name="connsiteX17" fmla="*/ 0 w 1352447"/>
              <a:gd name="connsiteY17" fmla="*/ 725256 h 1299660"/>
              <a:gd name="connsiteX18" fmla="*/ 10454 w 1352447"/>
              <a:gd name="connsiteY18" fmla="*/ 688668 h 1299660"/>
              <a:gd name="connsiteX19" fmla="*/ 165352 w 1352447"/>
              <a:gd name="connsiteY19" fmla="*/ 159967 h 1299660"/>
              <a:gd name="connsiteX20" fmla="*/ 165479 w 1352447"/>
              <a:gd name="connsiteY20" fmla="*/ 157917 h 1299660"/>
              <a:gd name="connsiteX21" fmla="*/ 214301 w 1352447"/>
              <a:gd name="connsiteY21" fmla="*/ 82353 h 1299660"/>
              <a:gd name="connsiteX22" fmla="*/ 350199 w 1352447"/>
              <a:gd name="connsiteY22" fmla="*/ 10484 h 1299660"/>
              <a:gd name="connsiteX23" fmla="*/ 350199 w 1352447"/>
              <a:gd name="connsiteY23" fmla="*/ 22244 h 1299660"/>
              <a:gd name="connsiteX24" fmla="*/ 686023 w 1352447"/>
              <a:gd name="connsiteY24" fmla="*/ 218251 h 1299660"/>
              <a:gd name="connsiteX25" fmla="*/ 986567 w 1352447"/>
              <a:gd name="connsiteY25" fmla="*/ 30 h 1299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352447" h="1299660">
                <a:moveTo>
                  <a:pt x="986567" y="30"/>
                </a:moveTo>
                <a:cubicBezTo>
                  <a:pt x="1051086" y="-2420"/>
                  <a:pt x="1107948" y="141625"/>
                  <a:pt x="1138970" y="267549"/>
                </a:cubicBezTo>
                <a:lnTo>
                  <a:pt x="1153734" y="336785"/>
                </a:lnTo>
                <a:lnTo>
                  <a:pt x="1267510" y="574983"/>
                </a:lnTo>
                <a:lnTo>
                  <a:pt x="1352447" y="747469"/>
                </a:lnTo>
                <a:cubicBezTo>
                  <a:pt x="1296258" y="798431"/>
                  <a:pt x="1237456" y="848086"/>
                  <a:pt x="1177347" y="895127"/>
                </a:cubicBezTo>
                <a:lnTo>
                  <a:pt x="1114625" y="765763"/>
                </a:lnTo>
                <a:lnTo>
                  <a:pt x="1055917" y="640943"/>
                </a:lnTo>
                <a:lnTo>
                  <a:pt x="1041449" y="722643"/>
                </a:lnTo>
                <a:cubicBezTo>
                  <a:pt x="1095024" y="810193"/>
                  <a:pt x="1202175" y="1068922"/>
                  <a:pt x="1202175" y="1068922"/>
                </a:cubicBezTo>
                <a:cubicBezTo>
                  <a:pt x="1202175" y="1068922"/>
                  <a:pt x="1097638" y="1338104"/>
                  <a:pt x="722611" y="1294983"/>
                </a:cubicBezTo>
                <a:cubicBezTo>
                  <a:pt x="347585" y="1251861"/>
                  <a:pt x="295317" y="1095056"/>
                  <a:pt x="295317" y="1095056"/>
                </a:cubicBezTo>
                <a:lnTo>
                  <a:pt x="508311" y="733097"/>
                </a:lnTo>
                <a:cubicBezTo>
                  <a:pt x="419291" y="618759"/>
                  <a:pt x="366512" y="487067"/>
                  <a:pt x="339446" y="404376"/>
                </a:cubicBezTo>
                <a:lnTo>
                  <a:pt x="336879" y="395997"/>
                </a:lnTo>
                <a:lnTo>
                  <a:pt x="331905" y="411645"/>
                </a:lnTo>
                <a:lnTo>
                  <a:pt x="210381" y="790591"/>
                </a:lnTo>
                <a:cubicBezTo>
                  <a:pt x="141125" y="767070"/>
                  <a:pt x="71869" y="744856"/>
                  <a:pt x="0" y="725256"/>
                </a:cubicBezTo>
                <a:lnTo>
                  <a:pt x="10454" y="688668"/>
                </a:lnTo>
                <a:lnTo>
                  <a:pt x="165352" y="159967"/>
                </a:lnTo>
                <a:lnTo>
                  <a:pt x="165479" y="157917"/>
                </a:lnTo>
                <a:cubicBezTo>
                  <a:pt x="170107" y="134601"/>
                  <a:pt x="184900" y="109304"/>
                  <a:pt x="214301" y="82353"/>
                </a:cubicBezTo>
                <a:cubicBezTo>
                  <a:pt x="265262" y="36618"/>
                  <a:pt x="310997" y="31391"/>
                  <a:pt x="350199" y="10484"/>
                </a:cubicBezTo>
                <a:cubicBezTo>
                  <a:pt x="350199" y="14404"/>
                  <a:pt x="350199" y="18324"/>
                  <a:pt x="350199" y="22244"/>
                </a:cubicBezTo>
                <a:cubicBezTo>
                  <a:pt x="350199" y="164676"/>
                  <a:pt x="556659" y="218251"/>
                  <a:pt x="686023" y="218251"/>
                </a:cubicBezTo>
                <a:cubicBezTo>
                  <a:pt x="808854" y="218251"/>
                  <a:pt x="969580" y="143768"/>
                  <a:pt x="986567" y="3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407" name="裙1">
            <a:extLst>
              <a:ext uri="{FF2B5EF4-FFF2-40B4-BE49-F238E27FC236}">
                <a16:creationId xmlns:a16="http://schemas.microsoft.com/office/drawing/2014/main" id="{80969381-64F2-4AE8-BBDE-7067D6FFEE1D}"/>
              </a:ext>
            </a:extLst>
          </p:cNvPr>
          <p:cNvSpPr/>
          <p:nvPr/>
        </p:nvSpPr>
        <p:spPr>
          <a:xfrm>
            <a:off x="4521262" y="3095979"/>
            <a:ext cx="1197887" cy="1700152"/>
          </a:xfrm>
          <a:custGeom>
            <a:avLst/>
            <a:gdLst>
              <a:gd name="connsiteX0" fmla="*/ 173149 w 574953"/>
              <a:gd name="connsiteY0" fmla="*/ 9800 h 757892"/>
              <a:gd name="connsiteX1" fmla="*/ 9810 w 574953"/>
              <a:gd name="connsiteY1" fmla="*/ 354772 h 757892"/>
              <a:gd name="connsiteX2" fmla="*/ 75146 w 574953"/>
              <a:gd name="connsiteY2" fmla="*/ 727185 h 757892"/>
              <a:gd name="connsiteX3" fmla="*/ 533801 w 574953"/>
              <a:gd name="connsiteY3" fmla="*/ 712812 h 757892"/>
              <a:gd name="connsiteX4" fmla="*/ 431878 w 574953"/>
              <a:gd name="connsiteY4" fmla="*/ 9800 h 757892"/>
              <a:gd name="connsiteX5" fmla="*/ 173149 w 574953"/>
              <a:gd name="connsiteY5" fmla="*/ 9800 h 757892"/>
              <a:gd name="connsiteX0" fmla="*/ 142285 w 535415"/>
              <a:gd name="connsiteY0" fmla="*/ 0 h 761278"/>
              <a:gd name="connsiteX1" fmla="*/ 17102 w 535415"/>
              <a:gd name="connsiteY1" fmla="*/ 379659 h 761278"/>
              <a:gd name="connsiteX2" fmla="*/ 44282 w 535415"/>
              <a:gd name="connsiteY2" fmla="*/ 717385 h 761278"/>
              <a:gd name="connsiteX3" fmla="*/ 502937 w 535415"/>
              <a:gd name="connsiteY3" fmla="*/ 703012 h 761278"/>
              <a:gd name="connsiteX4" fmla="*/ 401014 w 535415"/>
              <a:gd name="connsiteY4" fmla="*/ 0 h 761278"/>
              <a:gd name="connsiteX5" fmla="*/ 142285 w 535415"/>
              <a:gd name="connsiteY5" fmla="*/ 0 h 761278"/>
              <a:gd name="connsiteX0" fmla="*/ 143505 w 545286"/>
              <a:gd name="connsiteY0" fmla="*/ 0 h 773920"/>
              <a:gd name="connsiteX1" fmla="*/ 18322 w 545286"/>
              <a:gd name="connsiteY1" fmla="*/ 379659 h 773920"/>
              <a:gd name="connsiteX2" fmla="*/ 45502 w 545286"/>
              <a:gd name="connsiteY2" fmla="*/ 717385 h 773920"/>
              <a:gd name="connsiteX3" fmla="*/ 521500 w 545286"/>
              <a:gd name="connsiteY3" fmla="*/ 723824 h 773920"/>
              <a:gd name="connsiteX4" fmla="*/ 402234 w 545286"/>
              <a:gd name="connsiteY4" fmla="*/ 0 h 773920"/>
              <a:gd name="connsiteX5" fmla="*/ 143505 w 545286"/>
              <a:gd name="connsiteY5" fmla="*/ 0 h 773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5286" h="773920">
                <a:moveTo>
                  <a:pt x="143505" y="0"/>
                </a:moveTo>
                <a:cubicBezTo>
                  <a:pt x="106917" y="44428"/>
                  <a:pt x="17015" y="239841"/>
                  <a:pt x="18322" y="379659"/>
                </a:cubicBezTo>
                <a:cubicBezTo>
                  <a:pt x="19629" y="544305"/>
                  <a:pt x="-38361" y="660024"/>
                  <a:pt x="45502" y="717385"/>
                </a:cubicBezTo>
                <a:cubicBezTo>
                  <a:pt x="129365" y="774746"/>
                  <a:pt x="389523" y="806146"/>
                  <a:pt x="521500" y="723824"/>
                </a:cubicBezTo>
                <a:cubicBezTo>
                  <a:pt x="521500" y="723824"/>
                  <a:pt x="624375" y="367186"/>
                  <a:pt x="402234" y="0"/>
                </a:cubicBezTo>
                <a:lnTo>
                  <a:pt x="143505" y="0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409" name="裙2">
            <a:extLst>
              <a:ext uri="{FF2B5EF4-FFF2-40B4-BE49-F238E27FC236}">
                <a16:creationId xmlns:a16="http://schemas.microsoft.com/office/drawing/2014/main" id="{2F4175DF-A205-4F49-9FA8-4D7A3E4A51C9}"/>
              </a:ext>
            </a:extLst>
          </p:cNvPr>
          <p:cNvSpPr/>
          <p:nvPr/>
        </p:nvSpPr>
        <p:spPr>
          <a:xfrm>
            <a:off x="6250560" y="3092120"/>
            <a:ext cx="1197887" cy="1700152"/>
          </a:xfrm>
          <a:custGeom>
            <a:avLst/>
            <a:gdLst>
              <a:gd name="connsiteX0" fmla="*/ 173149 w 574953"/>
              <a:gd name="connsiteY0" fmla="*/ 9800 h 757892"/>
              <a:gd name="connsiteX1" fmla="*/ 9810 w 574953"/>
              <a:gd name="connsiteY1" fmla="*/ 354772 h 757892"/>
              <a:gd name="connsiteX2" fmla="*/ 75146 w 574953"/>
              <a:gd name="connsiteY2" fmla="*/ 727185 h 757892"/>
              <a:gd name="connsiteX3" fmla="*/ 533801 w 574953"/>
              <a:gd name="connsiteY3" fmla="*/ 712812 h 757892"/>
              <a:gd name="connsiteX4" fmla="*/ 431878 w 574953"/>
              <a:gd name="connsiteY4" fmla="*/ 9800 h 757892"/>
              <a:gd name="connsiteX5" fmla="*/ 173149 w 574953"/>
              <a:gd name="connsiteY5" fmla="*/ 9800 h 757892"/>
              <a:gd name="connsiteX0" fmla="*/ 142285 w 535415"/>
              <a:gd name="connsiteY0" fmla="*/ 0 h 761278"/>
              <a:gd name="connsiteX1" fmla="*/ 17102 w 535415"/>
              <a:gd name="connsiteY1" fmla="*/ 379659 h 761278"/>
              <a:gd name="connsiteX2" fmla="*/ 44282 w 535415"/>
              <a:gd name="connsiteY2" fmla="*/ 717385 h 761278"/>
              <a:gd name="connsiteX3" fmla="*/ 502937 w 535415"/>
              <a:gd name="connsiteY3" fmla="*/ 703012 h 761278"/>
              <a:gd name="connsiteX4" fmla="*/ 401014 w 535415"/>
              <a:gd name="connsiteY4" fmla="*/ 0 h 761278"/>
              <a:gd name="connsiteX5" fmla="*/ 142285 w 535415"/>
              <a:gd name="connsiteY5" fmla="*/ 0 h 761278"/>
              <a:gd name="connsiteX0" fmla="*/ 143505 w 545286"/>
              <a:gd name="connsiteY0" fmla="*/ 0 h 773920"/>
              <a:gd name="connsiteX1" fmla="*/ 18322 w 545286"/>
              <a:gd name="connsiteY1" fmla="*/ 379659 h 773920"/>
              <a:gd name="connsiteX2" fmla="*/ 45502 w 545286"/>
              <a:gd name="connsiteY2" fmla="*/ 717385 h 773920"/>
              <a:gd name="connsiteX3" fmla="*/ 521500 w 545286"/>
              <a:gd name="connsiteY3" fmla="*/ 723824 h 773920"/>
              <a:gd name="connsiteX4" fmla="*/ 402234 w 545286"/>
              <a:gd name="connsiteY4" fmla="*/ 0 h 773920"/>
              <a:gd name="connsiteX5" fmla="*/ 143505 w 545286"/>
              <a:gd name="connsiteY5" fmla="*/ 0 h 773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5286" h="773920">
                <a:moveTo>
                  <a:pt x="143505" y="0"/>
                </a:moveTo>
                <a:cubicBezTo>
                  <a:pt x="106917" y="44428"/>
                  <a:pt x="17015" y="239841"/>
                  <a:pt x="18322" y="379659"/>
                </a:cubicBezTo>
                <a:cubicBezTo>
                  <a:pt x="19629" y="544305"/>
                  <a:pt x="-38361" y="660024"/>
                  <a:pt x="45502" y="717385"/>
                </a:cubicBezTo>
                <a:cubicBezTo>
                  <a:pt x="129365" y="774746"/>
                  <a:pt x="389523" y="806146"/>
                  <a:pt x="521500" y="723824"/>
                </a:cubicBezTo>
                <a:cubicBezTo>
                  <a:pt x="521500" y="723824"/>
                  <a:pt x="624375" y="367186"/>
                  <a:pt x="402234" y="0"/>
                </a:cubicBezTo>
                <a:lnTo>
                  <a:pt x="143505" y="0"/>
                </a:lnTo>
                <a:close/>
              </a:path>
            </a:pathLst>
          </a:custGeom>
          <a:solidFill>
            <a:srgbClr val="00B05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410" name="裙3">
            <a:extLst>
              <a:ext uri="{FF2B5EF4-FFF2-40B4-BE49-F238E27FC236}">
                <a16:creationId xmlns:a16="http://schemas.microsoft.com/office/drawing/2014/main" id="{BD852FC9-68C9-413E-B7BB-706BA6857694}"/>
              </a:ext>
            </a:extLst>
          </p:cNvPr>
          <p:cNvSpPr/>
          <p:nvPr/>
        </p:nvSpPr>
        <p:spPr>
          <a:xfrm>
            <a:off x="7975447" y="3092120"/>
            <a:ext cx="1197887" cy="1700152"/>
          </a:xfrm>
          <a:custGeom>
            <a:avLst/>
            <a:gdLst>
              <a:gd name="connsiteX0" fmla="*/ 173149 w 574953"/>
              <a:gd name="connsiteY0" fmla="*/ 9800 h 757892"/>
              <a:gd name="connsiteX1" fmla="*/ 9810 w 574953"/>
              <a:gd name="connsiteY1" fmla="*/ 354772 h 757892"/>
              <a:gd name="connsiteX2" fmla="*/ 75146 w 574953"/>
              <a:gd name="connsiteY2" fmla="*/ 727185 h 757892"/>
              <a:gd name="connsiteX3" fmla="*/ 533801 w 574953"/>
              <a:gd name="connsiteY3" fmla="*/ 712812 h 757892"/>
              <a:gd name="connsiteX4" fmla="*/ 431878 w 574953"/>
              <a:gd name="connsiteY4" fmla="*/ 9800 h 757892"/>
              <a:gd name="connsiteX5" fmla="*/ 173149 w 574953"/>
              <a:gd name="connsiteY5" fmla="*/ 9800 h 757892"/>
              <a:gd name="connsiteX0" fmla="*/ 142285 w 535415"/>
              <a:gd name="connsiteY0" fmla="*/ 0 h 761278"/>
              <a:gd name="connsiteX1" fmla="*/ 17102 w 535415"/>
              <a:gd name="connsiteY1" fmla="*/ 379659 h 761278"/>
              <a:gd name="connsiteX2" fmla="*/ 44282 w 535415"/>
              <a:gd name="connsiteY2" fmla="*/ 717385 h 761278"/>
              <a:gd name="connsiteX3" fmla="*/ 502937 w 535415"/>
              <a:gd name="connsiteY3" fmla="*/ 703012 h 761278"/>
              <a:gd name="connsiteX4" fmla="*/ 401014 w 535415"/>
              <a:gd name="connsiteY4" fmla="*/ 0 h 761278"/>
              <a:gd name="connsiteX5" fmla="*/ 142285 w 535415"/>
              <a:gd name="connsiteY5" fmla="*/ 0 h 761278"/>
              <a:gd name="connsiteX0" fmla="*/ 143505 w 545286"/>
              <a:gd name="connsiteY0" fmla="*/ 0 h 773920"/>
              <a:gd name="connsiteX1" fmla="*/ 18322 w 545286"/>
              <a:gd name="connsiteY1" fmla="*/ 379659 h 773920"/>
              <a:gd name="connsiteX2" fmla="*/ 45502 w 545286"/>
              <a:gd name="connsiteY2" fmla="*/ 717385 h 773920"/>
              <a:gd name="connsiteX3" fmla="*/ 521500 w 545286"/>
              <a:gd name="connsiteY3" fmla="*/ 723824 h 773920"/>
              <a:gd name="connsiteX4" fmla="*/ 402234 w 545286"/>
              <a:gd name="connsiteY4" fmla="*/ 0 h 773920"/>
              <a:gd name="connsiteX5" fmla="*/ 143505 w 545286"/>
              <a:gd name="connsiteY5" fmla="*/ 0 h 773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5286" h="773920">
                <a:moveTo>
                  <a:pt x="143505" y="0"/>
                </a:moveTo>
                <a:cubicBezTo>
                  <a:pt x="106917" y="44428"/>
                  <a:pt x="17015" y="239841"/>
                  <a:pt x="18322" y="379659"/>
                </a:cubicBezTo>
                <a:cubicBezTo>
                  <a:pt x="19629" y="544305"/>
                  <a:pt x="-38361" y="660024"/>
                  <a:pt x="45502" y="717385"/>
                </a:cubicBezTo>
                <a:cubicBezTo>
                  <a:pt x="129365" y="774746"/>
                  <a:pt x="389523" y="806146"/>
                  <a:pt x="521500" y="723824"/>
                </a:cubicBezTo>
                <a:cubicBezTo>
                  <a:pt x="521500" y="723824"/>
                  <a:pt x="624375" y="367186"/>
                  <a:pt x="402234" y="0"/>
                </a:cubicBezTo>
                <a:lnTo>
                  <a:pt x="143505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413" name="裙4">
            <a:extLst>
              <a:ext uri="{FF2B5EF4-FFF2-40B4-BE49-F238E27FC236}">
                <a16:creationId xmlns:a16="http://schemas.microsoft.com/office/drawing/2014/main" id="{1248398F-6C89-4C44-B77D-634B2B12220C}"/>
              </a:ext>
            </a:extLst>
          </p:cNvPr>
          <p:cNvSpPr/>
          <p:nvPr/>
        </p:nvSpPr>
        <p:spPr>
          <a:xfrm>
            <a:off x="9650885" y="3092120"/>
            <a:ext cx="1197887" cy="1700152"/>
          </a:xfrm>
          <a:custGeom>
            <a:avLst/>
            <a:gdLst>
              <a:gd name="connsiteX0" fmla="*/ 173149 w 574953"/>
              <a:gd name="connsiteY0" fmla="*/ 9800 h 757892"/>
              <a:gd name="connsiteX1" fmla="*/ 9810 w 574953"/>
              <a:gd name="connsiteY1" fmla="*/ 354772 h 757892"/>
              <a:gd name="connsiteX2" fmla="*/ 75146 w 574953"/>
              <a:gd name="connsiteY2" fmla="*/ 727185 h 757892"/>
              <a:gd name="connsiteX3" fmla="*/ 533801 w 574953"/>
              <a:gd name="connsiteY3" fmla="*/ 712812 h 757892"/>
              <a:gd name="connsiteX4" fmla="*/ 431878 w 574953"/>
              <a:gd name="connsiteY4" fmla="*/ 9800 h 757892"/>
              <a:gd name="connsiteX5" fmla="*/ 173149 w 574953"/>
              <a:gd name="connsiteY5" fmla="*/ 9800 h 757892"/>
              <a:gd name="connsiteX0" fmla="*/ 142285 w 535415"/>
              <a:gd name="connsiteY0" fmla="*/ 0 h 761278"/>
              <a:gd name="connsiteX1" fmla="*/ 17102 w 535415"/>
              <a:gd name="connsiteY1" fmla="*/ 379659 h 761278"/>
              <a:gd name="connsiteX2" fmla="*/ 44282 w 535415"/>
              <a:gd name="connsiteY2" fmla="*/ 717385 h 761278"/>
              <a:gd name="connsiteX3" fmla="*/ 502937 w 535415"/>
              <a:gd name="connsiteY3" fmla="*/ 703012 h 761278"/>
              <a:gd name="connsiteX4" fmla="*/ 401014 w 535415"/>
              <a:gd name="connsiteY4" fmla="*/ 0 h 761278"/>
              <a:gd name="connsiteX5" fmla="*/ 142285 w 535415"/>
              <a:gd name="connsiteY5" fmla="*/ 0 h 761278"/>
              <a:gd name="connsiteX0" fmla="*/ 143505 w 545286"/>
              <a:gd name="connsiteY0" fmla="*/ 0 h 773920"/>
              <a:gd name="connsiteX1" fmla="*/ 18322 w 545286"/>
              <a:gd name="connsiteY1" fmla="*/ 379659 h 773920"/>
              <a:gd name="connsiteX2" fmla="*/ 45502 w 545286"/>
              <a:gd name="connsiteY2" fmla="*/ 717385 h 773920"/>
              <a:gd name="connsiteX3" fmla="*/ 521500 w 545286"/>
              <a:gd name="connsiteY3" fmla="*/ 723824 h 773920"/>
              <a:gd name="connsiteX4" fmla="*/ 402234 w 545286"/>
              <a:gd name="connsiteY4" fmla="*/ 0 h 773920"/>
              <a:gd name="connsiteX5" fmla="*/ 143505 w 545286"/>
              <a:gd name="connsiteY5" fmla="*/ 0 h 773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5286" h="773920">
                <a:moveTo>
                  <a:pt x="143505" y="0"/>
                </a:moveTo>
                <a:cubicBezTo>
                  <a:pt x="106917" y="44428"/>
                  <a:pt x="17015" y="239841"/>
                  <a:pt x="18322" y="379659"/>
                </a:cubicBezTo>
                <a:cubicBezTo>
                  <a:pt x="19629" y="544305"/>
                  <a:pt x="-38361" y="660024"/>
                  <a:pt x="45502" y="717385"/>
                </a:cubicBezTo>
                <a:cubicBezTo>
                  <a:pt x="129365" y="774746"/>
                  <a:pt x="389523" y="806146"/>
                  <a:pt x="521500" y="723824"/>
                </a:cubicBezTo>
                <a:cubicBezTo>
                  <a:pt x="521500" y="723824"/>
                  <a:pt x="624375" y="367186"/>
                  <a:pt x="402234" y="0"/>
                </a:cubicBezTo>
                <a:lnTo>
                  <a:pt x="143505" y="0"/>
                </a:lnTo>
                <a:close/>
              </a:path>
            </a:pathLst>
          </a:custGeom>
          <a:solidFill>
            <a:srgbClr val="512A2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grpSp>
        <p:nvGrpSpPr>
          <p:cNvPr id="374" name="鞋1">
            <a:extLst>
              <a:ext uri="{FF2B5EF4-FFF2-40B4-BE49-F238E27FC236}">
                <a16:creationId xmlns:a16="http://schemas.microsoft.com/office/drawing/2014/main" id="{443EEABA-A745-4694-A065-4BE630AF5487}"/>
              </a:ext>
            </a:extLst>
          </p:cNvPr>
          <p:cNvGrpSpPr/>
          <p:nvPr/>
        </p:nvGrpSpPr>
        <p:grpSpPr>
          <a:xfrm>
            <a:off x="4713419" y="5323574"/>
            <a:ext cx="874848" cy="556662"/>
            <a:chOff x="4713419" y="5588267"/>
            <a:chExt cx="874848" cy="556662"/>
          </a:xfrm>
          <a:solidFill>
            <a:srgbClr val="C00000"/>
          </a:solidFill>
        </p:grpSpPr>
        <p:sp>
          <p:nvSpPr>
            <p:cNvPr id="416" name="任意多边形: 形状 415">
              <a:extLst>
                <a:ext uri="{FF2B5EF4-FFF2-40B4-BE49-F238E27FC236}">
                  <a16:creationId xmlns:a16="http://schemas.microsoft.com/office/drawing/2014/main" id="{9F1B00F3-110F-4A08-957D-60E6F4814C1E}"/>
                </a:ext>
              </a:extLst>
            </p:cNvPr>
            <p:cNvSpPr/>
            <p:nvPr/>
          </p:nvSpPr>
          <p:spPr>
            <a:xfrm>
              <a:off x="5029081" y="5588267"/>
              <a:ext cx="559186" cy="447350"/>
            </a:xfrm>
            <a:custGeom>
              <a:avLst/>
              <a:gdLst>
                <a:gd name="connsiteX0" fmla="*/ 32841 w 261342"/>
                <a:gd name="connsiteY0" fmla="*/ 9800 h 209073"/>
                <a:gd name="connsiteX1" fmla="*/ 11934 w 261342"/>
                <a:gd name="connsiteY1" fmla="*/ 84283 h 209073"/>
                <a:gd name="connsiteX2" fmla="*/ 40681 w 261342"/>
                <a:gd name="connsiteY2" fmla="*/ 197967 h 209073"/>
                <a:gd name="connsiteX3" fmla="*/ 55055 w 261342"/>
                <a:gd name="connsiteY3" fmla="*/ 196660 h 209073"/>
                <a:gd name="connsiteX4" fmla="*/ 52442 w 261342"/>
                <a:gd name="connsiteY4" fmla="*/ 113030 h 209073"/>
                <a:gd name="connsiteX5" fmla="*/ 103404 w 261342"/>
                <a:gd name="connsiteY5" fmla="*/ 191433 h 209073"/>
                <a:gd name="connsiteX6" fmla="*/ 262822 w 261342"/>
                <a:gd name="connsiteY6" fmla="*/ 191433 h 209073"/>
                <a:gd name="connsiteX7" fmla="*/ 204020 w 261342"/>
                <a:gd name="connsiteY7" fmla="*/ 136552 h 209073"/>
                <a:gd name="connsiteX8" fmla="*/ 136071 w 261342"/>
                <a:gd name="connsiteY8" fmla="*/ 130018 h 209073"/>
                <a:gd name="connsiteX9" fmla="*/ 32841 w 261342"/>
                <a:gd name="connsiteY9" fmla="*/ 9800 h 2090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61342" h="209073">
                  <a:moveTo>
                    <a:pt x="32841" y="9800"/>
                  </a:moveTo>
                  <a:cubicBezTo>
                    <a:pt x="32841" y="9800"/>
                    <a:pt x="1480" y="39855"/>
                    <a:pt x="11934" y="84283"/>
                  </a:cubicBezTo>
                  <a:cubicBezTo>
                    <a:pt x="22387" y="128711"/>
                    <a:pt x="40681" y="197967"/>
                    <a:pt x="40681" y="197967"/>
                  </a:cubicBezTo>
                  <a:lnTo>
                    <a:pt x="55055" y="196660"/>
                  </a:lnTo>
                  <a:lnTo>
                    <a:pt x="52442" y="113030"/>
                  </a:lnTo>
                  <a:cubicBezTo>
                    <a:pt x="52442" y="113030"/>
                    <a:pt x="86416" y="186206"/>
                    <a:pt x="103404" y="191433"/>
                  </a:cubicBezTo>
                  <a:cubicBezTo>
                    <a:pt x="120391" y="197967"/>
                    <a:pt x="251062" y="220181"/>
                    <a:pt x="262822" y="191433"/>
                  </a:cubicBezTo>
                  <a:cubicBezTo>
                    <a:pt x="274583" y="162686"/>
                    <a:pt x="204020" y="136552"/>
                    <a:pt x="204020" y="136552"/>
                  </a:cubicBezTo>
                  <a:cubicBezTo>
                    <a:pt x="204020" y="136552"/>
                    <a:pt x="171352" y="156152"/>
                    <a:pt x="136071" y="130018"/>
                  </a:cubicBezTo>
                  <a:cubicBezTo>
                    <a:pt x="100790" y="103884"/>
                    <a:pt x="32841" y="9800"/>
                    <a:pt x="32841" y="980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苹方 常规"/>
                <a:cs typeface="+mn-cs"/>
              </a:endParaRPr>
            </a:p>
          </p:txBody>
        </p:sp>
        <p:sp>
          <p:nvSpPr>
            <p:cNvPr id="418" name="任意多边形: 形状 417">
              <a:extLst>
                <a:ext uri="{FF2B5EF4-FFF2-40B4-BE49-F238E27FC236}">
                  <a16:creationId xmlns:a16="http://schemas.microsoft.com/office/drawing/2014/main" id="{862EA7A9-98B3-4F94-9F96-C7736E92ABFA}"/>
                </a:ext>
              </a:extLst>
            </p:cNvPr>
            <p:cNvSpPr/>
            <p:nvPr/>
          </p:nvSpPr>
          <p:spPr>
            <a:xfrm>
              <a:off x="4713419" y="5697579"/>
              <a:ext cx="559186" cy="447350"/>
            </a:xfrm>
            <a:custGeom>
              <a:avLst/>
              <a:gdLst>
                <a:gd name="connsiteX0" fmla="*/ 32841 w 261342"/>
                <a:gd name="connsiteY0" fmla="*/ 9800 h 209073"/>
                <a:gd name="connsiteX1" fmla="*/ 11934 w 261342"/>
                <a:gd name="connsiteY1" fmla="*/ 84283 h 209073"/>
                <a:gd name="connsiteX2" fmla="*/ 40681 w 261342"/>
                <a:gd name="connsiteY2" fmla="*/ 197967 h 209073"/>
                <a:gd name="connsiteX3" fmla="*/ 55055 w 261342"/>
                <a:gd name="connsiteY3" fmla="*/ 196660 h 209073"/>
                <a:gd name="connsiteX4" fmla="*/ 52442 w 261342"/>
                <a:gd name="connsiteY4" fmla="*/ 113030 h 209073"/>
                <a:gd name="connsiteX5" fmla="*/ 103404 w 261342"/>
                <a:gd name="connsiteY5" fmla="*/ 191433 h 209073"/>
                <a:gd name="connsiteX6" fmla="*/ 262822 w 261342"/>
                <a:gd name="connsiteY6" fmla="*/ 191433 h 209073"/>
                <a:gd name="connsiteX7" fmla="*/ 204020 w 261342"/>
                <a:gd name="connsiteY7" fmla="*/ 136552 h 209073"/>
                <a:gd name="connsiteX8" fmla="*/ 136071 w 261342"/>
                <a:gd name="connsiteY8" fmla="*/ 130018 h 209073"/>
                <a:gd name="connsiteX9" fmla="*/ 32841 w 261342"/>
                <a:gd name="connsiteY9" fmla="*/ 9800 h 2090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61342" h="209073">
                  <a:moveTo>
                    <a:pt x="32841" y="9800"/>
                  </a:moveTo>
                  <a:cubicBezTo>
                    <a:pt x="32841" y="9800"/>
                    <a:pt x="1480" y="39855"/>
                    <a:pt x="11934" y="84283"/>
                  </a:cubicBezTo>
                  <a:cubicBezTo>
                    <a:pt x="22387" y="128711"/>
                    <a:pt x="40681" y="197967"/>
                    <a:pt x="40681" y="197967"/>
                  </a:cubicBezTo>
                  <a:lnTo>
                    <a:pt x="55055" y="196660"/>
                  </a:lnTo>
                  <a:lnTo>
                    <a:pt x="52442" y="113030"/>
                  </a:lnTo>
                  <a:cubicBezTo>
                    <a:pt x="52442" y="113030"/>
                    <a:pt x="86416" y="186206"/>
                    <a:pt x="103404" y="191433"/>
                  </a:cubicBezTo>
                  <a:cubicBezTo>
                    <a:pt x="120391" y="197967"/>
                    <a:pt x="251062" y="220181"/>
                    <a:pt x="262822" y="191433"/>
                  </a:cubicBezTo>
                  <a:cubicBezTo>
                    <a:pt x="274583" y="162686"/>
                    <a:pt x="204020" y="136552"/>
                    <a:pt x="204020" y="136552"/>
                  </a:cubicBezTo>
                  <a:cubicBezTo>
                    <a:pt x="204020" y="136552"/>
                    <a:pt x="171352" y="156152"/>
                    <a:pt x="136071" y="130018"/>
                  </a:cubicBezTo>
                  <a:cubicBezTo>
                    <a:pt x="100790" y="103884"/>
                    <a:pt x="32841" y="9800"/>
                    <a:pt x="32841" y="980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苹方 常规"/>
                <a:cs typeface="+mn-cs"/>
              </a:endParaRPr>
            </a:p>
          </p:txBody>
        </p:sp>
      </p:grpSp>
      <p:grpSp>
        <p:nvGrpSpPr>
          <p:cNvPr id="3" name="鞋2">
            <a:extLst>
              <a:ext uri="{FF2B5EF4-FFF2-40B4-BE49-F238E27FC236}">
                <a16:creationId xmlns:a16="http://schemas.microsoft.com/office/drawing/2014/main" id="{CF266339-40F2-4565-9418-BF3E87A5198D}"/>
              </a:ext>
            </a:extLst>
          </p:cNvPr>
          <p:cNvGrpSpPr/>
          <p:nvPr/>
        </p:nvGrpSpPr>
        <p:grpSpPr>
          <a:xfrm>
            <a:off x="6466921" y="5320981"/>
            <a:ext cx="874848" cy="556662"/>
            <a:chOff x="6502113" y="5583884"/>
            <a:chExt cx="874848" cy="556662"/>
          </a:xfrm>
          <a:solidFill>
            <a:srgbClr val="7030A0"/>
          </a:solidFill>
        </p:grpSpPr>
        <p:sp>
          <p:nvSpPr>
            <p:cNvPr id="419" name="任意多边形: 形状 418">
              <a:extLst>
                <a:ext uri="{FF2B5EF4-FFF2-40B4-BE49-F238E27FC236}">
                  <a16:creationId xmlns:a16="http://schemas.microsoft.com/office/drawing/2014/main" id="{1F005A94-9304-462E-8023-27707E8A8EB0}"/>
                </a:ext>
              </a:extLst>
            </p:cNvPr>
            <p:cNvSpPr/>
            <p:nvPr/>
          </p:nvSpPr>
          <p:spPr>
            <a:xfrm>
              <a:off x="6817775" y="5583884"/>
              <a:ext cx="559186" cy="447350"/>
            </a:xfrm>
            <a:custGeom>
              <a:avLst/>
              <a:gdLst>
                <a:gd name="connsiteX0" fmla="*/ 32841 w 261342"/>
                <a:gd name="connsiteY0" fmla="*/ 9800 h 209073"/>
                <a:gd name="connsiteX1" fmla="*/ 11934 w 261342"/>
                <a:gd name="connsiteY1" fmla="*/ 84283 h 209073"/>
                <a:gd name="connsiteX2" fmla="*/ 40681 w 261342"/>
                <a:gd name="connsiteY2" fmla="*/ 197967 h 209073"/>
                <a:gd name="connsiteX3" fmla="*/ 55055 w 261342"/>
                <a:gd name="connsiteY3" fmla="*/ 196660 h 209073"/>
                <a:gd name="connsiteX4" fmla="*/ 52442 w 261342"/>
                <a:gd name="connsiteY4" fmla="*/ 113030 h 209073"/>
                <a:gd name="connsiteX5" fmla="*/ 103404 w 261342"/>
                <a:gd name="connsiteY5" fmla="*/ 191433 h 209073"/>
                <a:gd name="connsiteX6" fmla="*/ 262822 w 261342"/>
                <a:gd name="connsiteY6" fmla="*/ 191433 h 209073"/>
                <a:gd name="connsiteX7" fmla="*/ 204020 w 261342"/>
                <a:gd name="connsiteY7" fmla="*/ 136552 h 209073"/>
                <a:gd name="connsiteX8" fmla="*/ 136071 w 261342"/>
                <a:gd name="connsiteY8" fmla="*/ 130018 h 209073"/>
                <a:gd name="connsiteX9" fmla="*/ 32841 w 261342"/>
                <a:gd name="connsiteY9" fmla="*/ 9800 h 2090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61342" h="209073">
                  <a:moveTo>
                    <a:pt x="32841" y="9800"/>
                  </a:moveTo>
                  <a:cubicBezTo>
                    <a:pt x="32841" y="9800"/>
                    <a:pt x="1480" y="39855"/>
                    <a:pt x="11934" y="84283"/>
                  </a:cubicBezTo>
                  <a:cubicBezTo>
                    <a:pt x="22387" y="128711"/>
                    <a:pt x="40681" y="197967"/>
                    <a:pt x="40681" y="197967"/>
                  </a:cubicBezTo>
                  <a:lnTo>
                    <a:pt x="55055" y="196660"/>
                  </a:lnTo>
                  <a:lnTo>
                    <a:pt x="52442" y="113030"/>
                  </a:lnTo>
                  <a:cubicBezTo>
                    <a:pt x="52442" y="113030"/>
                    <a:pt x="86416" y="186206"/>
                    <a:pt x="103404" y="191433"/>
                  </a:cubicBezTo>
                  <a:cubicBezTo>
                    <a:pt x="120391" y="197967"/>
                    <a:pt x="251062" y="220181"/>
                    <a:pt x="262822" y="191433"/>
                  </a:cubicBezTo>
                  <a:cubicBezTo>
                    <a:pt x="274583" y="162686"/>
                    <a:pt x="204020" y="136552"/>
                    <a:pt x="204020" y="136552"/>
                  </a:cubicBezTo>
                  <a:cubicBezTo>
                    <a:pt x="204020" y="136552"/>
                    <a:pt x="171352" y="156152"/>
                    <a:pt x="136071" y="130018"/>
                  </a:cubicBezTo>
                  <a:cubicBezTo>
                    <a:pt x="100790" y="103884"/>
                    <a:pt x="32841" y="9800"/>
                    <a:pt x="32841" y="980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苹方 常规"/>
                <a:cs typeface="+mn-cs"/>
              </a:endParaRPr>
            </a:p>
          </p:txBody>
        </p:sp>
        <p:sp>
          <p:nvSpPr>
            <p:cNvPr id="420" name="任意多边形: 形状 419">
              <a:extLst>
                <a:ext uri="{FF2B5EF4-FFF2-40B4-BE49-F238E27FC236}">
                  <a16:creationId xmlns:a16="http://schemas.microsoft.com/office/drawing/2014/main" id="{60540164-E06D-4325-83A6-15335AABB683}"/>
                </a:ext>
              </a:extLst>
            </p:cNvPr>
            <p:cNvSpPr/>
            <p:nvPr/>
          </p:nvSpPr>
          <p:spPr>
            <a:xfrm>
              <a:off x="6502113" y="5693196"/>
              <a:ext cx="559186" cy="447350"/>
            </a:xfrm>
            <a:custGeom>
              <a:avLst/>
              <a:gdLst>
                <a:gd name="connsiteX0" fmla="*/ 32841 w 261342"/>
                <a:gd name="connsiteY0" fmla="*/ 9800 h 209073"/>
                <a:gd name="connsiteX1" fmla="*/ 11934 w 261342"/>
                <a:gd name="connsiteY1" fmla="*/ 84283 h 209073"/>
                <a:gd name="connsiteX2" fmla="*/ 40681 w 261342"/>
                <a:gd name="connsiteY2" fmla="*/ 197967 h 209073"/>
                <a:gd name="connsiteX3" fmla="*/ 55055 w 261342"/>
                <a:gd name="connsiteY3" fmla="*/ 196660 h 209073"/>
                <a:gd name="connsiteX4" fmla="*/ 52442 w 261342"/>
                <a:gd name="connsiteY4" fmla="*/ 113030 h 209073"/>
                <a:gd name="connsiteX5" fmla="*/ 103404 w 261342"/>
                <a:gd name="connsiteY5" fmla="*/ 191433 h 209073"/>
                <a:gd name="connsiteX6" fmla="*/ 262822 w 261342"/>
                <a:gd name="connsiteY6" fmla="*/ 191433 h 209073"/>
                <a:gd name="connsiteX7" fmla="*/ 204020 w 261342"/>
                <a:gd name="connsiteY7" fmla="*/ 136552 h 209073"/>
                <a:gd name="connsiteX8" fmla="*/ 136071 w 261342"/>
                <a:gd name="connsiteY8" fmla="*/ 130018 h 209073"/>
                <a:gd name="connsiteX9" fmla="*/ 32841 w 261342"/>
                <a:gd name="connsiteY9" fmla="*/ 9800 h 2090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61342" h="209073">
                  <a:moveTo>
                    <a:pt x="32841" y="9800"/>
                  </a:moveTo>
                  <a:cubicBezTo>
                    <a:pt x="32841" y="9800"/>
                    <a:pt x="1480" y="39855"/>
                    <a:pt x="11934" y="84283"/>
                  </a:cubicBezTo>
                  <a:cubicBezTo>
                    <a:pt x="22387" y="128711"/>
                    <a:pt x="40681" y="197967"/>
                    <a:pt x="40681" y="197967"/>
                  </a:cubicBezTo>
                  <a:lnTo>
                    <a:pt x="55055" y="196660"/>
                  </a:lnTo>
                  <a:lnTo>
                    <a:pt x="52442" y="113030"/>
                  </a:lnTo>
                  <a:cubicBezTo>
                    <a:pt x="52442" y="113030"/>
                    <a:pt x="86416" y="186206"/>
                    <a:pt x="103404" y="191433"/>
                  </a:cubicBezTo>
                  <a:cubicBezTo>
                    <a:pt x="120391" y="197967"/>
                    <a:pt x="251062" y="220181"/>
                    <a:pt x="262822" y="191433"/>
                  </a:cubicBezTo>
                  <a:cubicBezTo>
                    <a:pt x="274583" y="162686"/>
                    <a:pt x="204020" y="136552"/>
                    <a:pt x="204020" y="136552"/>
                  </a:cubicBezTo>
                  <a:cubicBezTo>
                    <a:pt x="204020" y="136552"/>
                    <a:pt x="171352" y="156152"/>
                    <a:pt x="136071" y="130018"/>
                  </a:cubicBezTo>
                  <a:cubicBezTo>
                    <a:pt x="100790" y="103884"/>
                    <a:pt x="32841" y="9800"/>
                    <a:pt x="32841" y="980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苹方 常规"/>
                <a:cs typeface="+mn-cs"/>
              </a:endParaRPr>
            </a:p>
          </p:txBody>
        </p:sp>
      </p:grpSp>
      <p:grpSp>
        <p:nvGrpSpPr>
          <p:cNvPr id="421" name="鞋3">
            <a:extLst>
              <a:ext uri="{FF2B5EF4-FFF2-40B4-BE49-F238E27FC236}">
                <a16:creationId xmlns:a16="http://schemas.microsoft.com/office/drawing/2014/main" id="{5F505ADA-8DDF-47EF-BE62-2DD0A45D8B01}"/>
              </a:ext>
            </a:extLst>
          </p:cNvPr>
          <p:cNvGrpSpPr/>
          <p:nvPr/>
        </p:nvGrpSpPr>
        <p:grpSpPr>
          <a:xfrm>
            <a:off x="8220423" y="5320981"/>
            <a:ext cx="874848" cy="556662"/>
            <a:chOff x="6502113" y="5583884"/>
            <a:chExt cx="874848" cy="556662"/>
          </a:xfrm>
          <a:solidFill>
            <a:srgbClr val="512A2E"/>
          </a:solidFill>
        </p:grpSpPr>
        <p:sp>
          <p:nvSpPr>
            <p:cNvPr id="422" name="任意多边形: 形状 421">
              <a:extLst>
                <a:ext uri="{FF2B5EF4-FFF2-40B4-BE49-F238E27FC236}">
                  <a16:creationId xmlns:a16="http://schemas.microsoft.com/office/drawing/2014/main" id="{1A6C067C-2AE4-43EB-96A6-D6B81E081E16}"/>
                </a:ext>
              </a:extLst>
            </p:cNvPr>
            <p:cNvSpPr/>
            <p:nvPr/>
          </p:nvSpPr>
          <p:spPr>
            <a:xfrm>
              <a:off x="6817775" y="5583884"/>
              <a:ext cx="559186" cy="447350"/>
            </a:xfrm>
            <a:custGeom>
              <a:avLst/>
              <a:gdLst>
                <a:gd name="connsiteX0" fmla="*/ 32841 w 261342"/>
                <a:gd name="connsiteY0" fmla="*/ 9800 h 209073"/>
                <a:gd name="connsiteX1" fmla="*/ 11934 w 261342"/>
                <a:gd name="connsiteY1" fmla="*/ 84283 h 209073"/>
                <a:gd name="connsiteX2" fmla="*/ 40681 w 261342"/>
                <a:gd name="connsiteY2" fmla="*/ 197967 h 209073"/>
                <a:gd name="connsiteX3" fmla="*/ 55055 w 261342"/>
                <a:gd name="connsiteY3" fmla="*/ 196660 h 209073"/>
                <a:gd name="connsiteX4" fmla="*/ 52442 w 261342"/>
                <a:gd name="connsiteY4" fmla="*/ 113030 h 209073"/>
                <a:gd name="connsiteX5" fmla="*/ 103404 w 261342"/>
                <a:gd name="connsiteY5" fmla="*/ 191433 h 209073"/>
                <a:gd name="connsiteX6" fmla="*/ 262822 w 261342"/>
                <a:gd name="connsiteY6" fmla="*/ 191433 h 209073"/>
                <a:gd name="connsiteX7" fmla="*/ 204020 w 261342"/>
                <a:gd name="connsiteY7" fmla="*/ 136552 h 209073"/>
                <a:gd name="connsiteX8" fmla="*/ 136071 w 261342"/>
                <a:gd name="connsiteY8" fmla="*/ 130018 h 209073"/>
                <a:gd name="connsiteX9" fmla="*/ 32841 w 261342"/>
                <a:gd name="connsiteY9" fmla="*/ 9800 h 2090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61342" h="209073">
                  <a:moveTo>
                    <a:pt x="32841" y="9800"/>
                  </a:moveTo>
                  <a:cubicBezTo>
                    <a:pt x="32841" y="9800"/>
                    <a:pt x="1480" y="39855"/>
                    <a:pt x="11934" y="84283"/>
                  </a:cubicBezTo>
                  <a:cubicBezTo>
                    <a:pt x="22387" y="128711"/>
                    <a:pt x="40681" y="197967"/>
                    <a:pt x="40681" y="197967"/>
                  </a:cubicBezTo>
                  <a:lnTo>
                    <a:pt x="55055" y="196660"/>
                  </a:lnTo>
                  <a:lnTo>
                    <a:pt x="52442" y="113030"/>
                  </a:lnTo>
                  <a:cubicBezTo>
                    <a:pt x="52442" y="113030"/>
                    <a:pt x="86416" y="186206"/>
                    <a:pt x="103404" y="191433"/>
                  </a:cubicBezTo>
                  <a:cubicBezTo>
                    <a:pt x="120391" y="197967"/>
                    <a:pt x="251062" y="220181"/>
                    <a:pt x="262822" y="191433"/>
                  </a:cubicBezTo>
                  <a:cubicBezTo>
                    <a:pt x="274583" y="162686"/>
                    <a:pt x="204020" y="136552"/>
                    <a:pt x="204020" y="136552"/>
                  </a:cubicBezTo>
                  <a:cubicBezTo>
                    <a:pt x="204020" y="136552"/>
                    <a:pt x="171352" y="156152"/>
                    <a:pt x="136071" y="130018"/>
                  </a:cubicBezTo>
                  <a:cubicBezTo>
                    <a:pt x="100790" y="103884"/>
                    <a:pt x="32841" y="9800"/>
                    <a:pt x="32841" y="980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苹方 常规"/>
                <a:cs typeface="+mn-cs"/>
              </a:endParaRPr>
            </a:p>
          </p:txBody>
        </p:sp>
        <p:sp>
          <p:nvSpPr>
            <p:cNvPr id="423" name="任意多边形: 形状 422">
              <a:extLst>
                <a:ext uri="{FF2B5EF4-FFF2-40B4-BE49-F238E27FC236}">
                  <a16:creationId xmlns:a16="http://schemas.microsoft.com/office/drawing/2014/main" id="{33981C14-6BC4-4D41-BB13-D165486C3DBF}"/>
                </a:ext>
              </a:extLst>
            </p:cNvPr>
            <p:cNvSpPr/>
            <p:nvPr/>
          </p:nvSpPr>
          <p:spPr>
            <a:xfrm>
              <a:off x="6502113" y="5693196"/>
              <a:ext cx="559186" cy="447350"/>
            </a:xfrm>
            <a:custGeom>
              <a:avLst/>
              <a:gdLst>
                <a:gd name="connsiteX0" fmla="*/ 32841 w 261342"/>
                <a:gd name="connsiteY0" fmla="*/ 9800 h 209073"/>
                <a:gd name="connsiteX1" fmla="*/ 11934 w 261342"/>
                <a:gd name="connsiteY1" fmla="*/ 84283 h 209073"/>
                <a:gd name="connsiteX2" fmla="*/ 40681 w 261342"/>
                <a:gd name="connsiteY2" fmla="*/ 197967 h 209073"/>
                <a:gd name="connsiteX3" fmla="*/ 55055 w 261342"/>
                <a:gd name="connsiteY3" fmla="*/ 196660 h 209073"/>
                <a:gd name="connsiteX4" fmla="*/ 52442 w 261342"/>
                <a:gd name="connsiteY4" fmla="*/ 113030 h 209073"/>
                <a:gd name="connsiteX5" fmla="*/ 103404 w 261342"/>
                <a:gd name="connsiteY5" fmla="*/ 191433 h 209073"/>
                <a:gd name="connsiteX6" fmla="*/ 262822 w 261342"/>
                <a:gd name="connsiteY6" fmla="*/ 191433 h 209073"/>
                <a:gd name="connsiteX7" fmla="*/ 204020 w 261342"/>
                <a:gd name="connsiteY7" fmla="*/ 136552 h 209073"/>
                <a:gd name="connsiteX8" fmla="*/ 136071 w 261342"/>
                <a:gd name="connsiteY8" fmla="*/ 130018 h 209073"/>
                <a:gd name="connsiteX9" fmla="*/ 32841 w 261342"/>
                <a:gd name="connsiteY9" fmla="*/ 9800 h 2090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61342" h="209073">
                  <a:moveTo>
                    <a:pt x="32841" y="9800"/>
                  </a:moveTo>
                  <a:cubicBezTo>
                    <a:pt x="32841" y="9800"/>
                    <a:pt x="1480" y="39855"/>
                    <a:pt x="11934" y="84283"/>
                  </a:cubicBezTo>
                  <a:cubicBezTo>
                    <a:pt x="22387" y="128711"/>
                    <a:pt x="40681" y="197967"/>
                    <a:pt x="40681" y="197967"/>
                  </a:cubicBezTo>
                  <a:lnTo>
                    <a:pt x="55055" y="196660"/>
                  </a:lnTo>
                  <a:lnTo>
                    <a:pt x="52442" y="113030"/>
                  </a:lnTo>
                  <a:cubicBezTo>
                    <a:pt x="52442" y="113030"/>
                    <a:pt x="86416" y="186206"/>
                    <a:pt x="103404" y="191433"/>
                  </a:cubicBezTo>
                  <a:cubicBezTo>
                    <a:pt x="120391" y="197967"/>
                    <a:pt x="251062" y="220181"/>
                    <a:pt x="262822" y="191433"/>
                  </a:cubicBezTo>
                  <a:cubicBezTo>
                    <a:pt x="274583" y="162686"/>
                    <a:pt x="204020" y="136552"/>
                    <a:pt x="204020" y="136552"/>
                  </a:cubicBezTo>
                  <a:cubicBezTo>
                    <a:pt x="204020" y="136552"/>
                    <a:pt x="171352" y="156152"/>
                    <a:pt x="136071" y="130018"/>
                  </a:cubicBezTo>
                  <a:cubicBezTo>
                    <a:pt x="100790" y="103884"/>
                    <a:pt x="32841" y="9800"/>
                    <a:pt x="32841" y="980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苹方 常规"/>
                <a:cs typeface="+mn-cs"/>
              </a:endParaRPr>
            </a:p>
          </p:txBody>
        </p:sp>
      </p:grpSp>
      <p:grpSp>
        <p:nvGrpSpPr>
          <p:cNvPr id="424" name="鞋4">
            <a:extLst>
              <a:ext uri="{FF2B5EF4-FFF2-40B4-BE49-F238E27FC236}">
                <a16:creationId xmlns:a16="http://schemas.microsoft.com/office/drawing/2014/main" id="{8D1137D4-693B-43AA-A297-22D0362F2C9B}"/>
              </a:ext>
            </a:extLst>
          </p:cNvPr>
          <p:cNvGrpSpPr/>
          <p:nvPr/>
        </p:nvGrpSpPr>
        <p:grpSpPr>
          <a:xfrm>
            <a:off x="9973924" y="5320981"/>
            <a:ext cx="874848" cy="556662"/>
            <a:chOff x="6502113" y="5583884"/>
            <a:chExt cx="874848" cy="556662"/>
          </a:xfrm>
          <a:solidFill>
            <a:schemeClr val="tx1"/>
          </a:solidFill>
        </p:grpSpPr>
        <p:sp>
          <p:nvSpPr>
            <p:cNvPr id="425" name="任意多边形: 形状 424">
              <a:extLst>
                <a:ext uri="{FF2B5EF4-FFF2-40B4-BE49-F238E27FC236}">
                  <a16:creationId xmlns:a16="http://schemas.microsoft.com/office/drawing/2014/main" id="{25C28DDD-628D-40F9-AE8A-BE36DE362A32}"/>
                </a:ext>
              </a:extLst>
            </p:cNvPr>
            <p:cNvSpPr/>
            <p:nvPr/>
          </p:nvSpPr>
          <p:spPr>
            <a:xfrm>
              <a:off x="6817775" y="5583884"/>
              <a:ext cx="559186" cy="447350"/>
            </a:xfrm>
            <a:custGeom>
              <a:avLst/>
              <a:gdLst>
                <a:gd name="connsiteX0" fmla="*/ 32841 w 261342"/>
                <a:gd name="connsiteY0" fmla="*/ 9800 h 209073"/>
                <a:gd name="connsiteX1" fmla="*/ 11934 w 261342"/>
                <a:gd name="connsiteY1" fmla="*/ 84283 h 209073"/>
                <a:gd name="connsiteX2" fmla="*/ 40681 w 261342"/>
                <a:gd name="connsiteY2" fmla="*/ 197967 h 209073"/>
                <a:gd name="connsiteX3" fmla="*/ 55055 w 261342"/>
                <a:gd name="connsiteY3" fmla="*/ 196660 h 209073"/>
                <a:gd name="connsiteX4" fmla="*/ 52442 w 261342"/>
                <a:gd name="connsiteY4" fmla="*/ 113030 h 209073"/>
                <a:gd name="connsiteX5" fmla="*/ 103404 w 261342"/>
                <a:gd name="connsiteY5" fmla="*/ 191433 h 209073"/>
                <a:gd name="connsiteX6" fmla="*/ 262822 w 261342"/>
                <a:gd name="connsiteY6" fmla="*/ 191433 h 209073"/>
                <a:gd name="connsiteX7" fmla="*/ 204020 w 261342"/>
                <a:gd name="connsiteY7" fmla="*/ 136552 h 209073"/>
                <a:gd name="connsiteX8" fmla="*/ 136071 w 261342"/>
                <a:gd name="connsiteY8" fmla="*/ 130018 h 209073"/>
                <a:gd name="connsiteX9" fmla="*/ 32841 w 261342"/>
                <a:gd name="connsiteY9" fmla="*/ 9800 h 2090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61342" h="209073">
                  <a:moveTo>
                    <a:pt x="32841" y="9800"/>
                  </a:moveTo>
                  <a:cubicBezTo>
                    <a:pt x="32841" y="9800"/>
                    <a:pt x="1480" y="39855"/>
                    <a:pt x="11934" y="84283"/>
                  </a:cubicBezTo>
                  <a:cubicBezTo>
                    <a:pt x="22387" y="128711"/>
                    <a:pt x="40681" y="197967"/>
                    <a:pt x="40681" y="197967"/>
                  </a:cubicBezTo>
                  <a:lnTo>
                    <a:pt x="55055" y="196660"/>
                  </a:lnTo>
                  <a:lnTo>
                    <a:pt x="52442" y="113030"/>
                  </a:lnTo>
                  <a:cubicBezTo>
                    <a:pt x="52442" y="113030"/>
                    <a:pt x="86416" y="186206"/>
                    <a:pt x="103404" y="191433"/>
                  </a:cubicBezTo>
                  <a:cubicBezTo>
                    <a:pt x="120391" y="197967"/>
                    <a:pt x="251062" y="220181"/>
                    <a:pt x="262822" y="191433"/>
                  </a:cubicBezTo>
                  <a:cubicBezTo>
                    <a:pt x="274583" y="162686"/>
                    <a:pt x="204020" y="136552"/>
                    <a:pt x="204020" y="136552"/>
                  </a:cubicBezTo>
                  <a:cubicBezTo>
                    <a:pt x="204020" y="136552"/>
                    <a:pt x="171352" y="156152"/>
                    <a:pt x="136071" y="130018"/>
                  </a:cubicBezTo>
                  <a:cubicBezTo>
                    <a:pt x="100790" y="103884"/>
                    <a:pt x="32841" y="9800"/>
                    <a:pt x="32841" y="980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苹方 常规"/>
                <a:cs typeface="+mn-cs"/>
              </a:endParaRPr>
            </a:p>
          </p:txBody>
        </p:sp>
        <p:sp>
          <p:nvSpPr>
            <p:cNvPr id="426" name="任意多边形: 形状 425">
              <a:extLst>
                <a:ext uri="{FF2B5EF4-FFF2-40B4-BE49-F238E27FC236}">
                  <a16:creationId xmlns:a16="http://schemas.microsoft.com/office/drawing/2014/main" id="{8F6B8A2E-E17F-46C3-BB37-E8454ED31B69}"/>
                </a:ext>
              </a:extLst>
            </p:cNvPr>
            <p:cNvSpPr/>
            <p:nvPr/>
          </p:nvSpPr>
          <p:spPr>
            <a:xfrm>
              <a:off x="6502113" y="5693196"/>
              <a:ext cx="559186" cy="447350"/>
            </a:xfrm>
            <a:custGeom>
              <a:avLst/>
              <a:gdLst>
                <a:gd name="connsiteX0" fmla="*/ 32841 w 261342"/>
                <a:gd name="connsiteY0" fmla="*/ 9800 h 209073"/>
                <a:gd name="connsiteX1" fmla="*/ 11934 w 261342"/>
                <a:gd name="connsiteY1" fmla="*/ 84283 h 209073"/>
                <a:gd name="connsiteX2" fmla="*/ 40681 w 261342"/>
                <a:gd name="connsiteY2" fmla="*/ 197967 h 209073"/>
                <a:gd name="connsiteX3" fmla="*/ 55055 w 261342"/>
                <a:gd name="connsiteY3" fmla="*/ 196660 h 209073"/>
                <a:gd name="connsiteX4" fmla="*/ 52442 w 261342"/>
                <a:gd name="connsiteY4" fmla="*/ 113030 h 209073"/>
                <a:gd name="connsiteX5" fmla="*/ 103404 w 261342"/>
                <a:gd name="connsiteY5" fmla="*/ 191433 h 209073"/>
                <a:gd name="connsiteX6" fmla="*/ 262822 w 261342"/>
                <a:gd name="connsiteY6" fmla="*/ 191433 h 209073"/>
                <a:gd name="connsiteX7" fmla="*/ 204020 w 261342"/>
                <a:gd name="connsiteY7" fmla="*/ 136552 h 209073"/>
                <a:gd name="connsiteX8" fmla="*/ 136071 w 261342"/>
                <a:gd name="connsiteY8" fmla="*/ 130018 h 209073"/>
                <a:gd name="connsiteX9" fmla="*/ 32841 w 261342"/>
                <a:gd name="connsiteY9" fmla="*/ 9800 h 2090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61342" h="209073">
                  <a:moveTo>
                    <a:pt x="32841" y="9800"/>
                  </a:moveTo>
                  <a:cubicBezTo>
                    <a:pt x="32841" y="9800"/>
                    <a:pt x="1480" y="39855"/>
                    <a:pt x="11934" y="84283"/>
                  </a:cubicBezTo>
                  <a:cubicBezTo>
                    <a:pt x="22387" y="128711"/>
                    <a:pt x="40681" y="197967"/>
                    <a:pt x="40681" y="197967"/>
                  </a:cubicBezTo>
                  <a:lnTo>
                    <a:pt x="55055" y="196660"/>
                  </a:lnTo>
                  <a:lnTo>
                    <a:pt x="52442" y="113030"/>
                  </a:lnTo>
                  <a:cubicBezTo>
                    <a:pt x="52442" y="113030"/>
                    <a:pt x="86416" y="186206"/>
                    <a:pt x="103404" y="191433"/>
                  </a:cubicBezTo>
                  <a:cubicBezTo>
                    <a:pt x="120391" y="197967"/>
                    <a:pt x="251062" y="220181"/>
                    <a:pt x="262822" y="191433"/>
                  </a:cubicBezTo>
                  <a:cubicBezTo>
                    <a:pt x="274583" y="162686"/>
                    <a:pt x="204020" y="136552"/>
                    <a:pt x="204020" y="136552"/>
                  </a:cubicBezTo>
                  <a:cubicBezTo>
                    <a:pt x="204020" y="136552"/>
                    <a:pt x="171352" y="156152"/>
                    <a:pt x="136071" y="130018"/>
                  </a:cubicBezTo>
                  <a:cubicBezTo>
                    <a:pt x="100790" y="103884"/>
                    <a:pt x="32841" y="9800"/>
                    <a:pt x="32841" y="980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苹方 常规"/>
                <a:cs typeface="+mn-cs"/>
              </a:endParaRPr>
            </a:p>
          </p:txBody>
        </p:sp>
      </p:grpSp>
      <p:sp>
        <p:nvSpPr>
          <p:cNvPr id="402" name="衣1">
            <a:extLst>
              <a:ext uri="{FF2B5EF4-FFF2-40B4-BE49-F238E27FC236}">
                <a16:creationId xmlns:a16="http://schemas.microsoft.com/office/drawing/2014/main" id="{CBC29A29-697B-4100-8693-61D97807A4E0}"/>
              </a:ext>
            </a:extLst>
          </p:cNvPr>
          <p:cNvSpPr/>
          <p:nvPr/>
        </p:nvSpPr>
        <p:spPr>
          <a:xfrm>
            <a:off x="4371113" y="1055272"/>
            <a:ext cx="1352447" cy="1299660"/>
          </a:xfrm>
          <a:custGeom>
            <a:avLst/>
            <a:gdLst>
              <a:gd name="connsiteX0" fmla="*/ 986567 w 1352447"/>
              <a:gd name="connsiteY0" fmla="*/ 30 h 1299660"/>
              <a:gd name="connsiteX1" fmla="*/ 1138970 w 1352447"/>
              <a:gd name="connsiteY1" fmla="*/ 267549 h 1299660"/>
              <a:gd name="connsiteX2" fmla="*/ 1153734 w 1352447"/>
              <a:gd name="connsiteY2" fmla="*/ 336785 h 1299660"/>
              <a:gd name="connsiteX3" fmla="*/ 1267510 w 1352447"/>
              <a:gd name="connsiteY3" fmla="*/ 574983 h 1299660"/>
              <a:gd name="connsiteX4" fmla="*/ 1352447 w 1352447"/>
              <a:gd name="connsiteY4" fmla="*/ 747469 h 1299660"/>
              <a:gd name="connsiteX5" fmla="*/ 1177347 w 1352447"/>
              <a:gd name="connsiteY5" fmla="*/ 895127 h 1299660"/>
              <a:gd name="connsiteX6" fmla="*/ 1114625 w 1352447"/>
              <a:gd name="connsiteY6" fmla="*/ 765763 h 1299660"/>
              <a:gd name="connsiteX7" fmla="*/ 1055917 w 1352447"/>
              <a:gd name="connsiteY7" fmla="*/ 640943 h 1299660"/>
              <a:gd name="connsiteX8" fmla="*/ 1041449 w 1352447"/>
              <a:gd name="connsiteY8" fmla="*/ 722643 h 1299660"/>
              <a:gd name="connsiteX9" fmla="*/ 1202175 w 1352447"/>
              <a:gd name="connsiteY9" fmla="*/ 1068922 h 1299660"/>
              <a:gd name="connsiteX10" fmla="*/ 722611 w 1352447"/>
              <a:gd name="connsiteY10" fmla="*/ 1294983 h 1299660"/>
              <a:gd name="connsiteX11" fmla="*/ 295317 w 1352447"/>
              <a:gd name="connsiteY11" fmla="*/ 1095056 h 1299660"/>
              <a:gd name="connsiteX12" fmla="*/ 508311 w 1352447"/>
              <a:gd name="connsiteY12" fmla="*/ 733097 h 1299660"/>
              <a:gd name="connsiteX13" fmla="*/ 339446 w 1352447"/>
              <a:gd name="connsiteY13" fmla="*/ 404376 h 1299660"/>
              <a:gd name="connsiteX14" fmla="*/ 336879 w 1352447"/>
              <a:gd name="connsiteY14" fmla="*/ 395997 h 1299660"/>
              <a:gd name="connsiteX15" fmla="*/ 331905 w 1352447"/>
              <a:gd name="connsiteY15" fmla="*/ 411645 h 1299660"/>
              <a:gd name="connsiteX16" fmla="*/ 210381 w 1352447"/>
              <a:gd name="connsiteY16" fmla="*/ 790591 h 1299660"/>
              <a:gd name="connsiteX17" fmla="*/ 0 w 1352447"/>
              <a:gd name="connsiteY17" fmla="*/ 725256 h 1299660"/>
              <a:gd name="connsiteX18" fmla="*/ 10454 w 1352447"/>
              <a:gd name="connsiteY18" fmla="*/ 688668 h 1299660"/>
              <a:gd name="connsiteX19" fmla="*/ 165352 w 1352447"/>
              <a:gd name="connsiteY19" fmla="*/ 159967 h 1299660"/>
              <a:gd name="connsiteX20" fmla="*/ 165479 w 1352447"/>
              <a:gd name="connsiteY20" fmla="*/ 157917 h 1299660"/>
              <a:gd name="connsiteX21" fmla="*/ 214301 w 1352447"/>
              <a:gd name="connsiteY21" fmla="*/ 82353 h 1299660"/>
              <a:gd name="connsiteX22" fmla="*/ 350199 w 1352447"/>
              <a:gd name="connsiteY22" fmla="*/ 10484 h 1299660"/>
              <a:gd name="connsiteX23" fmla="*/ 350199 w 1352447"/>
              <a:gd name="connsiteY23" fmla="*/ 22244 h 1299660"/>
              <a:gd name="connsiteX24" fmla="*/ 686023 w 1352447"/>
              <a:gd name="connsiteY24" fmla="*/ 218251 h 1299660"/>
              <a:gd name="connsiteX25" fmla="*/ 986567 w 1352447"/>
              <a:gd name="connsiteY25" fmla="*/ 30 h 1299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352447" h="1299660">
                <a:moveTo>
                  <a:pt x="986567" y="30"/>
                </a:moveTo>
                <a:cubicBezTo>
                  <a:pt x="1051086" y="-2420"/>
                  <a:pt x="1107948" y="141625"/>
                  <a:pt x="1138970" y="267549"/>
                </a:cubicBezTo>
                <a:lnTo>
                  <a:pt x="1153734" y="336785"/>
                </a:lnTo>
                <a:lnTo>
                  <a:pt x="1267510" y="574983"/>
                </a:lnTo>
                <a:lnTo>
                  <a:pt x="1352447" y="747469"/>
                </a:lnTo>
                <a:cubicBezTo>
                  <a:pt x="1296258" y="798431"/>
                  <a:pt x="1237456" y="848086"/>
                  <a:pt x="1177347" y="895127"/>
                </a:cubicBezTo>
                <a:lnTo>
                  <a:pt x="1114625" y="765763"/>
                </a:lnTo>
                <a:lnTo>
                  <a:pt x="1055917" y="640943"/>
                </a:lnTo>
                <a:lnTo>
                  <a:pt x="1041449" y="722643"/>
                </a:lnTo>
                <a:cubicBezTo>
                  <a:pt x="1095024" y="810193"/>
                  <a:pt x="1202175" y="1068922"/>
                  <a:pt x="1202175" y="1068922"/>
                </a:cubicBezTo>
                <a:cubicBezTo>
                  <a:pt x="1202175" y="1068922"/>
                  <a:pt x="1097638" y="1338104"/>
                  <a:pt x="722611" y="1294983"/>
                </a:cubicBezTo>
                <a:cubicBezTo>
                  <a:pt x="347585" y="1251861"/>
                  <a:pt x="295317" y="1095056"/>
                  <a:pt x="295317" y="1095056"/>
                </a:cubicBezTo>
                <a:lnTo>
                  <a:pt x="508311" y="733097"/>
                </a:lnTo>
                <a:cubicBezTo>
                  <a:pt x="419291" y="618759"/>
                  <a:pt x="366512" y="487067"/>
                  <a:pt x="339446" y="404376"/>
                </a:cubicBezTo>
                <a:lnTo>
                  <a:pt x="336879" y="395997"/>
                </a:lnTo>
                <a:lnTo>
                  <a:pt x="331905" y="411645"/>
                </a:lnTo>
                <a:lnTo>
                  <a:pt x="210381" y="790591"/>
                </a:lnTo>
                <a:cubicBezTo>
                  <a:pt x="141125" y="767070"/>
                  <a:pt x="71869" y="744856"/>
                  <a:pt x="0" y="725256"/>
                </a:cubicBezTo>
                <a:lnTo>
                  <a:pt x="10454" y="688668"/>
                </a:lnTo>
                <a:lnTo>
                  <a:pt x="165352" y="159967"/>
                </a:lnTo>
                <a:lnTo>
                  <a:pt x="165479" y="157917"/>
                </a:lnTo>
                <a:cubicBezTo>
                  <a:pt x="170107" y="134601"/>
                  <a:pt x="184900" y="109304"/>
                  <a:pt x="214301" y="82353"/>
                </a:cubicBezTo>
                <a:cubicBezTo>
                  <a:pt x="265262" y="36618"/>
                  <a:pt x="310997" y="31391"/>
                  <a:pt x="350199" y="10484"/>
                </a:cubicBezTo>
                <a:cubicBezTo>
                  <a:pt x="350199" y="14404"/>
                  <a:pt x="350199" y="18324"/>
                  <a:pt x="350199" y="22244"/>
                </a:cubicBezTo>
                <a:cubicBezTo>
                  <a:pt x="350199" y="164676"/>
                  <a:pt x="556659" y="218251"/>
                  <a:pt x="686023" y="218251"/>
                </a:cubicBezTo>
                <a:cubicBezTo>
                  <a:pt x="808854" y="218251"/>
                  <a:pt x="969580" y="143768"/>
                  <a:pt x="986567" y="30"/>
                </a:cubicBezTo>
                <a:close/>
              </a:path>
            </a:pathLst>
          </a:custGeom>
          <a:solidFill>
            <a:srgbClr val="7030A0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405" name="衣2">
            <a:extLst>
              <a:ext uri="{FF2B5EF4-FFF2-40B4-BE49-F238E27FC236}">
                <a16:creationId xmlns:a16="http://schemas.microsoft.com/office/drawing/2014/main" id="{A61D8460-3D39-4C75-840D-5C66E28FB8D5}"/>
              </a:ext>
            </a:extLst>
          </p:cNvPr>
          <p:cNvSpPr/>
          <p:nvPr/>
        </p:nvSpPr>
        <p:spPr>
          <a:xfrm>
            <a:off x="6096000" y="1079087"/>
            <a:ext cx="1352447" cy="1299660"/>
          </a:xfrm>
          <a:custGeom>
            <a:avLst/>
            <a:gdLst>
              <a:gd name="connsiteX0" fmla="*/ 986567 w 1352447"/>
              <a:gd name="connsiteY0" fmla="*/ 30 h 1299660"/>
              <a:gd name="connsiteX1" fmla="*/ 1138970 w 1352447"/>
              <a:gd name="connsiteY1" fmla="*/ 267549 h 1299660"/>
              <a:gd name="connsiteX2" fmla="*/ 1153734 w 1352447"/>
              <a:gd name="connsiteY2" fmla="*/ 336785 h 1299660"/>
              <a:gd name="connsiteX3" fmla="*/ 1267510 w 1352447"/>
              <a:gd name="connsiteY3" fmla="*/ 574983 h 1299660"/>
              <a:gd name="connsiteX4" fmla="*/ 1352447 w 1352447"/>
              <a:gd name="connsiteY4" fmla="*/ 747469 h 1299660"/>
              <a:gd name="connsiteX5" fmla="*/ 1177347 w 1352447"/>
              <a:gd name="connsiteY5" fmla="*/ 895127 h 1299660"/>
              <a:gd name="connsiteX6" fmla="*/ 1114625 w 1352447"/>
              <a:gd name="connsiteY6" fmla="*/ 765763 h 1299660"/>
              <a:gd name="connsiteX7" fmla="*/ 1055917 w 1352447"/>
              <a:gd name="connsiteY7" fmla="*/ 640943 h 1299660"/>
              <a:gd name="connsiteX8" fmla="*/ 1041449 w 1352447"/>
              <a:gd name="connsiteY8" fmla="*/ 722643 h 1299660"/>
              <a:gd name="connsiteX9" fmla="*/ 1202175 w 1352447"/>
              <a:gd name="connsiteY9" fmla="*/ 1068922 h 1299660"/>
              <a:gd name="connsiteX10" fmla="*/ 722611 w 1352447"/>
              <a:gd name="connsiteY10" fmla="*/ 1294983 h 1299660"/>
              <a:gd name="connsiteX11" fmla="*/ 295317 w 1352447"/>
              <a:gd name="connsiteY11" fmla="*/ 1095056 h 1299660"/>
              <a:gd name="connsiteX12" fmla="*/ 508311 w 1352447"/>
              <a:gd name="connsiteY12" fmla="*/ 733097 h 1299660"/>
              <a:gd name="connsiteX13" fmla="*/ 339446 w 1352447"/>
              <a:gd name="connsiteY13" fmla="*/ 404376 h 1299660"/>
              <a:gd name="connsiteX14" fmla="*/ 336879 w 1352447"/>
              <a:gd name="connsiteY14" fmla="*/ 395997 h 1299660"/>
              <a:gd name="connsiteX15" fmla="*/ 331905 w 1352447"/>
              <a:gd name="connsiteY15" fmla="*/ 411645 h 1299660"/>
              <a:gd name="connsiteX16" fmla="*/ 210381 w 1352447"/>
              <a:gd name="connsiteY16" fmla="*/ 790591 h 1299660"/>
              <a:gd name="connsiteX17" fmla="*/ 0 w 1352447"/>
              <a:gd name="connsiteY17" fmla="*/ 725256 h 1299660"/>
              <a:gd name="connsiteX18" fmla="*/ 10454 w 1352447"/>
              <a:gd name="connsiteY18" fmla="*/ 688668 h 1299660"/>
              <a:gd name="connsiteX19" fmla="*/ 165352 w 1352447"/>
              <a:gd name="connsiteY19" fmla="*/ 159967 h 1299660"/>
              <a:gd name="connsiteX20" fmla="*/ 165479 w 1352447"/>
              <a:gd name="connsiteY20" fmla="*/ 157917 h 1299660"/>
              <a:gd name="connsiteX21" fmla="*/ 214301 w 1352447"/>
              <a:gd name="connsiteY21" fmla="*/ 82353 h 1299660"/>
              <a:gd name="connsiteX22" fmla="*/ 350199 w 1352447"/>
              <a:gd name="connsiteY22" fmla="*/ 10484 h 1299660"/>
              <a:gd name="connsiteX23" fmla="*/ 350199 w 1352447"/>
              <a:gd name="connsiteY23" fmla="*/ 22244 h 1299660"/>
              <a:gd name="connsiteX24" fmla="*/ 686023 w 1352447"/>
              <a:gd name="connsiteY24" fmla="*/ 218251 h 1299660"/>
              <a:gd name="connsiteX25" fmla="*/ 986567 w 1352447"/>
              <a:gd name="connsiteY25" fmla="*/ 30 h 1299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352447" h="1299660">
                <a:moveTo>
                  <a:pt x="986567" y="30"/>
                </a:moveTo>
                <a:cubicBezTo>
                  <a:pt x="1051086" y="-2420"/>
                  <a:pt x="1107948" y="141625"/>
                  <a:pt x="1138970" y="267549"/>
                </a:cubicBezTo>
                <a:lnTo>
                  <a:pt x="1153734" y="336785"/>
                </a:lnTo>
                <a:lnTo>
                  <a:pt x="1267510" y="574983"/>
                </a:lnTo>
                <a:lnTo>
                  <a:pt x="1352447" y="747469"/>
                </a:lnTo>
                <a:cubicBezTo>
                  <a:pt x="1296258" y="798431"/>
                  <a:pt x="1237456" y="848086"/>
                  <a:pt x="1177347" y="895127"/>
                </a:cubicBezTo>
                <a:lnTo>
                  <a:pt x="1114625" y="765763"/>
                </a:lnTo>
                <a:lnTo>
                  <a:pt x="1055917" y="640943"/>
                </a:lnTo>
                <a:lnTo>
                  <a:pt x="1041449" y="722643"/>
                </a:lnTo>
                <a:cubicBezTo>
                  <a:pt x="1095024" y="810193"/>
                  <a:pt x="1202175" y="1068922"/>
                  <a:pt x="1202175" y="1068922"/>
                </a:cubicBezTo>
                <a:cubicBezTo>
                  <a:pt x="1202175" y="1068922"/>
                  <a:pt x="1097638" y="1338104"/>
                  <a:pt x="722611" y="1294983"/>
                </a:cubicBezTo>
                <a:cubicBezTo>
                  <a:pt x="347585" y="1251861"/>
                  <a:pt x="295317" y="1095056"/>
                  <a:pt x="295317" y="1095056"/>
                </a:cubicBezTo>
                <a:lnTo>
                  <a:pt x="508311" y="733097"/>
                </a:lnTo>
                <a:cubicBezTo>
                  <a:pt x="419291" y="618759"/>
                  <a:pt x="366512" y="487067"/>
                  <a:pt x="339446" y="404376"/>
                </a:cubicBezTo>
                <a:lnTo>
                  <a:pt x="336879" y="395997"/>
                </a:lnTo>
                <a:lnTo>
                  <a:pt x="331905" y="411645"/>
                </a:lnTo>
                <a:lnTo>
                  <a:pt x="210381" y="790591"/>
                </a:lnTo>
                <a:cubicBezTo>
                  <a:pt x="141125" y="767070"/>
                  <a:pt x="71869" y="744856"/>
                  <a:pt x="0" y="725256"/>
                </a:cubicBezTo>
                <a:lnTo>
                  <a:pt x="10454" y="688668"/>
                </a:lnTo>
                <a:lnTo>
                  <a:pt x="165352" y="159967"/>
                </a:lnTo>
                <a:lnTo>
                  <a:pt x="165479" y="157917"/>
                </a:lnTo>
                <a:cubicBezTo>
                  <a:pt x="170107" y="134601"/>
                  <a:pt x="184900" y="109304"/>
                  <a:pt x="214301" y="82353"/>
                </a:cubicBezTo>
                <a:cubicBezTo>
                  <a:pt x="265262" y="36618"/>
                  <a:pt x="310997" y="31391"/>
                  <a:pt x="350199" y="10484"/>
                </a:cubicBezTo>
                <a:cubicBezTo>
                  <a:pt x="350199" y="14404"/>
                  <a:pt x="350199" y="18324"/>
                  <a:pt x="350199" y="22244"/>
                </a:cubicBezTo>
                <a:cubicBezTo>
                  <a:pt x="350199" y="164676"/>
                  <a:pt x="556659" y="218251"/>
                  <a:pt x="686023" y="218251"/>
                </a:cubicBezTo>
                <a:cubicBezTo>
                  <a:pt x="808854" y="218251"/>
                  <a:pt x="969580" y="143768"/>
                  <a:pt x="986567" y="30"/>
                </a:cubicBezTo>
                <a:close/>
              </a:path>
            </a:pathLst>
          </a:custGeom>
          <a:solidFill>
            <a:srgbClr val="C00000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404" name="衣3">
            <a:extLst>
              <a:ext uri="{FF2B5EF4-FFF2-40B4-BE49-F238E27FC236}">
                <a16:creationId xmlns:a16="http://schemas.microsoft.com/office/drawing/2014/main" id="{84430D93-CB2D-46F5-8AE0-971E1AAD4E0D}"/>
              </a:ext>
            </a:extLst>
          </p:cNvPr>
          <p:cNvSpPr/>
          <p:nvPr/>
        </p:nvSpPr>
        <p:spPr>
          <a:xfrm>
            <a:off x="7820887" y="1056573"/>
            <a:ext cx="1352447" cy="1299660"/>
          </a:xfrm>
          <a:custGeom>
            <a:avLst/>
            <a:gdLst>
              <a:gd name="connsiteX0" fmla="*/ 986567 w 1352447"/>
              <a:gd name="connsiteY0" fmla="*/ 30 h 1299660"/>
              <a:gd name="connsiteX1" fmla="*/ 1138970 w 1352447"/>
              <a:gd name="connsiteY1" fmla="*/ 267549 h 1299660"/>
              <a:gd name="connsiteX2" fmla="*/ 1153734 w 1352447"/>
              <a:gd name="connsiteY2" fmla="*/ 336785 h 1299660"/>
              <a:gd name="connsiteX3" fmla="*/ 1267510 w 1352447"/>
              <a:gd name="connsiteY3" fmla="*/ 574983 h 1299660"/>
              <a:gd name="connsiteX4" fmla="*/ 1352447 w 1352447"/>
              <a:gd name="connsiteY4" fmla="*/ 747469 h 1299660"/>
              <a:gd name="connsiteX5" fmla="*/ 1177347 w 1352447"/>
              <a:gd name="connsiteY5" fmla="*/ 895127 h 1299660"/>
              <a:gd name="connsiteX6" fmla="*/ 1114625 w 1352447"/>
              <a:gd name="connsiteY6" fmla="*/ 765763 h 1299660"/>
              <a:gd name="connsiteX7" fmla="*/ 1055917 w 1352447"/>
              <a:gd name="connsiteY7" fmla="*/ 640943 h 1299660"/>
              <a:gd name="connsiteX8" fmla="*/ 1041449 w 1352447"/>
              <a:gd name="connsiteY8" fmla="*/ 722643 h 1299660"/>
              <a:gd name="connsiteX9" fmla="*/ 1202175 w 1352447"/>
              <a:gd name="connsiteY9" fmla="*/ 1068922 h 1299660"/>
              <a:gd name="connsiteX10" fmla="*/ 722611 w 1352447"/>
              <a:gd name="connsiteY10" fmla="*/ 1294983 h 1299660"/>
              <a:gd name="connsiteX11" fmla="*/ 295317 w 1352447"/>
              <a:gd name="connsiteY11" fmla="*/ 1095056 h 1299660"/>
              <a:gd name="connsiteX12" fmla="*/ 508311 w 1352447"/>
              <a:gd name="connsiteY12" fmla="*/ 733097 h 1299660"/>
              <a:gd name="connsiteX13" fmla="*/ 339446 w 1352447"/>
              <a:gd name="connsiteY13" fmla="*/ 404376 h 1299660"/>
              <a:gd name="connsiteX14" fmla="*/ 336879 w 1352447"/>
              <a:gd name="connsiteY14" fmla="*/ 395997 h 1299660"/>
              <a:gd name="connsiteX15" fmla="*/ 331905 w 1352447"/>
              <a:gd name="connsiteY15" fmla="*/ 411645 h 1299660"/>
              <a:gd name="connsiteX16" fmla="*/ 210381 w 1352447"/>
              <a:gd name="connsiteY16" fmla="*/ 790591 h 1299660"/>
              <a:gd name="connsiteX17" fmla="*/ 0 w 1352447"/>
              <a:gd name="connsiteY17" fmla="*/ 725256 h 1299660"/>
              <a:gd name="connsiteX18" fmla="*/ 10454 w 1352447"/>
              <a:gd name="connsiteY18" fmla="*/ 688668 h 1299660"/>
              <a:gd name="connsiteX19" fmla="*/ 165352 w 1352447"/>
              <a:gd name="connsiteY19" fmla="*/ 159967 h 1299660"/>
              <a:gd name="connsiteX20" fmla="*/ 165479 w 1352447"/>
              <a:gd name="connsiteY20" fmla="*/ 157917 h 1299660"/>
              <a:gd name="connsiteX21" fmla="*/ 214301 w 1352447"/>
              <a:gd name="connsiteY21" fmla="*/ 82353 h 1299660"/>
              <a:gd name="connsiteX22" fmla="*/ 350199 w 1352447"/>
              <a:gd name="connsiteY22" fmla="*/ 10484 h 1299660"/>
              <a:gd name="connsiteX23" fmla="*/ 350199 w 1352447"/>
              <a:gd name="connsiteY23" fmla="*/ 22244 h 1299660"/>
              <a:gd name="connsiteX24" fmla="*/ 686023 w 1352447"/>
              <a:gd name="connsiteY24" fmla="*/ 218251 h 1299660"/>
              <a:gd name="connsiteX25" fmla="*/ 986567 w 1352447"/>
              <a:gd name="connsiteY25" fmla="*/ 30 h 1299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352447" h="1299660">
                <a:moveTo>
                  <a:pt x="986567" y="30"/>
                </a:moveTo>
                <a:cubicBezTo>
                  <a:pt x="1051086" y="-2420"/>
                  <a:pt x="1107948" y="141625"/>
                  <a:pt x="1138970" y="267549"/>
                </a:cubicBezTo>
                <a:lnTo>
                  <a:pt x="1153734" y="336785"/>
                </a:lnTo>
                <a:lnTo>
                  <a:pt x="1267510" y="574983"/>
                </a:lnTo>
                <a:lnTo>
                  <a:pt x="1352447" y="747469"/>
                </a:lnTo>
                <a:cubicBezTo>
                  <a:pt x="1296258" y="798431"/>
                  <a:pt x="1237456" y="848086"/>
                  <a:pt x="1177347" y="895127"/>
                </a:cubicBezTo>
                <a:lnTo>
                  <a:pt x="1114625" y="765763"/>
                </a:lnTo>
                <a:lnTo>
                  <a:pt x="1055917" y="640943"/>
                </a:lnTo>
                <a:lnTo>
                  <a:pt x="1041449" y="722643"/>
                </a:lnTo>
                <a:cubicBezTo>
                  <a:pt x="1095024" y="810193"/>
                  <a:pt x="1202175" y="1068922"/>
                  <a:pt x="1202175" y="1068922"/>
                </a:cubicBezTo>
                <a:cubicBezTo>
                  <a:pt x="1202175" y="1068922"/>
                  <a:pt x="1097638" y="1338104"/>
                  <a:pt x="722611" y="1294983"/>
                </a:cubicBezTo>
                <a:cubicBezTo>
                  <a:pt x="347585" y="1251861"/>
                  <a:pt x="295317" y="1095056"/>
                  <a:pt x="295317" y="1095056"/>
                </a:cubicBezTo>
                <a:lnTo>
                  <a:pt x="508311" y="733097"/>
                </a:lnTo>
                <a:cubicBezTo>
                  <a:pt x="419291" y="618759"/>
                  <a:pt x="366512" y="487067"/>
                  <a:pt x="339446" y="404376"/>
                </a:cubicBezTo>
                <a:lnTo>
                  <a:pt x="336879" y="395997"/>
                </a:lnTo>
                <a:lnTo>
                  <a:pt x="331905" y="411645"/>
                </a:lnTo>
                <a:lnTo>
                  <a:pt x="210381" y="790591"/>
                </a:lnTo>
                <a:cubicBezTo>
                  <a:pt x="141125" y="767070"/>
                  <a:pt x="71869" y="744856"/>
                  <a:pt x="0" y="725256"/>
                </a:cubicBezTo>
                <a:lnTo>
                  <a:pt x="10454" y="688668"/>
                </a:lnTo>
                <a:lnTo>
                  <a:pt x="165352" y="159967"/>
                </a:lnTo>
                <a:lnTo>
                  <a:pt x="165479" y="157917"/>
                </a:lnTo>
                <a:cubicBezTo>
                  <a:pt x="170107" y="134601"/>
                  <a:pt x="184900" y="109304"/>
                  <a:pt x="214301" y="82353"/>
                </a:cubicBezTo>
                <a:cubicBezTo>
                  <a:pt x="265262" y="36618"/>
                  <a:pt x="310997" y="31391"/>
                  <a:pt x="350199" y="10484"/>
                </a:cubicBezTo>
                <a:cubicBezTo>
                  <a:pt x="350199" y="14404"/>
                  <a:pt x="350199" y="18324"/>
                  <a:pt x="350199" y="22244"/>
                </a:cubicBezTo>
                <a:cubicBezTo>
                  <a:pt x="350199" y="164676"/>
                  <a:pt x="556659" y="218251"/>
                  <a:pt x="686023" y="218251"/>
                </a:cubicBezTo>
                <a:cubicBezTo>
                  <a:pt x="808854" y="218251"/>
                  <a:pt x="969580" y="143768"/>
                  <a:pt x="986567" y="30"/>
                </a:cubicBezTo>
                <a:close/>
              </a:path>
            </a:pathLst>
          </a:custGeom>
          <a:solidFill>
            <a:srgbClr val="C91B8B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406" name="衣4">
            <a:extLst>
              <a:ext uri="{FF2B5EF4-FFF2-40B4-BE49-F238E27FC236}">
                <a16:creationId xmlns:a16="http://schemas.microsoft.com/office/drawing/2014/main" id="{F13AF70A-FC2D-42E5-8654-C57555F77A0F}"/>
              </a:ext>
            </a:extLst>
          </p:cNvPr>
          <p:cNvSpPr/>
          <p:nvPr/>
        </p:nvSpPr>
        <p:spPr>
          <a:xfrm>
            <a:off x="9496325" y="1084902"/>
            <a:ext cx="1352447" cy="1299660"/>
          </a:xfrm>
          <a:custGeom>
            <a:avLst/>
            <a:gdLst>
              <a:gd name="connsiteX0" fmla="*/ 986567 w 1352447"/>
              <a:gd name="connsiteY0" fmla="*/ 30 h 1299660"/>
              <a:gd name="connsiteX1" fmla="*/ 1138970 w 1352447"/>
              <a:gd name="connsiteY1" fmla="*/ 267549 h 1299660"/>
              <a:gd name="connsiteX2" fmla="*/ 1153734 w 1352447"/>
              <a:gd name="connsiteY2" fmla="*/ 336785 h 1299660"/>
              <a:gd name="connsiteX3" fmla="*/ 1267510 w 1352447"/>
              <a:gd name="connsiteY3" fmla="*/ 574983 h 1299660"/>
              <a:gd name="connsiteX4" fmla="*/ 1352447 w 1352447"/>
              <a:gd name="connsiteY4" fmla="*/ 747469 h 1299660"/>
              <a:gd name="connsiteX5" fmla="*/ 1177347 w 1352447"/>
              <a:gd name="connsiteY5" fmla="*/ 895127 h 1299660"/>
              <a:gd name="connsiteX6" fmla="*/ 1114625 w 1352447"/>
              <a:gd name="connsiteY6" fmla="*/ 765763 h 1299660"/>
              <a:gd name="connsiteX7" fmla="*/ 1055917 w 1352447"/>
              <a:gd name="connsiteY7" fmla="*/ 640943 h 1299660"/>
              <a:gd name="connsiteX8" fmla="*/ 1041449 w 1352447"/>
              <a:gd name="connsiteY8" fmla="*/ 722643 h 1299660"/>
              <a:gd name="connsiteX9" fmla="*/ 1202175 w 1352447"/>
              <a:gd name="connsiteY9" fmla="*/ 1068922 h 1299660"/>
              <a:gd name="connsiteX10" fmla="*/ 722611 w 1352447"/>
              <a:gd name="connsiteY10" fmla="*/ 1294983 h 1299660"/>
              <a:gd name="connsiteX11" fmla="*/ 295317 w 1352447"/>
              <a:gd name="connsiteY11" fmla="*/ 1095056 h 1299660"/>
              <a:gd name="connsiteX12" fmla="*/ 508311 w 1352447"/>
              <a:gd name="connsiteY12" fmla="*/ 733097 h 1299660"/>
              <a:gd name="connsiteX13" fmla="*/ 339446 w 1352447"/>
              <a:gd name="connsiteY13" fmla="*/ 404376 h 1299660"/>
              <a:gd name="connsiteX14" fmla="*/ 336879 w 1352447"/>
              <a:gd name="connsiteY14" fmla="*/ 395997 h 1299660"/>
              <a:gd name="connsiteX15" fmla="*/ 331905 w 1352447"/>
              <a:gd name="connsiteY15" fmla="*/ 411645 h 1299660"/>
              <a:gd name="connsiteX16" fmla="*/ 210381 w 1352447"/>
              <a:gd name="connsiteY16" fmla="*/ 790591 h 1299660"/>
              <a:gd name="connsiteX17" fmla="*/ 0 w 1352447"/>
              <a:gd name="connsiteY17" fmla="*/ 725256 h 1299660"/>
              <a:gd name="connsiteX18" fmla="*/ 10454 w 1352447"/>
              <a:gd name="connsiteY18" fmla="*/ 688668 h 1299660"/>
              <a:gd name="connsiteX19" fmla="*/ 165352 w 1352447"/>
              <a:gd name="connsiteY19" fmla="*/ 159967 h 1299660"/>
              <a:gd name="connsiteX20" fmla="*/ 165479 w 1352447"/>
              <a:gd name="connsiteY20" fmla="*/ 157917 h 1299660"/>
              <a:gd name="connsiteX21" fmla="*/ 214301 w 1352447"/>
              <a:gd name="connsiteY21" fmla="*/ 82353 h 1299660"/>
              <a:gd name="connsiteX22" fmla="*/ 350199 w 1352447"/>
              <a:gd name="connsiteY22" fmla="*/ 10484 h 1299660"/>
              <a:gd name="connsiteX23" fmla="*/ 350199 w 1352447"/>
              <a:gd name="connsiteY23" fmla="*/ 22244 h 1299660"/>
              <a:gd name="connsiteX24" fmla="*/ 686023 w 1352447"/>
              <a:gd name="connsiteY24" fmla="*/ 218251 h 1299660"/>
              <a:gd name="connsiteX25" fmla="*/ 986567 w 1352447"/>
              <a:gd name="connsiteY25" fmla="*/ 30 h 1299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352447" h="1299660">
                <a:moveTo>
                  <a:pt x="986567" y="30"/>
                </a:moveTo>
                <a:cubicBezTo>
                  <a:pt x="1051086" y="-2420"/>
                  <a:pt x="1107948" y="141625"/>
                  <a:pt x="1138970" y="267549"/>
                </a:cubicBezTo>
                <a:lnTo>
                  <a:pt x="1153734" y="336785"/>
                </a:lnTo>
                <a:lnTo>
                  <a:pt x="1267510" y="574983"/>
                </a:lnTo>
                <a:lnTo>
                  <a:pt x="1352447" y="747469"/>
                </a:lnTo>
                <a:cubicBezTo>
                  <a:pt x="1296258" y="798431"/>
                  <a:pt x="1237456" y="848086"/>
                  <a:pt x="1177347" y="895127"/>
                </a:cubicBezTo>
                <a:lnTo>
                  <a:pt x="1114625" y="765763"/>
                </a:lnTo>
                <a:lnTo>
                  <a:pt x="1055917" y="640943"/>
                </a:lnTo>
                <a:lnTo>
                  <a:pt x="1041449" y="722643"/>
                </a:lnTo>
                <a:cubicBezTo>
                  <a:pt x="1095024" y="810193"/>
                  <a:pt x="1202175" y="1068922"/>
                  <a:pt x="1202175" y="1068922"/>
                </a:cubicBezTo>
                <a:cubicBezTo>
                  <a:pt x="1202175" y="1068922"/>
                  <a:pt x="1097638" y="1338104"/>
                  <a:pt x="722611" y="1294983"/>
                </a:cubicBezTo>
                <a:cubicBezTo>
                  <a:pt x="347585" y="1251861"/>
                  <a:pt x="295317" y="1095056"/>
                  <a:pt x="295317" y="1095056"/>
                </a:cubicBezTo>
                <a:lnTo>
                  <a:pt x="508311" y="733097"/>
                </a:lnTo>
                <a:cubicBezTo>
                  <a:pt x="419291" y="618759"/>
                  <a:pt x="366512" y="487067"/>
                  <a:pt x="339446" y="404376"/>
                </a:cubicBezTo>
                <a:lnTo>
                  <a:pt x="336879" y="395997"/>
                </a:lnTo>
                <a:lnTo>
                  <a:pt x="331905" y="411645"/>
                </a:lnTo>
                <a:lnTo>
                  <a:pt x="210381" y="790591"/>
                </a:lnTo>
                <a:cubicBezTo>
                  <a:pt x="141125" y="767070"/>
                  <a:pt x="71869" y="744856"/>
                  <a:pt x="0" y="725256"/>
                </a:cubicBezTo>
                <a:lnTo>
                  <a:pt x="10454" y="688668"/>
                </a:lnTo>
                <a:lnTo>
                  <a:pt x="165352" y="159967"/>
                </a:lnTo>
                <a:lnTo>
                  <a:pt x="165479" y="157917"/>
                </a:lnTo>
                <a:cubicBezTo>
                  <a:pt x="170107" y="134601"/>
                  <a:pt x="184900" y="109304"/>
                  <a:pt x="214301" y="82353"/>
                </a:cubicBezTo>
                <a:cubicBezTo>
                  <a:pt x="265262" y="36618"/>
                  <a:pt x="310997" y="31391"/>
                  <a:pt x="350199" y="10484"/>
                </a:cubicBezTo>
                <a:cubicBezTo>
                  <a:pt x="350199" y="14404"/>
                  <a:pt x="350199" y="18324"/>
                  <a:pt x="350199" y="22244"/>
                </a:cubicBezTo>
                <a:cubicBezTo>
                  <a:pt x="350199" y="164676"/>
                  <a:pt x="556659" y="218251"/>
                  <a:pt x="686023" y="218251"/>
                </a:cubicBezTo>
                <a:cubicBezTo>
                  <a:pt x="808854" y="218251"/>
                  <a:pt x="969580" y="143768"/>
                  <a:pt x="986567" y="30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83530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4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1.11111E-6 L -0.23633 0.12801 " pathEditMode="relative" rAng="0" ptsTypes="AA">
                                      <p:cBhvr>
                                        <p:cTn id="17" dur="1000" fill="hold"/>
                                        <p:tgtEl>
                                          <p:spTgt spid="4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823" y="63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3633 0.12801 L -2.29167E-6 -1.11111E-6 " pathEditMode="relative" rAng="0" ptsTypes="AA">
                                      <p:cBhvr>
                                        <p:cTn id="21" dur="1000" fill="hold"/>
                                        <p:tgtEl>
                                          <p:spTgt spid="4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810" y="-6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2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40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3.33333E-6 L -0.37787 0.12454 " pathEditMode="relative" rAng="0" ptsTypes="AA">
                                      <p:cBhvr>
                                        <p:cTn id="26" dur="1000" fill="hold"/>
                                        <p:tgtEl>
                                          <p:spTgt spid="4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893" y="62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7787 0.12454 L 1.25E-6 -3.33333E-6 " pathEditMode="relative" rAng="0" ptsTypes="AA">
                                      <p:cBhvr>
                                        <p:cTn id="30" dur="1000" fill="hold"/>
                                        <p:tgtEl>
                                          <p:spTgt spid="4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893" y="-62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5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40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2.59259E-6 L -0.51928 0.12778 " pathEditMode="relative" rAng="0" ptsTypes="AA">
                                      <p:cBhvr>
                                        <p:cTn id="35" dur="1000" fill="hold"/>
                                        <p:tgtEl>
                                          <p:spTgt spid="4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964" y="63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1928 0.12778 L 5E-6 -2.59259E-6 " pathEditMode="relative" rAng="0" ptsTypes="AA">
                                      <p:cBhvr>
                                        <p:cTn id="39" dur="1000" fill="hold"/>
                                        <p:tgtEl>
                                          <p:spTgt spid="4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964" y="-63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4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40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2.22222E-6 L -0.65678 0.12361 " pathEditMode="relative" rAng="0" ptsTypes="AA">
                                      <p:cBhvr>
                                        <p:cTn id="44" dur="1000" fill="hold"/>
                                        <p:tgtEl>
                                          <p:spTgt spid="4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839" y="61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5678 0.12361 L 5E-6 2.22222E-6 " pathEditMode="relative" rAng="0" ptsTypes="AA">
                                      <p:cBhvr>
                                        <p:cTn id="48" dur="1000" fill="hold"/>
                                        <p:tgtEl>
                                          <p:spTgt spid="4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839" y="-61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6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40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-1.48148E-6 L -0.23437 -0.04884 " pathEditMode="relative" rAng="0" ptsTypes="AA">
                                      <p:cBhvr>
                                        <p:cTn id="53" dur="1000" fill="hold"/>
                                        <p:tgtEl>
                                          <p:spTgt spid="4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19" y="-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3437 -0.04884 L -1.875E-6 -1.48148E-6 " pathEditMode="relative" rAng="0" ptsTypes="AA">
                                      <p:cBhvr>
                                        <p:cTn id="57" dur="1000" fill="hold"/>
                                        <p:tgtEl>
                                          <p:spTgt spid="4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719" y="24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7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40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1.48148E-6 L -0.37617 -0.04838 " pathEditMode="relative" rAng="0" ptsTypes="AA">
                                      <p:cBhvr>
                                        <p:cTn id="62" dur="1000" fill="hold"/>
                                        <p:tgtEl>
                                          <p:spTgt spid="4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841" y="-247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7617 -0.04838 L 1.25E-6 1.48148E-6 " pathEditMode="relative" rAng="0" ptsTypes="AA">
                                      <p:cBhvr>
                                        <p:cTn id="66" dur="1000" fill="hold"/>
                                        <p:tgtEl>
                                          <p:spTgt spid="4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802" y="24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9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4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1.48148E-6 L -0.51771 -0.04838 " pathEditMode="relative" rAng="0" ptsTypes="AA">
                                      <p:cBhvr>
                                        <p:cTn id="71" dur="1000" fill="hold"/>
                                        <p:tgtEl>
                                          <p:spTgt spid="4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885" y="-24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1771 -0.04838 L 4.79167E-6 1.48148E-6 " pathEditMode="relative" rAng="0" ptsTypes="AA">
                                      <p:cBhvr>
                                        <p:cTn id="75" dur="1000" fill="hold"/>
                                        <p:tgtEl>
                                          <p:spTgt spid="4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885" y="247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0"/>
                  </p:tgtEl>
                </p:cond>
              </p:nextCondLst>
            </p:seq>
            <p:seq concurrent="1" nextAc="seek">
              <p:cTn id="76" restart="whenNotActive" fill="hold" evtFilter="cancelBubble" nodeType="interactiveSeq">
                <p:stCondLst>
                  <p:cond evt="onClick" delay="0">
                    <p:tgtEl>
                      <p:spTgt spid="4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7" fill="hold">
                      <p:stCondLst>
                        <p:cond delay="0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4.81481E-6 L -0.66602 0.07361 " pathEditMode="relative" rAng="0" ptsTypes="AA">
                                      <p:cBhvr>
                                        <p:cTn id="80" dur="1000" fill="hold"/>
                                        <p:tgtEl>
                                          <p:spTgt spid="4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307" y="36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00"/>
                            </p:stCondLst>
                            <p:childTnLst>
                              <p:par>
                                <p:cTn id="8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4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4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1.48148E-6 L -0.65508 -0.04838 " pathEditMode="relative" rAng="0" ptsTypes="AA">
                                      <p:cBhvr>
                                        <p:cTn id="96" dur="1000" fill="hold"/>
                                        <p:tgtEl>
                                          <p:spTgt spid="4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721" y="-24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5508 -0.04838 L 5E-6 1.48148E-6 " pathEditMode="relative" rAng="0" ptsTypes="AA">
                                      <p:cBhvr>
                                        <p:cTn id="100" dur="1000" fill="hold"/>
                                        <p:tgtEl>
                                          <p:spTgt spid="4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747" y="24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3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4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4.81481E-6 L -0.52214 0.07361 " pathEditMode="relative" rAng="0" ptsTypes="AA">
                                      <p:cBhvr>
                                        <p:cTn id="105" dur="1000" fill="hold"/>
                                        <p:tgtEl>
                                          <p:spTgt spid="4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807" y="37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000"/>
                            </p:stCondLst>
                            <p:childTnLst>
                              <p:par>
                                <p:cTn id="10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1"/>
                  </p:tgtEl>
                </p:cond>
              </p:nextCondLst>
            </p:seq>
            <p:seq concurrent="1" nextAc="seek">
              <p:cTn id="11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8" fill="hold">
                      <p:stCondLst>
                        <p:cond delay="0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3.7037E-7 L -0.37839 0.07361 " pathEditMode="relative" rAng="0" ptsTypes="AA">
                                      <p:cBhvr>
                                        <p:cTn id="1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919" y="36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000"/>
                            </p:stCondLst>
                            <p:childTnLst>
                              <p:par>
                                <p:cTn id="12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33" restart="whenNotActive" fill="hold" evtFilter="cancelBubble" nodeType="interactiveSeq">
                <p:stCondLst>
                  <p:cond evt="onClick" delay="0">
                    <p:tgtEl>
                      <p:spTgt spid="3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4" fill="hold">
                      <p:stCondLst>
                        <p:cond delay="0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3.33333E-6 L -0.23451 0.07338 " pathEditMode="relative" rAng="0" ptsTypes="AA">
                                      <p:cBhvr>
                                        <p:cTn id="137" dur="1000" fill="hold"/>
                                        <p:tgtEl>
                                          <p:spTgt spid="3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315" y="432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1000"/>
                            </p:stCondLst>
                            <p:childTnLst>
                              <p:par>
                                <p:cTn id="13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4"/>
                  </p:tgtEl>
                </p:cond>
              </p:nextCondLst>
            </p:seq>
            <p:seq concurrent="1" nextAc="seek">
              <p:cTn id="149" restart="whenNotActive" fill="hold" evtFilter="cancelBubble" nodeType="interactiveSeq">
                <p:stCondLst>
                  <p:cond evt="onClick" delay="0">
                    <p:tgtEl>
                      <p:spTgt spid="4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0" fill="hold">
                      <p:stCondLst>
                        <p:cond delay="0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2214 0.07361 L 3.95833E-6 4.81481E-6 " pathEditMode="relative" rAng="0" ptsTypes="AA">
                                      <p:cBhvr>
                                        <p:cTn id="155" dur="1000" fill="hold"/>
                                        <p:tgtEl>
                                          <p:spTgt spid="4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068" y="-3403"/>
                                    </p:animMotion>
                                  </p:childTnLst>
                                </p:cTn>
                              </p:par>
                              <p:par>
                                <p:cTn id="15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5"/>
                  </p:tgtEl>
                </p:cond>
              </p:nextCondLst>
            </p:seq>
            <p:seq concurrent="1" nextAc="seek">
              <p:cTn id="158" restart="whenNotActive" fill="hold" evtFilter="cancelBubble" nodeType="interactiveSeq">
                <p:stCondLst>
                  <p:cond evt="onClick" delay="0">
                    <p:tgtEl>
                      <p:spTgt spid="4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9" fill="hold">
                      <p:stCondLst>
                        <p:cond delay="0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345 0.07338 L 4.16667E-6 3.33333E-6 " pathEditMode="relative" rAng="0" ptsTypes="AA">
                                      <p:cBhvr>
                                        <p:cTn id="164" dur="1000" fill="hold"/>
                                        <p:tgtEl>
                                          <p:spTgt spid="3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510" y="-3796"/>
                                    </p:animMotion>
                                  </p:childTnLst>
                                </p:cTn>
                              </p:par>
                              <p:par>
                                <p:cTn id="16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4"/>
                  </p:tgtEl>
                </p:cond>
              </p:nextCondLst>
            </p:seq>
            <p:seq concurrent="1" nextAc="seek">
              <p:cTn id="167" restart="whenNotActive" fill="hold" evtFilter="cancelBubble" nodeType="interactiveSeq">
                <p:stCondLst>
                  <p:cond evt="onClick" delay="0">
                    <p:tgtEl>
                      <p:spTgt spid="4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8" fill="hold">
                      <p:stCondLst>
                        <p:cond delay="0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7838 0.07361 L 3.95833E-6 4.81481E-6 " pathEditMode="relative" rAng="0" ptsTypes="AA">
                                      <p:cBhvr>
                                        <p:cTn id="17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711" y="-3681"/>
                                    </p:animMotion>
                                  </p:childTnLst>
                                </p:cTn>
                              </p:par>
                              <p:par>
                                <p:cTn id="17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3"/>
                  </p:tgtEl>
                </p:cond>
              </p:nextCondLst>
            </p:seq>
            <p:seq concurrent="1" nextAc="seek">
              <p:cTn id="176" restart="whenNotActive" fill="hold" evtFilter="cancelBubble" nodeType="interactiveSeq">
                <p:stCondLst>
                  <p:cond evt="onClick" delay="0">
                    <p:tgtEl>
                      <p:spTgt spid="4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7" fill="hold">
                      <p:stCondLst>
                        <p:cond delay="0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6602 0.07361 L 3.75E-6 4.81481E-6 " pathEditMode="relative" rAng="0" ptsTypes="AA">
                                      <p:cBhvr>
                                        <p:cTn id="182" dur="1000" fill="hold"/>
                                        <p:tgtEl>
                                          <p:spTgt spid="4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294" y="-3681"/>
                                    </p:animMotion>
                                  </p:childTnLst>
                                </p:cTn>
                              </p:par>
                              <p:par>
                                <p:cTn id="18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8"/>
                  </p:tgtEl>
                </p:cond>
              </p:nextCondLst>
            </p:seq>
          </p:childTnLst>
        </p:cTn>
      </p:par>
    </p:tnLst>
    <p:bldLst>
      <p:bldP spid="407" grpId="0" animBg="1"/>
      <p:bldP spid="407" grpId="1" animBg="1"/>
      <p:bldP spid="409" grpId="0" animBg="1"/>
      <p:bldP spid="409" grpId="1" animBg="1"/>
      <p:bldP spid="410" grpId="0" animBg="1"/>
      <p:bldP spid="410" grpId="1" animBg="1"/>
      <p:bldP spid="413" grpId="0" animBg="1"/>
      <p:bldP spid="413" grpId="1" animBg="1"/>
      <p:bldP spid="402" grpId="0" animBg="1"/>
      <p:bldP spid="402" grpId="1" animBg="1"/>
      <p:bldP spid="405" grpId="0" animBg="1"/>
      <p:bldP spid="405" grpId="1" animBg="1"/>
      <p:bldP spid="404" grpId="0" animBg="1"/>
      <p:bldP spid="404" grpId="1" animBg="1"/>
      <p:bldP spid="406" grpId="0" animBg="1"/>
      <p:bldP spid="406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: 形状 3">
            <a:extLst>
              <a:ext uri="{FF2B5EF4-FFF2-40B4-BE49-F238E27FC236}">
                <a16:creationId xmlns:a16="http://schemas.microsoft.com/office/drawing/2014/main" id="{ACEFBC05-68AA-4F56-BF46-5EAC2499889A}"/>
              </a:ext>
            </a:extLst>
          </p:cNvPr>
          <p:cNvSpPr/>
          <p:nvPr/>
        </p:nvSpPr>
        <p:spPr>
          <a:xfrm>
            <a:off x="9805100" y="6054838"/>
            <a:ext cx="666423" cy="91470"/>
          </a:xfrm>
          <a:custGeom>
            <a:avLst/>
            <a:gdLst>
              <a:gd name="connsiteX0" fmla="*/ 660543 w 666422"/>
              <a:gd name="connsiteY0" fmla="*/ 49002 h 91469"/>
              <a:gd name="connsiteX1" fmla="*/ 335172 w 666422"/>
              <a:gd name="connsiteY1" fmla="*/ 88203 h 91469"/>
              <a:gd name="connsiteX2" fmla="*/ 9800 w 666422"/>
              <a:gd name="connsiteY2" fmla="*/ 49002 h 91469"/>
              <a:gd name="connsiteX3" fmla="*/ 335172 w 666422"/>
              <a:gd name="connsiteY3" fmla="*/ 9800 h 91469"/>
              <a:gd name="connsiteX4" fmla="*/ 660543 w 666422"/>
              <a:gd name="connsiteY4" fmla="*/ 49002 h 91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422" h="91469">
                <a:moveTo>
                  <a:pt x="660543" y="49002"/>
                </a:moveTo>
                <a:cubicBezTo>
                  <a:pt x="660543" y="71216"/>
                  <a:pt x="514191" y="88203"/>
                  <a:pt x="335172" y="88203"/>
                </a:cubicBezTo>
                <a:cubicBezTo>
                  <a:pt x="154846" y="88203"/>
                  <a:pt x="9800" y="71216"/>
                  <a:pt x="9800" y="49002"/>
                </a:cubicBezTo>
                <a:cubicBezTo>
                  <a:pt x="9800" y="26787"/>
                  <a:pt x="156152" y="9800"/>
                  <a:pt x="335172" y="9800"/>
                </a:cubicBezTo>
                <a:cubicBezTo>
                  <a:pt x="515498" y="9800"/>
                  <a:pt x="660543" y="26787"/>
                  <a:pt x="660543" y="49002"/>
                </a:cubicBezTo>
                <a:close/>
              </a:path>
            </a:pathLst>
          </a:custGeom>
          <a:solidFill>
            <a:srgbClr val="000100">
              <a:alpha val="10000"/>
            </a:srgb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5" name="任意多边形: 形状 4">
            <a:extLst>
              <a:ext uri="{FF2B5EF4-FFF2-40B4-BE49-F238E27FC236}">
                <a16:creationId xmlns:a16="http://schemas.microsoft.com/office/drawing/2014/main" id="{8F7F576A-1D21-49CB-B508-8277B378A167}"/>
              </a:ext>
            </a:extLst>
          </p:cNvPr>
          <p:cNvSpPr/>
          <p:nvPr/>
        </p:nvSpPr>
        <p:spPr>
          <a:xfrm>
            <a:off x="9875845" y="5901952"/>
            <a:ext cx="156805" cy="235208"/>
          </a:xfrm>
          <a:custGeom>
            <a:avLst/>
            <a:gdLst>
              <a:gd name="connsiteX0" fmla="*/ 21379 w 156805"/>
              <a:gd name="connsiteY0" fmla="*/ 9800 h 235208"/>
              <a:gd name="connsiteX1" fmla="*/ 14846 w 156805"/>
              <a:gd name="connsiteY1" fmla="*/ 190126 h 235208"/>
              <a:gd name="connsiteX2" fmla="*/ 148130 w 156805"/>
              <a:gd name="connsiteY2" fmla="*/ 200580 h 235208"/>
              <a:gd name="connsiteX3" fmla="*/ 119383 w 156805"/>
              <a:gd name="connsiteY3" fmla="*/ 13720 h 235208"/>
              <a:gd name="connsiteX4" fmla="*/ 21379 w 156805"/>
              <a:gd name="connsiteY4" fmla="*/ 9800 h 235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6805" h="235208">
                <a:moveTo>
                  <a:pt x="21379" y="9800"/>
                </a:moveTo>
                <a:cubicBezTo>
                  <a:pt x="21379" y="9800"/>
                  <a:pt x="471" y="120871"/>
                  <a:pt x="14846" y="190126"/>
                </a:cubicBezTo>
                <a:cubicBezTo>
                  <a:pt x="14846" y="190126"/>
                  <a:pt x="127223" y="276369"/>
                  <a:pt x="148130" y="200580"/>
                </a:cubicBezTo>
                <a:lnTo>
                  <a:pt x="119383" y="13720"/>
                </a:lnTo>
                <a:lnTo>
                  <a:pt x="21379" y="9800"/>
                </a:lnTo>
                <a:close/>
              </a:path>
            </a:pathLst>
          </a:custGeom>
          <a:solidFill>
            <a:srgbClr val="2B2C2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6" name="任意多边形: 形状 5">
            <a:extLst>
              <a:ext uri="{FF2B5EF4-FFF2-40B4-BE49-F238E27FC236}">
                <a16:creationId xmlns:a16="http://schemas.microsoft.com/office/drawing/2014/main" id="{E4F577BC-3F49-4FA2-9034-15CAE5295A1A}"/>
              </a:ext>
            </a:extLst>
          </p:cNvPr>
          <p:cNvSpPr/>
          <p:nvPr/>
        </p:nvSpPr>
        <p:spPr>
          <a:xfrm>
            <a:off x="9854500" y="5192783"/>
            <a:ext cx="235208" cy="862430"/>
          </a:xfrm>
          <a:custGeom>
            <a:avLst/>
            <a:gdLst>
              <a:gd name="connsiteX0" fmla="*/ 64938 w 235208"/>
              <a:gd name="connsiteY0" fmla="*/ 142709 h 862429"/>
              <a:gd name="connsiteX1" fmla="*/ 15283 w 235208"/>
              <a:gd name="connsiteY1" fmla="*/ 405358 h 862429"/>
              <a:gd name="connsiteX2" fmla="*/ 45337 w 235208"/>
              <a:gd name="connsiteY2" fmla="*/ 784305 h 862429"/>
              <a:gd name="connsiteX3" fmla="*/ 70165 w 235208"/>
              <a:gd name="connsiteY3" fmla="*/ 850947 h 862429"/>
              <a:gd name="connsiteX4" fmla="*/ 151181 w 235208"/>
              <a:gd name="connsiteY4" fmla="*/ 841800 h 862429"/>
              <a:gd name="connsiteX5" fmla="*/ 140727 w 235208"/>
              <a:gd name="connsiteY5" fmla="*/ 724196 h 862429"/>
              <a:gd name="connsiteX6" fmla="*/ 228276 w 235208"/>
              <a:gd name="connsiteY6" fmla="*/ 149243 h 862429"/>
              <a:gd name="connsiteX7" fmla="*/ 64938 w 235208"/>
              <a:gd name="connsiteY7" fmla="*/ 142709 h 862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5208" h="862429">
                <a:moveTo>
                  <a:pt x="64938" y="142709"/>
                </a:moveTo>
                <a:cubicBezTo>
                  <a:pt x="64938" y="142709"/>
                  <a:pt x="-10852" y="274687"/>
                  <a:pt x="15283" y="405358"/>
                </a:cubicBezTo>
                <a:cubicBezTo>
                  <a:pt x="41417" y="534723"/>
                  <a:pt x="45337" y="784305"/>
                  <a:pt x="45337" y="784305"/>
                </a:cubicBezTo>
                <a:cubicBezTo>
                  <a:pt x="45337" y="784305"/>
                  <a:pt x="50564" y="845720"/>
                  <a:pt x="70165" y="850947"/>
                </a:cubicBezTo>
                <a:cubicBezTo>
                  <a:pt x="117206" y="884922"/>
                  <a:pt x="151181" y="841800"/>
                  <a:pt x="151181" y="841800"/>
                </a:cubicBezTo>
                <a:lnTo>
                  <a:pt x="140727" y="724196"/>
                </a:lnTo>
                <a:cubicBezTo>
                  <a:pt x="140727" y="724196"/>
                  <a:pt x="187769" y="298208"/>
                  <a:pt x="228276" y="149243"/>
                </a:cubicBezTo>
                <a:cubicBezTo>
                  <a:pt x="268785" y="278"/>
                  <a:pt x="94993" y="-67671"/>
                  <a:pt x="64938" y="142709"/>
                </a:cubicBezTo>
                <a:close/>
              </a:path>
            </a:pathLst>
          </a:custGeom>
          <a:solidFill>
            <a:srgbClr val="F2AB8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7" name="任意多边形: 形状 6">
            <a:extLst>
              <a:ext uri="{FF2B5EF4-FFF2-40B4-BE49-F238E27FC236}">
                <a16:creationId xmlns:a16="http://schemas.microsoft.com/office/drawing/2014/main" id="{27BE411D-F8C7-431E-B2DB-4E24326FC2D7}"/>
              </a:ext>
            </a:extLst>
          </p:cNvPr>
          <p:cNvSpPr/>
          <p:nvPr/>
        </p:nvSpPr>
        <p:spPr>
          <a:xfrm>
            <a:off x="10076476" y="5219271"/>
            <a:ext cx="313611" cy="849363"/>
          </a:xfrm>
          <a:custGeom>
            <a:avLst/>
            <a:gdLst>
              <a:gd name="connsiteX0" fmla="*/ 42889 w 313610"/>
              <a:gd name="connsiteY0" fmla="*/ 97927 h 849362"/>
              <a:gd name="connsiteX1" fmla="*/ 24594 w 313610"/>
              <a:gd name="connsiteY1" fmla="*/ 323988 h 849362"/>
              <a:gd name="connsiteX2" fmla="*/ 131745 w 313610"/>
              <a:gd name="connsiteY2" fmla="*/ 697708 h 849362"/>
              <a:gd name="connsiteX3" fmla="*/ 236282 w 313610"/>
              <a:gd name="connsiteY3" fmla="*/ 844060 h 849362"/>
              <a:gd name="connsiteX4" fmla="*/ 310764 w 313610"/>
              <a:gd name="connsiteY4" fmla="*/ 844060 h 849362"/>
              <a:gd name="connsiteX5" fmla="*/ 221907 w 313610"/>
              <a:gd name="connsiteY5" fmla="*/ 699015 h 849362"/>
              <a:gd name="connsiteX6" fmla="*/ 186627 w 313610"/>
              <a:gd name="connsiteY6" fmla="*/ 87474 h 849362"/>
              <a:gd name="connsiteX7" fmla="*/ 42889 w 313610"/>
              <a:gd name="connsiteY7" fmla="*/ 97927 h 849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3610" h="849362">
                <a:moveTo>
                  <a:pt x="42889" y="97927"/>
                </a:moveTo>
                <a:cubicBezTo>
                  <a:pt x="42889" y="97927"/>
                  <a:pt x="-17221" y="211611"/>
                  <a:pt x="24594" y="323988"/>
                </a:cubicBezTo>
                <a:cubicBezTo>
                  <a:pt x="66409" y="437672"/>
                  <a:pt x="131745" y="697708"/>
                  <a:pt x="131745" y="697708"/>
                </a:cubicBezTo>
                <a:lnTo>
                  <a:pt x="236282" y="844060"/>
                </a:lnTo>
                <a:lnTo>
                  <a:pt x="310764" y="844060"/>
                </a:lnTo>
                <a:lnTo>
                  <a:pt x="221907" y="699015"/>
                </a:lnTo>
                <a:cubicBezTo>
                  <a:pt x="221907" y="699015"/>
                  <a:pt x="182706" y="178944"/>
                  <a:pt x="186627" y="87474"/>
                </a:cubicBezTo>
                <a:cubicBezTo>
                  <a:pt x="191853" y="-5303"/>
                  <a:pt x="49422" y="-30130"/>
                  <a:pt x="42889" y="97927"/>
                </a:cubicBezTo>
                <a:close/>
              </a:path>
            </a:pathLst>
          </a:custGeom>
          <a:solidFill>
            <a:srgbClr val="F2AB8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8" name="任意多边形: 形状 7">
            <a:extLst>
              <a:ext uri="{FF2B5EF4-FFF2-40B4-BE49-F238E27FC236}">
                <a16:creationId xmlns:a16="http://schemas.microsoft.com/office/drawing/2014/main" id="{ACEA0246-7442-44EA-94DD-9B74FFD815D5}"/>
              </a:ext>
            </a:extLst>
          </p:cNvPr>
          <p:cNvSpPr/>
          <p:nvPr/>
        </p:nvSpPr>
        <p:spPr>
          <a:xfrm>
            <a:off x="10176687" y="5907179"/>
            <a:ext cx="261342" cy="209074"/>
          </a:xfrm>
          <a:custGeom>
            <a:avLst/>
            <a:gdLst>
              <a:gd name="connsiteX0" fmla="*/ 32841 w 261342"/>
              <a:gd name="connsiteY0" fmla="*/ 9800 h 209073"/>
              <a:gd name="connsiteX1" fmla="*/ 11934 w 261342"/>
              <a:gd name="connsiteY1" fmla="*/ 84283 h 209073"/>
              <a:gd name="connsiteX2" fmla="*/ 40682 w 261342"/>
              <a:gd name="connsiteY2" fmla="*/ 197967 h 209073"/>
              <a:gd name="connsiteX3" fmla="*/ 55055 w 261342"/>
              <a:gd name="connsiteY3" fmla="*/ 196660 h 209073"/>
              <a:gd name="connsiteX4" fmla="*/ 52441 w 261342"/>
              <a:gd name="connsiteY4" fmla="*/ 113030 h 209073"/>
              <a:gd name="connsiteX5" fmla="*/ 103404 w 261342"/>
              <a:gd name="connsiteY5" fmla="*/ 191433 h 209073"/>
              <a:gd name="connsiteX6" fmla="*/ 262822 w 261342"/>
              <a:gd name="connsiteY6" fmla="*/ 191433 h 209073"/>
              <a:gd name="connsiteX7" fmla="*/ 204020 w 261342"/>
              <a:gd name="connsiteY7" fmla="*/ 136552 h 209073"/>
              <a:gd name="connsiteX8" fmla="*/ 136071 w 261342"/>
              <a:gd name="connsiteY8" fmla="*/ 130018 h 209073"/>
              <a:gd name="connsiteX9" fmla="*/ 32841 w 261342"/>
              <a:gd name="connsiteY9" fmla="*/ 9800 h 209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61342" h="209073">
                <a:moveTo>
                  <a:pt x="32841" y="9800"/>
                </a:moveTo>
                <a:cubicBezTo>
                  <a:pt x="32841" y="9800"/>
                  <a:pt x="1480" y="39855"/>
                  <a:pt x="11934" y="84283"/>
                </a:cubicBezTo>
                <a:cubicBezTo>
                  <a:pt x="22387" y="128711"/>
                  <a:pt x="40682" y="197967"/>
                  <a:pt x="40682" y="197967"/>
                </a:cubicBezTo>
                <a:lnTo>
                  <a:pt x="55055" y="196660"/>
                </a:lnTo>
                <a:lnTo>
                  <a:pt x="52441" y="113030"/>
                </a:lnTo>
                <a:cubicBezTo>
                  <a:pt x="52441" y="113030"/>
                  <a:pt x="86416" y="186206"/>
                  <a:pt x="103404" y="191433"/>
                </a:cubicBezTo>
                <a:cubicBezTo>
                  <a:pt x="120391" y="197967"/>
                  <a:pt x="251062" y="220181"/>
                  <a:pt x="262822" y="191433"/>
                </a:cubicBezTo>
                <a:cubicBezTo>
                  <a:pt x="274582" y="162686"/>
                  <a:pt x="204020" y="136552"/>
                  <a:pt x="204020" y="136552"/>
                </a:cubicBezTo>
                <a:cubicBezTo>
                  <a:pt x="204020" y="136552"/>
                  <a:pt x="171353" y="156152"/>
                  <a:pt x="136071" y="130018"/>
                </a:cubicBezTo>
                <a:cubicBezTo>
                  <a:pt x="98176" y="105191"/>
                  <a:pt x="32841" y="9800"/>
                  <a:pt x="32841" y="9800"/>
                </a:cubicBezTo>
                <a:close/>
              </a:path>
            </a:pathLst>
          </a:custGeom>
          <a:solidFill>
            <a:srgbClr val="2B2C2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9" name="任意多边形: 形状 8">
            <a:extLst>
              <a:ext uri="{FF2B5EF4-FFF2-40B4-BE49-F238E27FC236}">
                <a16:creationId xmlns:a16="http://schemas.microsoft.com/office/drawing/2014/main" id="{DF879438-4DD7-4EFE-98C6-26C27A923322}"/>
              </a:ext>
            </a:extLst>
          </p:cNvPr>
          <p:cNvSpPr/>
          <p:nvPr/>
        </p:nvSpPr>
        <p:spPr>
          <a:xfrm>
            <a:off x="9887424" y="4952229"/>
            <a:ext cx="235208" cy="483483"/>
          </a:xfrm>
          <a:custGeom>
            <a:avLst/>
            <a:gdLst>
              <a:gd name="connsiteX0" fmla="*/ 9800 w 235208"/>
              <a:gd name="connsiteY0" fmla="*/ 47439 h 483483"/>
              <a:gd name="connsiteX1" fmla="*/ 45081 w 235208"/>
              <a:gd name="connsiteY1" fmla="*/ 444679 h 483483"/>
              <a:gd name="connsiteX2" fmla="*/ 224101 w 235208"/>
              <a:gd name="connsiteY2" fmla="*/ 221231 h 483483"/>
              <a:gd name="connsiteX3" fmla="*/ 9800 w 235208"/>
              <a:gd name="connsiteY3" fmla="*/ 47439 h 483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5208" h="483483">
                <a:moveTo>
                  <a:pt x="9800" y="47439"/>
                </a:moveTo>
                <a:cubicBezTo>
                  <a:pt x="9800" y="47439"/>
                  <a:pt x="37241" y="378037"/>
                  <a:pt x="45081" y="444679"/>
                </a:cubicBezTo>
                <a:cubicBezTo>
                  <a:pt x="47694" y="469507"/>
                  <a:pt x="192740" y="579270"/>
                  <a:pt x="224101" y="221231"/>
                </a:cubicBezTo>
                <a:cubicBezTo>
                  <a:pt x="252848" y="-110673"/>
                  <a:pt x="9800" y="47439"/>
                  <a:pt x="9800" y="47439"/>
                </a:cubicBezTo>
                <a:close/>
              </a:path>
            </a:pathLst>
          </a:custGeom>
          <a:solidFill>
            <a:srgbClr val="F2AB8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10" name="任意多边形: 形状 9">
            <a:extLst>
              <a:ext uri="{FF2B5EF4-FFF2-40B4-BE49-F238E27FC236}">
                <a16:creationId xmlns:a16="http://schemas.microsoft.com/office/drawing/2014/main" id="{FAC6D7BB-6E00-435F-89E1-B6A3B9A79064}"/>
              </a:ext>
            </a:extLst>
          </p:cNvPr>
          <p:cNvSpPr/>
          <p:nvPr/>
        </p:nvSpPr>
        <p:spPr>
          <a:xfrm>
            <a:off x="10075590" y="4876065"/>
            <a:ext cx="235208" cy="535752"/>
          </a:xfrm>
          <a:custGeom>
            <a:avLst/>
            <a:gdLst>
              <a:gd name="connsiteX0" fmla="*/ 9800 w 235208"/>
              <a:gd name="connsiteY0" fmla="*/ 81788 h 535751"/>
              <a:gd name="connsiteX1" fmla="*/ 50309 w 235208"/>
              <a:gd name="connsiteY1" fmla="*/ 455507 h 535751"/>
              <a:gd name="connsiteX2" fmla="*/ 228021 w 235208"/>
              <a:gd name="connsiteY2" fmla="*/ 192858 h 535751"/>
              <a:gd name="connsiteX3" fmla="*/ 9800 w 235208"/>
              <a:gd name="connsiteY3" fmla="*/ 81788 h 53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5208" h="535751">
                <a:moveTo>
                  <a:pt x="9800" y="81788"/>
                </a:moveTo>
                <a:cubicBezTo>
                  <a:pt x="9800" y="81788"/>
                  <a:pt x="39855" y="356197"/>
                  <a:pt x="50309" y="455507"/>
                </a:cubicBezTo>
                <a:cubicBezTo>
                  <a:pt x="52922" y="480335"/>
                  <a:pt x="169219" y="728610"/>
                  <a:pt x="228021" y="192858"/>
                </a:cubicBezTo>
                <a:cubicBezTo>
                  <a:pt x="265916" y="-139047"/>
                  <a:pt x="9800" y="81788"/>
                  <a:pt x="9800" y="81788"/>
                </a:cubicBezTo>
                <a:close/>
              </a:path>
            </a:pathLst>
          </a:custGeom>
          <a:solidFill>
            <a:srgbClr val="F2AB8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11" name="任意多边形: 形状 10">
            <a:extLst>
              <a:ext uri="{FF2B5EF4-FFF2-40B4-BE49-F238E27FC236}">
                <a16:creationId xmlns:a16="http://schemas.microsoft.com/office/drawing/2014/main" id="{6D9A5141-6333-4CC3-AA07-2B3B8E68CD23}"/>
              </a:ext>
            </a:extLst>
          </p:cNvPr>
          <p:cNvSpPr/>
          <p:nvPr/>
        </p:nvSpPr>
        <p:spPr>
          <a:xfrm>
            <a:off x="9785489" y="4476329"/>
            <a:ext cx="561886" cy="940832"/>
          </a:xfrm>
          <a:custGeom>
            <a:avLst/>
            <a:gdLst>
              <a:gd name="connsiteX0" fmla="*/ 169230 w 561885"/>
              <a:gd name="connsiteY0" fmla="*/ 9800 h 940832"/>
              <a:gd name="connsiteX1" fmla="*/ 9811 w 561885"/>
              <a:gd name="connsiteY1" fmla="*/ 350852 h 940832"/>
              <a:gd name="connsiteX2" fmla="*/ 72534 w 561885"/>
              <a:gd name="connsiteY2" fmla="*/ 895751 h 940832"/>
              <a:gd name="connsiteX3" fmla="*/ 525962 w 561885"/>
              <a:gd name="connsiteY3" fmla="*/ 903591 h 940832"/>
              <a:gd name="connsiteX4" fmla="*/ 434492 w 561885"/>
              <a:gd name="connsiteY4" fmla="*/ 9800 h 940832"/>
              <a:gd name="connsiteX5" fmla="*/ 169230 w 561885"/>
              <a:gd name="connsiteY5" fmla="*/ 9800 h 940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61885" h="940832">
                <a:moveTo>
                  <a:pt x="169230" y="9800"/>
                </a:moveTo>
                <a:cubicBezTo>
                  <a:pt x="127415" y="59456"/>
                  <a:pt x="8505" y="214954"/>
                  <a:pt x="9811" y="350852"/>
                </a:cubicBezTo>
                <a:cubicBezTo>
                  <a:pt x="11118" y="515498"/>
                  <a:pt x="72534" y="895751"/>
                  <a:pt x="72534" y="895751"/>
                </a:cubicBezTo>
                <a:cubicBezTo>
                  <a:pt x="72534" y="895751"/>
                  <a:pt x="345636" y="997675"/>
                  <a:pt x="525962" y="903591"/>
                </a:cubicBezTo>
                <a:cubicBezTo>
                  <a:pt x="525962" y="903591"/>
                  <a:pt x="652713" y="383520"/>
                  <a:pt x="434492" y="9800"/>
                </a:cubicBezTo>
                <a:lnTo>
                  <a:pt x="169230" y="9800"/>
                </a:lnTo>
                <a:close/>
              </a:path>
            </a:pathLst>
          </a:custGeom>
          <a:solidFill>
            <a:srgbClr val="5D5D5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12" name="任意多边形: 形状 11">
            <a:extLst>
              <a:ext uri="{FF2B5EF4-FFF2-40B4-BE49-F238E27FC236}">
                <a16:creationId xmlns:a16="http://schemas.microsoft.com/office/drawing/2014/main" id="{5EC1F390-C6CE-455B-BA43-E39BB3EA51E3}"/>
              </a:ext>
            </a:extLst>
          </p:cNvPr>
          <p:cNvSpPr/>
          <p:nvPr/>
        </p:nvSpPr>
        <p:spPr>
          <a:xfrm>
            <a:off x="8359878" y="6054838"/>
            <a:ext cx="666423" cy="91470"/>
          </a:xfrm>
          <a:custGeom>
            <a:avLst/>
            <a:gdLst>
              <a:gd name="connsiteX0" fmla="*/ 660543 w 666422"/>
              <a:gd name="connsiteY0" fmla="*/ 49002 h 91469"/>
              <a:gd name="connsiteX1" fmla="*/ 335172 w 666422"/>
              <a:gd name="connsiteY1" fmla="*/ 88203 h 91469"/>
              <a:gd name="connsiteX2" fmla="*/ 9800 w 666422"/>
              <a:gd name="connsiteY2" fmla="*/ 49002 h 91469"/>
              <a:gd name="connsiteX3" fmla="*/ 335172 w 666422"/>
              <a:gd name="connsiteY3" fmla="*/ 9800 h 91469"/>
              <a:gd name="connsiteX4" fmla="*/ 660543 w 666422"/>
              <a:gd name="connsiteY4" fmla="*/ 49002 h 91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422" h="91469">
                <a:moveTo>
                  <a:pt x="660543" y="49002"/>
                </a:moveTo>
                <a:cubicBezTo>
                  <a:pt x="660543" y="71216"/>
                  <a:pt x="514191" y="88203"/>
                  <a:pt x="335172" y="88203"/>
                </a:cubicBezTo>
                <a:cubicBezTo>
                  <a:pt x="154845" y="88203"/>
                  <a:pt x="9800" y="71216"/>
                  <a:pt x="9800" y="49002"/>
                </a:cubicBezTo>
                <a:cubicBezTo>
                  <a:pt x="9800" y="26787"/>
                  <a:pt x="156152" y="9800"/>
                  <a:pt x="335172" y="9800"/>
                </a:cubicBezTo>
                <a:cubicBezTo>
                  <a:pt x="515498" y="9800"/>
                  <a:pt x="660543" y="26787"/>
                  <a:pt x="660543" y="49002"/>
                </a:cubicBezTo>
                <a:close/>
              </a:path>
            </a:pathLst>
          </a:custGeom>
          <a:solidFill>
            <a:srgbClr val="000100">
              <a:alpha val="10000"/>
            </a:srgb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33F1F898-7B38-4CE0-A73C-5077B894EBDB}"/>
              </a:ext>
            </a:extLst>
          </p:cNvPr>
          <p:cNvSpPr/>
          <p:nvPr/>
        </p:nvSpPr>
        <p:spPr>
          <a:xfrm>
            <a:off x="8605717" y="5218028"/>
            <a:ext cx="300544" cy="849363"/>
          </a:xfrm>
          <a:custGeom>
            <a:avLst/>
            <a:gdLst>
              <a:gd name="connsiteX0" fmla="*/ 46210 w 300543"/>
              <a:gd name="connsiteY0" fmla="*/ 95251 h 849362"/>
              <a:gd name="connsiteX1" fmla="*/ 22690 w 300543"/>
              <a:gd name="connsiteY1" fmla="*/ 321312 h 849362"/>
              <a:gd name="connsiteX2" fmla="*/ 120693 w 300543"/>
              <a:gd name="connsiteY2" fmla="*/ 697645 h 849362"/>
              <a:gd name="connsiteX3" fmla="*/ 221310 w 300543"/>
              <a:gd name="connsiteY3" fmla="*/ 845304 h 849362"/>
              <a:gd name="connsiteX4" fmla="*/ 295793 w 300543"/>
              <a:gd name="connsiteY4" fmla="*/ 846610 h 849362"/>
              <a:gd name="connsiteX5" fmla="*/ 210856 w 300543"/>
              <a:gd name="connsiteY5" fmla="*/ 700258 h 849362"/>
              <a:gd name="connsiteX6" fmla="*/ 191256 w 300543"/>
              <a:gd name="connsiteY6" fmla="*/ 87411 h 849362"/>
              <a:gd name="connsiteX7" fmla="*/ 46210 w 300543"/>
              <a:gd name="connsiteY7" fmla="*/ 95251 h 849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0543" h="849362">
                <a:moveTo>
                  <a:pt x="46210" y="95251"/>
                </a:moveTo>
                <a:cubicBezTo>
                  <a:pt x="46210" y="95251"/>
                  <a:pt x="-16512" y="206321"/>
                  <a:pt x="22690" y="321312"/>
                </a:cubicBezTo>
                <a:cubicBezTo>
                  <a:pt x="61891" y="434996"/>
                  <a:pt x="120693" y="697645"/>
                  <a:pt x="120693" y="697645"/>
                </a:cubicBezTo>
                <a:lnTo>
                  <a:pt x="221310" y="845304"/>
                </a:lnTo>
                <a:lnTo>
                  <a:pt x="295793" y="846610"/>
                </a:lnTo>
                <a:lnTo>
                  <a:pt x="210856" y="700258"/>
                </a:lnTo>
                <a:cubicBezTo>
                  <a:pt x="210856" y="700258"/>
                  <a:pt x="184722" y="178880"/>
                  <a:pt x="191256" y="87411"/>
                </a:cubicBezTo>
                <a:cubicBezTo>
                  <a:pt x="197789" y="-2752"/>
                  <a:pt x="56665" y="-31500"/>
                  <a:pt x="46210" y="95251"/>
                </a:cubicBezTo>
                <a:close/>
              </a:path>
            </a:pathLst>
          </a:custGeom>
          <a:solidFill>
            <a:srgbClr val="F2AB8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14" name="任意多边形: 形状 13">
            <a:extLst>
              <a:ext uri="{FF2B5EF4-FFF2-40B4-BE49-F238E27FC236}">
                <a16:creationId xmlns:a16="http://schemas.microsoft.com/office/drawing/2014/main" id="{55F3B36B-AD8B-422C-8718-C79EF805FE77}"/>
              </a:ext>
            </a:extLst>
          </p:cNvPr>
          <p:cNvSpPr/>
          <p:nvPr/>
        </p:nvSpPr>
        <p:spPr>
          <a:xfrm>
            <a:off x="8691473" y="5905872"/>
            <a:ext cx="261342" cy="209074"/>
          </a:xfrm>
          <a:custGeom>
            <a:avLst/>
            <a:gdLst>
              <a:gd name="connsiteX0" fmla="*/ 34937 w 261342"/>
              <a:gd name="connsiteY0" fmla="*/ 9800 h 209073"/>
              <a:gd name="connsiteX1" fmla="*/ 11416 w 261342"/>
              <a:gd name="connsiteY1" fmla="*/ 82976 h 209073"/>
              <a:gd name="connsiteX2" fmla="*/ 36244 w 261342"/>
              <a:gd name="connsiteY2" fmla="*/ 197967 h 209073"/>
              <a:gd name="connsiteX3" fmla="*/ 50618 w 261342"/>
              <a:gd name="connsiteY3" fmla="*/ 196660 h 209073"/>
              <a:gd name="connsiteX4" fmla="*/ 50618 w 261342"/>
              <a:gd name="connsiteY4" fmla="*/ 113031 h 209073"/>
              <a:gd name="connsiteX5" fmla="*/ 98966 w 261342"/>
              <a:gd name="connsiteY5" fmla="*/ 192740 h 209073"/>
              <a:gd name="connsiteX6" fmla="*/ 258385 w 261342"/>
              <a:gd name="connsiteY6" fmla="*/ 196660 h 209073"/>
              <a:gd name="connsiteX7" fmla="*/ 200890 w 261342"/>
              <a:gd name="connsiteY7" fmla="*/ 139165 h 209073"/>
              <a:gd name="connsiteX8" fmla="*/ 132940 w 261342"/>
              <a:gd name="connsiteY8" fmla="*/ 131325 h 209073"/>
              <a:gd name="connsiteX9" fmla="*/ 34937 w 261342"/>
              <a:gd name="connsiteY9" fmla="*/ 9800 h 209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61342" h="209073">
                <a:moveTo>
                  <a:pt x="34937" y="9800"/>
                </a:moveTo>
                <a:cubicBezTo>
                  <a:pt x="34937" y="9800"/>
                  <a:pt x="2269" y="38548"/>
                  <a:pt x="11416" y="82976"/>
                </a:cubicBezTo>
                <a:cubicBezTo>
                  <a:pt x="20564" y="127404"/>
                  <a:pt x="36244" y="197967"/>
                  <a:pt x="36244" y="197967"/>
                </a:cubicBezTo>
                <a:lnTo>
                  <a:pt x="50618" y="196660"/>
                </a:lnTo>
                <a:lnTo>
                  <a:pt x="50618" y="113031"/>
                </a:lnTo>
                <a:cubicBezTo>
                  <a:pt x="50618" y="113031"/>
                  <a:pt x="83286" y="186206"/>
                  <a:pt x="98966" y="192740"/>
                </a:cubicBezTo>
                <a:cubicBezTo>
                  <a:pt x="115953" y="199274"/>
                  <a:pt x="245318" y="224101"/>
                  <a:pt x="258385" y="196660"/>
                </a:cubicBezTo>
                <a:cubicBezTo>
                  <a:pt x="271452" y="169219"/>
                  <a:pt x="200890" y="139165"/>
                  <a:pt x="200890" y="139165"/>
                </a:cubicBezTo>
                <a:cubicBezTo>
                  <a:pt x="200890" y="139165"/>
                  <a:pt x="166915" y="158766"/>
                  <a:pt x="132940" y="131325"/>
                </a:cubicBezTo>
                <a:cubicBezTo>
                  <a:pt x="98966" y="106497"/>
                  <a:pt x="34937" y="9800"/>
                  <a:pt x="34937" y="9800"/>
                </a:cubicBezTo>
                <a:close/>
              </a:path>
            </a:pathLst>
          </a:custGeom>
          <a:solidFill>
            <a:srgbClr val="F2F2F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15" name="任意多边形: 形状 14">
            <a:extLst>
              <a:ext uri="{FF2B5EF4-FFF2-40B4-BE49-F238E27FC236}">
                <a16:creationId xmlns:a16="http://schemas.microsoft.com/office/drawing/2014/main" id="{B4B3DAC7-ED6D-45FB-B12D-39B7D124D6C1}"/>
              </a:ext>
            </a:extLst>
          </p:cNvPr>
          <p:cNvSpPr/>
          <p:nvPr/>
        </p:nvSpPr>
        <p:spPr>
          <a:xfrm>
            <a:off x="8418485" y="5214417"/>
            <a:ext cx="261342" cy="862430"/>
          </a:xfrm>
          <a:custGeom>
            <a:avLst/>
            <a:gdLst>
              <a:gd name="connsiteX0" fmla="*/ 57036 w 261342"/>
              <a:gd name="connsiteY0" fmla="*/ 91021 h 862429"/>
              <a:gd name="connsiteX1" fmla="*/ 17835 w 261342"/>
              <a:gd name="connsiteY1" fmla="*/ 314469 h 862429"/>
              <a:gd name="connsiteX2" fmla="*/ 88398 w 261342"/>
              <a:gd name="connsiteY2" fmla="*/ 697335 h 862429"/>
              <a:gd name="connsiteX3" fmla="*/ 178561 w 261342"/>
              <a:gd name="connsiteY3" fmla="*/ 852834 h 862429"/>
              <a:gd name="connsiteX4" fmla="*/ 253043 w 261342"/>
              <a:gd name="connsiteY4" fmla="*/ 859367 h 862429"/>
              <a:gd name="connsiteX5" fmla="*/ 178561 w 261342"/>
              <a:gd name="connsiteY5" fmla="*/ 706482 h 862429"/>
              <a:gd name="connsiteX6" fmla="*/ 202082 w 261342"/>
              <a:gd name="connsiteY6" fmla="*/ 93634 h 862429"/>
              <a:gd name="connsiteX7" fmla="*/ 57036 w 261342"/>
              <a:gd name="connsiteY7" fmla="*/ 91021 h 862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1342" h="862429">
                <a:moveTo>
                  <a:pt x="57036" y="91021"/>
                </a:moveTo>
                <a:cubicBezTo>
                  <a:pt x="57036" y="91021"/>
                  <a:pt x="-13526" y="198171"/>
                  <a:pt x="17835" y="314469"/>
                </a:cubicBezTo>
                <a:cubicBezTo>
                  <a:pt x="49196" y="430766"/>
                  <a:pt x="88398" y="697335"/>
                  <a:pt x="88398" y="697335"/>
                </a:cubicBezTo>
                <a:lnTo>
                  <a:pt x="178561" y="852834"/>
                </a:lnTo>
                <a:lnTo>
                  <a:pt x="253043" y="859367"/>
                </a:lnTo>
                <a:lnTo>
                  <a:pt x="178561" y="706482"/>
                </a:lnTo>
                <a:cubicBezTo>
                  <a:pt x="178561" y="706482"/>
                  <a:pt x="189015" y="185104"/>
                  <a:pt x="202082" y="93634"/>
                </a:cubicBezTo>
                <a:cubicBezTo>
                  <a:pt x="215149" y="2164"/>
                  <a:pt x="76637" y="-35730"/>
                  <a:pt x="57036" y="91021"/>
                </a:cubicBezTo>
                <a:close/>
              </a:path>
            </a:pathLst>
          </a:custGeom>
          <a:solidFill>
            <a:srgbClr val="F2AB8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16" name="任意多边形: 形状 15">
            <a:extLst>
              <a:ext uri="{FF2B5EF4-FFF2-40B4-BE49-F238E27FC236}">
                <a16:creationId xmlns:a16="http://schemas.microsoft.com/office/drawing/2014/main" id="{C362B437-E274-4D7F-9119-DD176284E009}"/>
              </a:ext>
            </a:extLst>
          </p:cNvPr>
          <p:cNvSpPr/>
          <p:nvPr/>
        </p:nvSpPr>
        <p:spPr>
          <a:xfrm>
            <a:off x="8469095" y="5900645"/>
            <a:ext cx="248275" cy="222141"/>
          </a:xfrm>
          <a:custGeom>
            <a:avLst/>
            <a:gdLst>
              <a:gd name="connsiteX0" fmla="*/ 39094 w 248275"/>
              <a:gd name="connsiteY0" fmla="*/ 9800 h 222141"/>
              <a:gd name="connsiteX1" fmla="*/ 10347 w 248275"/>
              <a:gd name="connsiteY1" fmla="*/ 81669 h 222141"/>
              <a:gd name="connsiteX2" fmla="*/ 27334 w 248275"/>
              <a:gd name="connsiteY2" fmla="*/ 197967 h 222141"/>
              <a:gd name="connsiteX3" fmla="*/ 41708 w 248275"/>
              <a:gd name="connsiteY3" fmla="*/ 197967 h 222141"/>
              <a:gd name="connsiteX4" fmla="*/ 46935 w 248275"/>
              <a:gd name="connsiteY4" fmla="*/ 114337 h 222141"/>
              <a:gd name="connsiteX5" fmla="*/ 90056 w 248275"/>
              <a:gd name="connsiteY5" fmla="*/ 196660 h 222141"/>
              <a:gd name="connsiteX6" fmla="*/ 248168 w 248275"/>
              <a:gd name="connsiteY6" fmla="*/ 212341 h 222141"/>
              <a:gd name="connsiteX7" fmla="*/ 194593 w 248275"/>
              <a:gd name="connsiteY7" fmla="*/ 150925 h 222141"/>
              <a:gd name="connsiteX8" fmla="*/ 126644 w 248275"/>
              <a:gd name="connsiteY8" fmla="*/ 139165 h 222141"/>
              <a:gd name="connsiteX9" fmla="*/ 39094 w 248275"/>
              <a:gd name="connsiteY9" fmla="*/ 9800 h 2221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8275" h="222141">
                <a:moveTo>
                  <a:pt x="39094" y="9800"/>
                </a:moveTo>
                <a:cubicBezTo>
                  <a:pt x="39094" y="9800"/>
                  <a:pt x="5120" y="35935"/>
                  <a:pt x="10347" y="81669"/>
                </a:cubicBezTo>
                <a:cubicBezTo>
                  <a:pt x="16881" y="127404"/>
                  <a:pt x="27334" y="197967"/>
                  <a:pt x="27334" y="197967"/>
                </a:cubicBezTo>
                <a:lnTo>
                  <a:pt x="41708" y="197967"/>
                </a:lnTo>
                <a:lnTo>
                  <a:pt x="46935" y="114337"/>
                </a:lnTo>
                <a:cubicBezTo>
                  <a:pt x="46935" y="114337"/>
                  <a:pt x="74375" y="190127"/>
                  <a:pt x="90056" y="196660"/>
                </a:cubicBezTo>
                <a:cubicBezTo>
                  <a:pt x="105737" y="204500"/>
                  <a:pt x="233794" y="238475"/>
                  <a:pt x="248168" y="212341"/>
                </a:cubicBezTo>
                <a:cubicBezTo>
                  <a:pt x="262542" y="184900"/>
                  <a:pt x="194593" y="150925"/>
                  <a:pt x="194593" y="150925"/>
                </a:cubicBezTo>
                <a:cubicBezTo>
                  <a:pt x="194593" y="150925"/>
                  <a:pt x="159312" y="167913"/>
                  <a:pt x="126644" y="139165"/>
                </a:cubicBezTo>
                <a:cubicBezTo>
                  <a:pt x="95283" y="111724"/>
                  <a:pt x="39094" y="9800"/>
                  <a:pt x="39094" y="9800"/>
                </a:cubicBezTo>
                <a:close/>
              </a:path>
            </a:pathLst>
          </a:custGeom>
          <a:solidFill>
            <a:srgbClr val="F2F2F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17" name="任意多边形: 形状 16">
            <a:extLst>
              <a:ext uri="{FF2B5EF4-FFF2-40B4-BE49-F238E27FC236}">
                <a16:creationId xmlns:a16="http://schemas.microsoft.com/office/drawing/2014/main" id="{3E5FC80D-129D-4B9C-A24A-BBB05F9425EE}"/>
              </a:ext>
            </a:extLst>
          </p:cNvPr>
          <p:cNvSpPr/>
          <p:nvPr/>
        </p:nvSpPr>
        <p:spPr>
          <a:xfrm>
            <a:off x="8340266" y="4476329"/>
            <a:ext cx="588020" cy="1332846"/>
          </a:xfrm>
          <a:custGeom>
            <a:avLst/>
            <a:gdLst>
              <a:gd name="connsiteX0" fmla="*/ 169230 w 588020"/>
              <a:gd name="connsiteY0" fmla="*/ 9800 h 1332846"/>
              <a:gd name="connsiteX1" fmla="*/ 9811 w 588020"/>
              <a:gd name="connsiteY1" fmla="*/ 350852 h 1332846"/>
              <a:gd name="connsiteX2" fmla="*/ 41172 w 588020"/>
              <a:gd name="connsiteY2" fmla="*/ 1272084 h 1332846"/>
              <a:gd name="connsiteX3" fmla="*/ 565163 w 588020"/>
              <a:gd name="connsiteY3" fmla="*/ 1279924 h 1332846"/>
              <a:gd name="connsiteX4" fmla="*/ 434492 w 588020"/>
              <a:gd name="connsiteY4" fmla="*/ 11107 h 1332846"/>
              <a:gd name="connsiteX5" fmla="*/ 169230 w 588020"/>
              <a:gd name="connsiteY5" fmla="*/ 11107 h 1332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88020" h="1332846">
                <a:moveTo>
                  <a:pt x="169230" y="9800"/>
                </a:moveTo>
                <a:cubicBezTo>
                  <a:pt x="127415" y="59456"/>
                  <a:pt x="8505" y="214954"/>
                  <a:pt x="9811" y="350852"/>
                </a:cubicBezTo>
                <a:cubicBezTo>
                  <a:pt x="11117" y="515498"/>
                  <a:pt x="41172" y="1272084"/>
                  <a:pt x="41172" y="1272084"/>
                </a:cubicBezTo>
                <a:cubicBezTo>
                  <a:pt x="41172" y="1272084"/>
                  <a:pt x="439719" y="1397528"/>
                  <a:pt x="565163" y="1279924"/>
                </a:cubicBezTo>
                <a:cubicBezTo>
                  <a:pt x="565163" y="1279924"/>
                  <a:pt x="654020" y="401814"/>
                  <a:pt x="434492" y="11107"/>
                </a:cubicBezTo>
                <a:lnTo>
                  <a:pt x="169230" y="11107"/>
                </a:lnTo>
                <a:close/>
              </a:path>
            </a:pathLst>
          </a:custGeom>
          <a:solidFill>
            <a:srgbClr val="5D5D5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18" name="任意多边形: 形状 17">
            <a:extLst>
              <a:ext uri="{FF2B5EF4-FFF2-40B4-BE49-F238E27FC236}">
                <a16:creationId xmlns:a16="http://schemas.microsoft.com/office/drawing/2014/main" id="{C9008C8E-B09A-438D-806E-E3EA574E018D}"/>
              </a:ext>
            </a:extLst>
          </p:cNvPr>
          <p:cNvSpPr/>
          <p:nvPr/>
        </p:nvSpPr>
        <p:spPr>
          <a:xfrm>
            <a:off x="6828412" y="5837923"/>
            <a:ext cx="169872" cy="248275"/>
          </a:xfrm>
          <a:custGeom>
            <a:avLst/>
            <a:gdLst>
              <a:gd name="connsiteX0" fmla="*/ 75136 w 169872"/>
              <a:gd name="connsiteY0" fmla="*/ 9800 h 248275"/>
              <a:gd name="connsiteX1" fmla="*/ 9800 w 169872"/>
              <a:gd name="connsiteY1" fmla="*/ 177059 h 248275"/>
              <a:gd name="connsiteX2" fmla="*/ 131325 w 169872"/>
              <a:gd name="connsiteY2" fmla="*/ 230635 h 248275"/>
              <a:gd name="connsiteX3" fmla="*/ 165299 w 169872"/>
              <a:gd name="connsiteY3" fmla="*/ 45081 h 248275"/>
              <a:gd name="connsiteX4" fmla="*/ 75136 w 169872"/>
              <a:gd name="connsiteY4" fmla="*/ 9800 h 248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9872" h="248275">
                <a:moveTo>
                  <a:pt x="75136" y="9800"/>
                </a:moveTo>
                <a:cubicBezTo>
                  <a:pt x="75136" y="9800"/>
                  <a:pt x="18947" y="107804"/>
                  <a:pt x="9800" y="177059"/>
                </a:cubicBezTo>
                <a:cubicBezTo>
                  <a:pt x="9800" y="177059"/>
                  <a:pt x="88203" y="295970"/>
                  <a:pt x="131325" y="230635"/>
                </a:cubicBezTo>
                <a:lnTo>
                  <a:pt x="165299" y="45081"/>
                </a:lnTo>
                <a:lnTo>
                  <a:pt x="75136" y="9800"/>
                </a:lnTo>
                <a:close/>
              </a:path>
            </a:pathLst>
          </a:custGeom>
          <a:solidFill>
            <a:srgbClr val="2B2C2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19" name="任意多边形: 形状 18">
            <a:extLst>
              <a:ext uri="{FF2B5EF4-FFF2-40B4-BE49-F238E27FC236}">
                <a16:creationId xmlns:a16="http://schemas.microsoft.com/office/drawing/2014/main" id="{0656F732-6B03-4DE7-BAF0-0748588E5054}"/>
              </a:ext>
            </a:extLst>
          </p:cNvPr>
          <p:cNvSpPr/>
          <p:nvPr/>
        </p:nvSpPr>
        <p:spPr>
          <a:xfrm>
            <a:off x="6868129" y="5202371"/>
            <a:ext cx="431215" cy="810161"/>
          </a:xfrm>
          <a:custGeom>
            <a:avLst/>
            <a:gdLst>
              <a:gd name="connsiteX0" fmla="*/ 245800 w 431214"/>
              <a:gd name="connsiteY0" fmla="*/ 108294 h 810161"/>
              <a:gd name="connsiteX1" fmla="*/ 112515 w 431214"/>
              <a:gd name="connsiteY1" fmla="*/ 339582 h 810161"/>
              <a:gd name="connsiteX2" fmla="*/ 15818 w 431214"/>
              <a:gd name="connsiteY2" fmla="*/ 706768 h 810161"/>
              <a:gd name="connsiteX3" fmla="*/ 17125 w 431214"/>
              <a:gd name="connsiteY3" fmla="*/ 777330 h 810161"/>
              <a:gd name="connsiteX4" fmla="*/ 95528 w 431214"/>
              <a:gd name="connsiteY4" fmla="*/ 795624 h 810161"/>
              <a:gd name="connsiteX5" fmla="*/ 124276 w 431214"/>
              <a:gd name="connsiteY5" fmla="*/ 680633 h 810161"/>
              <a:gd name="connsiteX6" fmla="*/ 396071 w 431214"/>
              <a:gd name="connsiteY6" fmla="*/ 165789 h 810161"/>
              <a:gd name="connsiteX7" fmla="*/ 245800 w 431214"/>
              <a:gd name="connsiteY7" fmla="*/ 108294 h 810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1214" h="810161">
                <a:moveTo>
                  <a:pt x="245800" y="108294"/>
                </a:moveTo>
                <a:cubicBezTo>
                  <a:pt x="245800" y="108294"/>
                  <a:pt x="130809" y="208911"/>
                  <a:pt x="112515" y="339582"/>
                </a:cubicBezTo>
                <a:cubicBezTo>
                  <a:pt x="94221" y="470253"/>
                  <a:pt x="15818" y="706768"/>
                  <a:pt x="15818" y="706768"/>
                </a:cubicBezTo>
                <a:cubicBezTo>
                  <a:pt x="15818" y="706768"/>
                  <a:pt x="1445" y="766876"/>
                  <a:pt x="17125" y="777330"/>
                </a:cubicBezTo>
                <a:cubicBezTo>
                  <a:pt x="51100" y="824372"/>
                  <a:pt x="95528" y="795624"/>
                  <a:pt x="95528" y="795624"/>
                </a:cubicBezTo>
                <a:lnTo>
                  <a:pt x="124276" y="680633"/>
                </a:lnTo>
                <a:cubicBezTo>
                  <a:pt x="124276" y="680633"/>
                  <a:pt x="308522" y="293847"/>
                  <a:pt x="396071" y="165789"/>
                </a:cubicBezTo>
                <a:cubicBezTo>
                  <a:pt x="484928" y="39038"/>
                  <a:pt x="343803" y="-81179"/>
                  <a:pt x="245800" y="108294"/>
                </a:cubicBezTo>
                <a:close/>
              </a:path>
            </a:pathLst>
          </a:custGeom>
          <a:solidFill>
            <a:srgbClr val="F2AB8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20" name="任意多边形: 形状 19">
            <a:extLst>
              <a:ext uri="{FF2B5EF4-FFF2-40B4-BE49-F238E27FC236}">
                <a16:creationId xmlns:a16="http://schemas.microsoft.com/office/drawing/2014/main" id="{88596B08-FB93-4FC3-B822-0DBF4364CF5D}"/>
              </a:ext>
            </a:extLst>
          </p:cNvPr>
          <p:cNvSpPr/>
          <p:nvPr/>
        </p:nvSpPr>
        <p:spPr>
          <a:xfrm>
            <a:off x="7274887" y="5219271"/>
            <a:ext cx="313611" cy="849363"/>
          </a:xfrm>
          <a:custGeom>
            <a:avLst/>
            <a:gdLst>
              <a:gd name="connsiteX0" fmla="*/ 42888 w 313610"/>
              <a:gd name="connsiteY0" fmla="*/ 97927 h 849362"/>
              <a:gd name="connsiteX1" fmla="*/ 24594 w 313610"/>
              <a:gd name="connsiteY1" fmla="*/ 323988 h 849362"/>
              <a:gd name="connsiteX2" fmla="*/ 131745 w 313610"/>
              <a:gd name="connsiteY2" fmla="*/ 697708 h 849362"/>
              <a:gd name="connsiteX3" fmla="*/ 236281 w 313610"/>
              <a:gd name="connsiteY3" fmla="*/ 844060 h 849362"/>
              <a:gd name="connsiteX4" fmla="*/ 310764 w 313610"/>
              <a:gd name="connsiteY4" fmla="*/ 844060 h 849362"/>
              <a:gd name="connsiteX5" fmla="*/ 221908 w 313610"/>
              <a:gd name="connsiteY5" fmla="*/ 699015 h 849362"/>
              <a:gd name="connsiteX6" fmla="*/ 186627 w 313610"/>
              <a:gd name="connsiteY6" fmla="*/ 87474 h 849362"/>
              <a:gd name="connsiteX7" fmla="*/ 42888 w 313610"/>
              <a:gd name="connsiteY7" fmla="*/ 97927 h 849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3610" h="849362">
                <a:moveTo>
                  <a:pt x="42888" y="97927"/>
                </a:moveTo>
                <a:cubicBezTo>
                  <a:pt x="42888" y="97927"/>
                  <a:pt x="-17221" y="211611"/>
                  <a:pt x="24594" y="323988"/>
                </a:cubicBezTo>
                <a:cubicBezTo>
                  <a:pt x="66409" y="437672"/>
                  <a:pt x="131745" y="697708"/>
                  <a:pt x="131745" y="697708"/>
                </a:cubicBezTo>
                <a:lnTo>
                  <a:pt x="236281" y="844060"/>
                </a:lnTo>
                <a:lnTo>
                  <a:pt x="310764" y="844060"/>
                </a:lnTo>
                <a:lnTo>
                  <a:pt x="221908" y="699015"/>
                </a:lnTo>
                <a:cubicBezTo>
                  <a:pt x="221908" y="699015"/>
                  <a:pt x="182707" y="178944"/>
                  <a:pt x="186627" y="87474"/>
                </a:cubicBezTo>
                <a:cubicBezTo>
                  <a:pt x="191853" y="-5303"/>
                  <a:pt x="49422" y="-30130"/>
                  <a:pt x="42888" y="97927"/>
                </a:cubicBezTo>
                <a:close/>
              </a:path>
            </a:pathLst>
          </a:custGeom>
          <a:solidFill>
            <a:srgbClr val="F2AB8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21" name="任意多边形: 形状 20">
            <a:extLst>
              <a:ext uri="{FF2B5EF4-FFF2-40B4-BE49-F238E27FC236}">
                <a16:creationId xmlns:a16="http://schemas.microsoft.com/office/drawing/2014/main" id="{C8554E9D-5385-4350-9560-959F97CFB812}"/>
              </a:ext>
            </a:extLst>
          </p:cNvPr>
          <p:cNvSpPr/>
          <p:nvPr/>
        </p:nvSpPr>
        <p:spPr>
          <a:xfrm>
            <a:off x="7373791" y="5907179"/>
            <a:ext cx="261342" cy="209074"/>
          </a:xfrm>
          <a:custGeom>
            <a:avLst/>
            <a:gdLst>
              <a:gd name="connsiteX0" fmla="*/ 32841 w 261342"/>
              <a:gd name="connsiteY0" fmla="*/ 9800 h 209073"/>
              <a:gd name="connsiteX1" fmla="*/ 11934 w 261342"/>
              <a:gd name="connsiteY1" fmla="*/ 84283 h 209073"/>
              <a:gd name="connsiteX2" fmla="*/ 40681 w 261342"/>
              <a:gd name="connsiteY2" fmla="*/ 197967 h 209073"/>
              <a:gd name="connsiteX3" fmla="*/ 55055 w 261342"/>
              <a:gd name="connsiteY3" fmla="*/ 196660 h 209073"/>
              <a:gd name="connsiteX4" fmla="*/ 52442 w 261342"/>
              <a:gd name="connsiteY4" fmla="*/ 113030 h 209073"/>
              <a:gd name="connsiteX5" fmla="*/ 103404 w 261342"/>
              <a:gd name="connsiteY5" fmla="*/ 191433 h 209073"/>
              <a:gd name="connsiteX6" fmla="*/ 262822 w 261342"/>
              <a:gd name="connsiteY6" fmla="*/ 191433 h 209073"/>
              <a:gd name="connsiteX7" fmla="*/ 204020 w 261342"/>
              <a:gd name="connsiteY7" fmla="*/ 136552 h 209073"/>
              <a:gd name="connsiteX8" fmla="*/ 136071 w 261342"/>
              <a:gd name="connsiteY8" fmla="*/ 130018 h 209073"/>
              <a:gd name="connsiteX9" fmla="*/ 32841 w 261342"/>
              <a:gd name="connsiteY9" fmla="*/ 9800 h 209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61342" h="209073">
                <a:moveTo>
                  <a:pt x="32841" y="9800"/>
                </a:moveTo>
                <a:cubicBezTo>
                  <a:pt x="32841" y="9800"/>
                  <a:pt x="1480" y="39855"/>
                  <a:pt x="11934" y="84283"/>
                </a:cubicBezTo>
                <a:cubicBezTo>
                  <a:pt x="22387" y="128711"/>
                  <a:pt x="40681" y="197967"/>
                  <a:pt x="40681" y="197967"/>
                </a:cubicBezTo>
                <a:lnTo>
                  <a:pt x="55055" y="196660"/>
                </a:lnTo>
                <a:lnTo>
                  <a:pt x="52442" y="113030"/>
                </a:lnTo>
                <a:cubicBezTo>
                  <a:pt x="52442" y="113030"/>
                  <a:pt x="86416" y="186206"/>
                  <a:pt x="103404" y="191433"/>
                </a:cubicBezTo>
                <a:cubicBezTo>
                  <a:pt x="120391" y="197967"/>
                  <a:pt x="251062" y="220181"/>
                  <a:pt x="262822" y="191433"/>
                </a:cubicBezTo>
                <a:cubicBezTo>
                  <a:pt x="274583" y="162686"/>
                  <a:pt x="204020" y="136552"/>
                  <a:pt x="204020" y="136552"/>
                </a:cubicBezTo>
                <a:cubicBezTo>
                  <a:pt x="204020" y="136552"/>
                  <a:pt x="171352" y="156152"/>
                  <a:pt x="136071" y="130018"/>
                </a:cubicBezTo>
                <a:cubicBezTo>
                  <a:pt x="100790" y="103884"/>
                  <a:pt x="32841" y="9800"/>
                  <a:pt x="32841" y="9800"/>
                </a:cubicBezTo>
                <a:close/>
              </a:path>
            </a:pathLst>
          </a:custGeom>
          <a:solidFill>
            <a:srgbClr val="2B2C2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22" name="任意多边形: 形状 21">
            <a:extLst>
              <a:ext uri="{FF2B5EF4-FFF2-40B4-BE49-F238E27FC236}">
                <a16:creationId xmlns:a16="http://schemas.microsoft.com/office/drawing/2014/main" id="{2CA21848-9A70-4329-B696-60AF7898AB3F}"/>
              </a:ext>
            </a:extLst>
          </p:cNvPr>
          <p:cNvSpPr/>
          <p:nvPr/>
        </p:nvSpPr>
        <p:spPr>
          <a:xfrm>
            <a:off x="7084527" y="4952229"/>
            <a:ext cx="235208" cy="483483"/>
          </a:xfrm>
          <a:custGeom>
            <a:avLst/>
            <a:gdLst>
              <a:gd name="connsiteX0" fmla="*/ 9800 w 235208"/>
              <a:gd name="connsiteY0" fmla="*/ 47439 h 483483"/>
              <a:gd name="connsiteX1" fmla="*/ 45082 w 235208"/>
              <a:gd name="connsiteY1" fmla="*/ 444679 h 483483"/>
              <a:gd name="connsiteX2" fmla="*/ 224101 w 235208"/>
              <a:gd name="connsiteY2" fmla="*/ 221231 h 483483"/>
              <a:gd name="connsiteX3" fmla="*/ 9800 w 235208"/>
              <a:gd name="connsiteY3" fmla="*/ 47439 h 483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5208" h="483483">
                <a:moveTo>
                  <a:pt x="9800" y="47439"/>
                </a:moveTo>
                <a:cubicBezTo>
                  <a:pt x="9800" y="47439"/>
                  <a:pt x="37241" y="378037"/>
                  <a:pt x="45082" y="444679"/>
                </a:cubicBezTo>
                <a:cubicBezTo>
                  <a:pt x="47695" y="469507"/>
                  <a:pt x="192740" y="579270"/>
                  <a:pt x="224101" y="221231"/>
                </a:cubicBezTo>
                <a:cubicBezTo>
                  <a:pt x="254156" y="-110673"/>
                  <a:pt x="9800" y="47439"/>
                  <a:pt x="9800" y="47439"/>
                </a:cubicBezTo>
                <a:close/>
              </a:path>
            </a:pathLst>
          </a:custGeom>
          <a:solidFill>
            <a:srgbClr val="F2AB8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23" name="任意多边形: 形状 22">
            <a:extLst>
              <a:ext uri="{FF2B5EF4-FFF2-40B4-BE49-F238E27FC236}">
                <a16:creationId xmlns:a16="http://schemas.microsoft.com/office/drawing/2014/main" id="{BCC516AA-4B45-4FBD-A8E1-E548D70853B3}"/>
              </a:ext>
            </a:extLst>
          </p:cNvPr>
          <p:cNvSpPr/>
          <p:nvPr/>
        </p:nvSpPr>
        <p:spPr>
          <a:xfrm>
            <a:off x="7274000" y="4876065"/>
            <a:ext cx="235208" cy="535752"/>
          </a:xfrm>
          <a:custGeom>
            <a:avLst/>
            <a:gdLst>
              <a:gd name="connsiteX0" fmla="*/ 9800 w 235208"/>
              <a:gd name="connsiteY0" fmla="*/ 81788 h 535751"/>
              <a:gd name="connsiteX1" fmla="*/ 50308 w 235208"/>
              <a:gd name="connsiteY1" fmla="*/ 455507 h 535751"/>
              <a:gd name="connsiteX2" fmla="*/ 228021 w 235208"/>
              <a:gd name="connsiteY2" fmla="*/ 192858 h 535751"/>
              <a:gd name="connsiteX3" fmla="*/ 9800 w 235208"/>
              <a:gd name="connsiteY3" fmla="*/ 81788 h 53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5208" h="535751">
                <a:moveTo>
                  <a:pt x="9800" y="81788"/>
                </a:moveTo>
                <a:cubicBezTo>
                  <a:pt x="9800" y="81788"/>
                  <a:pt x="39855" y="356197"/>
                  <a:pt x="50308" y="455507"/>
                </a:cubicBezTo>
                <a:cubicBezTo>
                  <a:pt x="52922" y="480335"/>
                  <a:pt x="169219" y="728610"/>
                  <a:pt x="228021" y="192858"/>
                </a:cubicBezTo>
                <a:cubicBezTo>
                  <a:pt x="265916" y="-139047"/>
                  <a:pt x="9800" y="81788"/>
                  <a:pt x="9800" y="81788"/>
                </a:cubicBezTo>
                <a:close/>
              </a:path>
            </a:pathLst>
          </a:custGeom>
          <a:solidFill>
            <a:srgbClr val="F2AB8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24" name="任意多边形: 形状 23">
            <a:extLst>
              <a:ext uri="{FF2B5EF4-FFF2-40B4-BE49-F238E27FC236}">
                <a16:creationId xmlns:a16="http://schemas.microsoft.com/office/drawing/2014/main" id="{92F7D5B7-668A-4684-9774-FB8B17536CF9}"/>
              </a:ext>
            </a:extLst>
          </p:cNvPr>
          <p:cNvSpPr/>
          <p:nvPr/>
        </p:nvSpPr>
        <p:spPr>
          <a:xfrm>
            <a:off x="6819265" y="6033930"/>
            <a:ext cx="849362" cy="117604"/>
          </a:xfrm>
          <a:custGeom>
            <a:avLst/>
            <a:gdLst>
              <a:gd name="connsiteX0" fmla="*/ 848709 w 849362"/>
              <a:gd name="connsiteY0" fmla="*/ 59455 h 117604"/>
              <a:gd name="connsiteX1" fmla="*/ 429255 w 849362"/>
              <a:gd name="connsiteY1" fmla="*/ 109111 h 117604"/>
              <a:gd name="connsiteX2" fmla="*/ 9800 w 849362"/>
              <a:gd name="connsiteY2" fmla="*/ 59455 h 117604"/>
              <a:gd name="connsiteX3" fmla="*/ 429255 w 849362"/>
              <a:gd name="connsiteY3" fmla="*/ 9800 h 117604"/>
              <a:gd name="connsiteX4" fmla="*/ 848709 w 849362"/>
              <a:gd name="connsiteY4" fmla="*/ 59455 h 117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9362" h="117604">
                <a:moveTo>
                  <a:pt x="848709" y="59455"/>
                </a:moveTo>
                <a:cubicBezTo>
                  <a:pt x="848709" y="86896"/>
                  <a:pt x="660543" y="109111"/>
                  <a:pt x="429255" y="109111"/>
                </a:cubicBezTo>
                <a:cubicBezTo>
                  <a:pt x="196660" y="109111"/>
                  <a:pt x="9800" y="86896"/>
                  <a:pt x="9800" y="59455"/>
                </a:cubicBezTo>
                <a:cubicBezTo>
                  <a:pt x="9800" y="32014"/>
                  <a:pt x="197967" y="9800"/>
                  <a:pt x="429255" y="9800"/>
                </a:cubicBezTo>
                <a:cubicBezTo>
                  <a:pt x="660543" y="9800"/>
                  <a:pt x="848709" y="32014"/>
                  <a:pt x="848709" y="59455"/>
                </a:cubicBezTo>
                <a:close/>
              </a:path>
            </a:pathLst>
          </a:custGeom>
          <a:solidFill>
            <a:srgbClr val="000100">
              <a:alpha val="10000"/>
            </a:srgb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25" name="任意多边形: 形状 24">
            <a:extLst>
              <a:ext uri="{FF2B5EF4-FFF2-40B4-BE49-F238E27FC236}">
                <a16:creationId xmlns:a16="http://schemas.microsoft.com/office/drawing/2014/main" id="{742D6891-8279-43FA-A595-C5B97ECAA388}"/>
              </a:ext>
            </a:extLst>
          </p:cNvPr>
          <p:cNvSpPr/>
          <p:nvPr/>
        </p:nvSpPr>
        <p:spPr>
          <a:xfrm>
            <a:off x="6983900" y="4476329"/>
            <a:ext cx="574953" cy="757893"/>
          </a:xfrm>
          <a:custGeom>
            <a:avLst/>
            <a:gdLst>
              <a:gd name="connsiteX0" fmla="*/ 169230 w 574953"/>
              <a:gd name="connsiteY0" fmla="*/ 9800 h 757892"/>
              <a:gd name="connsiteX1" fmla="*/ 9811 w 574953"/>
              <a:gd name="connsiteY1" fmla="*/ 350852 h 757892"/>
              <a:gd name="connsiteX2" fmla="*/ 75147 w 574953"/>
              <a:gd name="connsiteY2" fmla="*/ 723265 h 757892"/>
              <a:gd name="connsiteX3" fmla="*/ 533802 w 574953"/>
              <a:gd name="connsiteY3" fmla="*/ 708891 h 757892"/>
              <a:gd name="connsiteX4" fmla="*/ 434492 w 574953"/>
              <a:gd name="connsiteY4" fmla="*/ 9800 h 757892"/>
              <a:gd name="connsiteX5" fmla="*/ 169230 w 574953"/>
              <a:gd name="connsiteY5" fmla="*/ 9800 h 757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4953" h="757892">
                <a:moveTo>
                  <a:pt x="169230" y="9800"/>
                </a:moveTo>
                <a:cubicBezTo>
                  <a:pt x="127415" y="59456"/>
                  <a:pt x="8504" y="214954"/>
                  <a:pt x="9811" y="350852"/>
                </a:cubicBezTo>
                <a:cubicBezTo>
                  <a:pt x="11117" y="515498"/>
                  <a:pt x="75147" y="723265"/>
                  <a:pt x="75147" y="723265"/>
                </a:cubicBezTo>
                <a:cubicBezTo>
                  <a:pt x="75147" y="723265"/>
                  <a:pt x="401824" y="791214"/>
                  <a:pt x="533802" y="708891"/>
                </a:cubicBezTo>
                <a:cubicBezTo>
                  <a:pt x="533802" y="708891"/>
                  <a:pt x="652713" y="375680"/>
                  <a:pt x="434492" y="9800"/>
                </a:cubicBezTo>
                <a:lnTo>
                  <a:pt x="169230" y="9800"/>
                </a:lnTo>
                <a:close/>
              </a:path>
            </a:pathLst>
          </a:custGeom>
          <a:solidFill>
            <a:srgbClr val="91919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26" name="任意多边形: 形状 25">
            <a:extLst>
              <a:ext uri="{FF2B5EF4-FFF2-40B4-BE49-F238E27FC236}">
                <a16:creationId xmlns:a16="http://schemas.microsoft.com/office/drawing/2014/main" id="{5BF18882-94D5-4EBF-A10D-C242F2A21D71}"/>
              </a:ext>
            </a:extLst>
          </p:cNvPr>
          <p:cNvSpPr/>
          <p:nvPr/>
        </p:nvSpPr>
        <p:spPr>
          <a:xfrm>
            <a:off x="5436764" y="6033930"/>
            <a:ext cx="666423" cy="117604"/>
          </a:xfrm>
          <a:custGeom>
            <a:avLst/>
            <a:gdLst>
              <a:gd name="connsiteX0" fmla="*/ 660543 w 666422"/>
              <a:gd name="connsiteY0" fmla="*/ 59455 h 117604"/>
              <a:gd name="connsiteX1" fmla="*/ 335172 w 666422"/>
              <a:gd name="connsiteY1" fmla="*/ 109111 h 117604"/>
              <a:gd name="connsiteX2" fmla="*/ 9800 w 666422"/>
              <a:gd name="connsiteY2" fmla="*/ 59455 h 117604"/>
              <a:gd name="connsiteX3" fmla="*/ 335172 w 666422"/>
              <a:gd name="connsiteY3" fmla="*/ 9800 h 117604"/>
              <a:gd name="connsiteX4" fmla="*/ 660543 w 666422"/>
              <a:gd name="connsiteY4" fmla="*/ 59455 h 117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422" h="117604">
                <a:moveTo>
                  <a:pt x="660543" y="59455"/>
                </a:moveTo>
                <a:cubicBezTo>
                  <a:pt x="660543" y="86896"/>
                  <a:pt x="514191" y="109111"/>
                  <a:pt x="335172" y="109111"/>
                </a:cubicBezTo>
                <a:cubicBezTo>
                  <a:pt x="154845" y="109111"/>
                  <a:pt x="9800" y="86896"/>
                  <a:pt x="9800" y="59455"/>
                </a:cubicBezTo>
                <a:cubicBezTo>
                  <a:pt x="9800" y="32014"/>
                  <a:pt x="156152" y="9800"/>
                  <a:pt x="335172" y="9800"/>
                </a:cubicBezTo>
                <a:cubicBezTo>
                  <a:pt x="514191" y="9800"/>
                  <a:pt x="660543" y="32014"/>
                  <a:pt x="660543" y="59455"/>
                </a:cubicBezTo>
                <a:close/>
              </a:path>
            </a:pathLst>
          </a:custGeom>
          <a:solidFill>
            <a:srgbClr val="000100">
              <a:alpha val="10000"/>
            </a:srgb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27" name="任意多边形: 形状 26">
            <a:extLst>
              <a:ext uri="{FF2B5EF4-FFF2-40B4-BE49-F238E27FC236}">
                <a16:creationId xmlns:a16="http://schemas.microsoft.com/office/drawing/2014/main" id="{B823E9A6-FAB7-40E5-A130-260DC154165E}"/>
              </a:ext>
            </a:extLst>
          </p:cNvPr>
          <p:cNvSpPr/>
          <p:nvPr/>
        </p:nvSpPr>
        <p:spPr>
          <a:xfrm>
            <a:off x="5462034" y="5864058"/>
            <a:ext cx="143738" cy="248275"/>
          </a:xfrm>
          <a:custGeom>
            <a:avLst/>
            <a:gdLst>
              <a:gd name="connsiteX0" fmla="*/ 36799 w 143738"/>
              <a:gd name="connsiteY0" fmla="*/ 9800 h 248275"/>
              <a:gd name="connsiteX1" fmla="*/ 10664 w 143738"/>
              <a:gd name="connsiteY1" fmla="*/ 187513 h 248275"/>
              <a:gd name="connsiteX2" fmla="*/ 141335 w 143738"/>
              <a:gd name="connsiteY2" fmla="*/ 212341 h 248275"/>
              <a:gd name="connsiteX3" fmla="*/ 132189 w 143738"/>
              <a:gd name="connsiteY3" fmla="*/ 24174 h 248275"/>
              <a:gd name="connsiteX4" fmla="*/ 36799 w 143738"/>
              <a:gd name="connsiteY4" fmla="*/ 9800 h 248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3738" h="248275">
                <a:moveTo>
                  <a:pt x="36799" y="9800"/>
                </a:moveTo>
                <a:cubicBezTo>
                  <a:pt x="36799" y="9800"/>
                  <a:pt x="4131" y="118257"/>
                  <a:pt x="10664" y="187513"/>
                </a:cubicBezTo>
                <a:cubicBezTo>
                  <a:pt x="10664" y="187513"/>
                  <a:pt x="112588" y="285517"/>
                  <a:pt x="141335" y="212341"/>
                </a:cubicBezTo>
                <a:lnTo>
                  <a:pt x="132189" y="24174"/>
                </a:lnTo>
                <a:lnTo>
                  <a:pt x="36799" y="9800"/>
                </a:lnTo>
                <a:close/>
              </a:path>
            </a:pathLst>
          </a:custGeom>
          <a:solidFill>
            <a:srgbClr val="896449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28" name="任意多边形: 形状 27">
            <a:extLst>
              <a:ext uri="{FF2B5EF4-FFF2-40B4-BE49-F238E27FC236}">
                <a16:creationId xmlns:a16="http://schemas.microsoft.com/office/drawing/2014/main" id="{B2D533A3-8FDB-4229-BF0D-6713F2C0B82A}"/>
              </a:ext>
            </a:extLst>
          </p:cNvPr>
          <p:cNvSpPr/>
          <p:nvPr/>
        </p:nvSpPr>
        <p:spPr>
          <a:xfrm>
            <a:off x="5483785" y="5811789"/>
            <a:ext cx="130671" cy="209074"/>
          </a:xfrm>
          <a:custGeom>
            <a:avLst/>
            <a:gdLst>
              <a:gd name="connsiteX0" fmla="*/ 123505 w 130671"/>
              <a:gd name="connsiteY0" fmla="*/ 20254 h 209073"/>
              <a:gd name="connsiteX1" fmla="*/ 18968 w 130671"/>
              <a:gd name="connsiteY1" fmla="*/ 9800 h 209073"/>
              <a:gd name="connsiteX2" fmla="*/ 9821 w 130671"/>
              <a:gd name="connsiteY2" fmla="*/ 126098 h 209073"/>
              <a:gd name="connsiteX3" fmla="*/ 26808 w 130671"/>
              <a:gd name="connsiteY3" fmla="*/ 195353 h 209073"/>
              <a:gd name="connsiteX4" fmla="*/ 107824 w 130671"/>
              <a:gd name="connsiteY4" fmla="*/ 195353 h 209073"/>
              <a:gd name="connsiteX5" fmla="*/ 110438 w 130671"/>
              <a:gd name="connsiteY5" fmla="*/ 77749 h 209073"/>
              <a:gd name="connsiteX6" fmla="*/ 123505 w 130671"/>
              <a:gd name="connsiteY6" fmla="*/ 20254 h 209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0671" h="209073">
                <a:moveTo>
                  <a:pt x="123505" y="20254"/>
                </a:moveTo>
                <a:cubicBezTo>
                  <a:pt x="88223" y="17641"/>
                  <a:pt x="54249" y="15027"/>
                  <a:pt x="18968" y="9800"/>
                </a:cubicBezTo>
                <a:cubicBezTo>
                  <a:pt x="15048" y="76443"/>
                  <a:pt x="9821" y="126098"/>
                  <a:pt x="9821" y="126098"/>
                </a:cubicBezTo>
                <a:cubicBezTo>
                  <a:pt x="9821" y="126098"/>
                  <a:pt x="8514" y="187513"/>
                  <a:pt x="26808" y="195353"/>
                </a:cubicBezTo>
                <a:cubicBezTo>
                  <a:pt x="69930" y="233248"/>
                  <a:pt x="107824" y="195353"/>
                  <a:pt x="107824" y="195353"/>
                </a:cubicBezTo>
                <a:lnTo>
                  <a:pt x="110438" y="77749"/>
                </a:lnTo>
                <a:cubicBezTo>
                  <a:pt x="110438" y="76443"/>
                  <a:pt x="115664" y="55535"/>
                  <a:pt x="123505" y="20254"/>
                </a:cubicBezTo>
                <a:close/>
              </a:path>
            </a:pathLst>
          </a:custGeom>
          <a:solidFill>
            <a:srgbClr val="F2AB8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29" name="任意多边形: 形状 28">
            <a:extLst>
              <a:ext uri="{FF2B5EF4-FFF2-40B4-BE49-F238E27FC236}">
                <a16:creationId xmlns:a16="http://schemas.microsoft.com/office/drawing/2014/main" id="{924BF5BA-F34C-4F0A-9318-4A1A5BBB0CDE}"/>
              </a:ext>
            </a:extLst>
          </p:cNvPr>
          <p:cNvSpPr/>
          <p:nvPr/>
        </p:nvSpPr>
        <p:spPr>
          <a:xfrm>
            <a:off x="5839231" y="5763441"/>
            <a:ext cx="222141" cy="287477"/>
          </a:xfrm>
          <a:custGeom>
            <a:avLst/>
            <a:gdLst>
              <a:gd name="connsiteX0" fmla="*/ 126098 w 222140"/>
              <a:gd name="connsiteY0" fmla="*/ 144392 h 287476"/>
              <a:gd name="connsiteX1" fmla="*/ 116950 w 222140"/>
              <a:gd name="connsiteY1" fmla="*/ 9800 h 287476"/>
              <a:gd name="connsiteX2" fmla="*/ 62069 w 222140"/>
              <a:gd name="connsiteY2" fmla="*/ 45082 h 287476"/>
              <a:gd name="connsiteX3" fmla="*/ 9800 w 222140"/>
              <a:gd name="connsiteY3" fmla="*/ 50308 h 287476"/>
              <a:gd name="connsiteX4" fmla="*/ 34628 w 222140"/>
              <a:gd name="connsiteY4" fmla="*/ 152232 h 287476"/>
              <a:gd name="connsiteX5" fmla="*/ 140471 w 222140"/>
              <a:gd name="connsiteY5" fmla="*/ 289437 h 287476"/>
              <a:gd name="connsiteX6" fmla="*/ 214954 w 222140"/>
              <a:gd name="connsiteY6" fmla="*/ 289437 h 287476"/>
              <a:gd name="connsiteX7" fmla="*/ 126098 w 222140"/>
              <a:gd name="connsiteY7" fmla="*/ 144392 h 287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2140" h="287476">
                <a:moveTo>
                  <a:pt x="126098" y="144392"/>
                </a:moveTo>
                <a:cubicBezTo>
                  <a:pt x="126098" y="144392"/>
                  <a:pt x="122178" y="88203"/>
                  <a:pt x="116950" y="9800"/>
                </a:cubicBezTo>
                <a:cubicBezTo>
                  <a:pt x="105190" y="28094"/>
                  <a:pt x="85589" y="41161"/>
                  <a:pt x="62069" y="45082"/>
                </a:cubicBezTo>
                <a:cubicBezTo>
                  <a:pt x="45081" y="47695"/>
                  <a:pt x="26787" y="49002"/>
                  <a:pt x="9800" y="50308"/>
                </a:cubicBezTo>
                <a:cubicBezTo>
                  <a:pt x="24174" y="109111"/>
                  <a:pt x="34628" y="152232"/>
                  <a:pt x="34628" y="152232"/>
                </a:cubicBezTo>
                <a:lnTo>
                  <a:pt x="140471" y="289437"/>
                </a:lnTo>
                <a:lnTo>
                  <a:pt x="214954" y="289437"/>
                </a:lnTo>
                <a:lnTo>
                  <a:pt x="126098" y="144392"/>
                </a:lnTo>
                <a:close/>
              </a:path>
            </a:pathLst>
          </a:custGeom>
          <a:solidFill>
            <a:srgbClr val="F2AB8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30" name="任意多边形: 形状 29">
            <a:extLst>
              <a:ext uri="{FF2B5EF4-FFF2-40B4-BE49-F238E27FC236}">
                <a16:creationId xmlns:a16="http://schemas.microsoft.com/office/drawing/2014/main" id="{82F120AE-774B-41B8-B90F-E9948747809A}"/>
              </a:ext>
            </a:extLst>
          </p:cNvPr>
          <p:cNvSpPr/>
          <p:nvPr/>
        </p:nvSpPr>
        <p:spPr>
          <a:xfrm>
            <a:off x="5842325" y="5896725"/>
            <a:ext cx="261342" cy="209074"/>
          </a:xfrm>
          <a:custGeom>
            <a:avLst/>
            <a:gdLst>
              <a:gd name="connsiteX0" fmla="*/ 32841 w 261342"/>
              <a:gd name="connsiteY0" fmla="*/ 9800 h 209073"/>
              <a:gd name="connsiteX1" fmla="*/ 11934 w 261342"/>
              <a:gd name="connsiteY1" fmla="*/ 84283 h 209073"/>
              <a:gd name="connsiteX2" fmla="*/ 40682 w 261342"/>
              <a:gd name="connsiteY2" fmla="*/ 197967 h 209073"/>
              <a:gd name="connsiteX3" fmla="*/ 55055 w 261342"/>
              <a:gd name="connsiteY3" fmla="*/ 196660 h 209073"/>
              <a:gd name="connsiteX4" fmla="*/ 52442 w 261342"/>
              <a:gd name="connsiteY4" fmla="*/ 113030 h 209073"/>
              <a:gd name="connsiteX5" fmla="*/ 103403 w 261342"/>
              <a:gd name="connsiteY5" fmla="*/ 191433 h 209073"/>
              <a:gd name="connsiteX6" fmla="*/ 262822 w 261342"/>
              <a:gd name="connsiteY6" fmla="*/ 191433 h 209073"/>
              <a:gd name="connsiteX7" fmla="*/ 204020 w 261342"/>
              <a:gd name="connsiteY7" fmla="*/ 136551 h 209073"/>
              <a:gd name="connsiteX8" fmla="*/ 136071 w 261342"/>
              <a:gd name="connsiteY8" fmla="*/ 130018 h 209073"/>
              <a:gd name="connsiteX9" fmla="*/ 32841 w 261342"/>
              <a:gd name="connsiteY9" fmla="*/ 9800 h 209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61342" h="209073">
                <a:moveTo>
                  <a:pt x="32841" y="9800"/>
                </a:moveTo>
                <a:cubicBezTo>
                  <a:pt x="32841" y="9800"/>
                  <a:pt x="1480" y="39855"/>
                  <a:pt x="11934" y="84283"/>
                </a:cubicBezTo>
                <a:cubicBezTo>
                  <a:pt x="22387" y="128711"/>
                  <a:pt x="40682" y="197967"/>
                  <a:pt x="40682" y="197967"/>
                </a:cubicBezTo>
                <a:lnTo>
                  <a:pt x="55055" y="196660"/>
                </a:lnTo>
                <a:lnTo>
                  <a:pt x="52442" y="113030"/>
                </a:lnTo>
                <a:cubicBezTo>
                  <a:pt x="52442" y="113030"/>
                  <a:pt x="86416" y="184900"/>
                  <a:pt x="103403" y="191433"/>
                </a:cubicBezTo>
                <a:cubicBezTo>
                  <a:pt x="120391" y="197967"/>
                  <a:pt x="251062" y="220181"/>
                  <a:pt x="262822" y="191433"/>
                </a:cubicBezTo>
                <a:cubicBezTo>
                  <a:pt x="274583" y="162685"/>
                  <a:pt x="204020" y="136551"/>
                  <a:pt x="204020" y="136551"/>
                </a:cubicBezTo>
                <a:cubicBezTo>
                  <a:pt x="204020" y="136551"/>
                  <a:pt x="171353" y="156152"/>
                  <a:pt x="136071" y="130018"/>
                </a:cubicBezTo>
                <a:cubicBezTo>
                  <a:pt x="98177" y="105190"/>
                  <a:pt x="32841" y="9800"/>
                  <a:pt x="32841" y="9800"/>
                </a:cubicBezTo>
                <a:close/>
              </a:path>
            </a:pathLst>
          </a:custGeom>
          <a:solidFill>
            <a:srgbClr val="896449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31" name="任意多边形: 形状 30">
            <a:extLst>
              <a:ext uri="{FF2B5EF4-FFF2-40B4-BE49-F238E27FC236}">
                <a16:creationId xmlns:a16="http://schemas.microsoft.com/office/drawing/2014/main" id="{C162F04C-15B6-4279-B7A2-4CEC7FF5BD37}"/>
              </a:ext>
            </a:extLst>
          </p:cNvPr>
          <p:cNvSpPr/>
          <p:nvPr/>
        </p:nvSpPr>
        <p:spPr>
          <a:xfrm>
            <a:off x="5456106" y="4476329"/>
            <a:ext cx="548819" cy="1424316"/>
          </a:xfrm>
          <a:custGeom>
            <a:avLst/>
            <a:gdLst>
              <a:gd name="connsiteX0" fmla="*/ 420367 w 548818"/>
              <a:gd name="connsiteY0" fmla="*/ 9800 h 1424315"/>
              <a:gd name="connsiteX1" fmla="*/ 157718 w 548818"/>
              <a:gd name="connsiteY1" fmla="*/ 9800 h 1424315"/>
              <a:gd name="connsiteX2" fmla="*/ 10059 w 548818"/>
              <a:gd name="connsiteY2" fmla="*/ 357386 h 1424315"/>
              <a:gd name="connsiteX3" fmla="*/ 125050 w 548818"/>
              <a:gd name="connsiteY3" fmla="*/ 857856 h 1424315"/>
              <a:gd name="connsiteX4" fmla="*/ 125050 w 548818"/>
              <a:gd name="connsiteY4" fmla="*/ 861777 h 1424315"/>
              <a:gd name="connsiteX5" fmla="*/ 20513 w 548818"/>
              <a:gd name="connsiteY5" fmla="*/ 1184534 h 1424315"/>
              <a:gd name="connsiteX6" fmla="*/ 20513 w 548818"/>
              <a:gd name="connsiteY6" fmla="*/ 1355714 h 1424315"/>
              <a:gd name="connsiteX7" fmla="*/ 170785 w 548818"/>
              <a:gd name="connsiteY7" fmla="*/ 1381848 h 1424315"/>
              <a:gd name="connsiteX8" fmla="*/ 281856 w 548818"/>
              <a:gd name="connsiteY8" fmla="*/ 872230 h 1424315"/>
              <a:gd name="connsiteX9" fmla="*/ 300149 w 548818"/>
              <a:gd name="connsiteY9" fmla="*/ 450162 h 1424315"/>
              <a:gd name="connsiteX10" fmla="*/ 302763 w 548818"/>
              <a:gd name="connsiteY10" fmla="*/ 450162 h 1424315"/>
              <a:gd name="connsiteX11" fmla="*/ 357645 w 548818"/>
              <a:gd name="connsiteY11" fmla="*/ 839562 h 1424315"/>
              <a:gd name="connsiteX12" fmla="*/ 327591 w 548818"/>
              <a:gd name="connsiteY12" fmla="*/ 1104825 h 1424315"/>
              <a:gd name="connsiteX13" fmla="*/ 375939 w 548818"/>
              <a:gd name="connsiteY13" fmla="*/ 1419742 h 1424315"/>
              <a:gd name="connsiteX14" fmla="*/ 537971 w 548818"/>
              <a:gd name="connsiteY14" fmla="*/ 1392302 h 1424315"/>
              <a:gd name="connsiteX15" fmla="*/ 506610 w 548818"/>
              <a:gd name="connsiteY15" fmla="*/ 831722 h 1424315"/>
              <a:gd name="connsiteX16" fmla="*/ 420367 w 548818"/>
              <a:gd name="connsiteY16" fmla="*/ 9800 h 1424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48818" h="1424315">
                <a:moveTo>
                  <a:pt x="420367" y="9800"/>
                </a:moveTo>
                <a:lnTo>
                  <a:pt x="157718" y="9800"/>
                </a:lnTo>
                <a:cubicBezTo>
                  <a:pt x="122437" y="55535"/>
                  <a:pt x="3526" y="218874"/>
                  <a:pt x="10059" y="357386"/>
                </a:cubicBezTo>
                <a:cubicBezTo>
                  <a:pt x="15287" y="480217"/>
                  <a:pt x="89769" y="738946"/>
                  <a:pt x="125050" y="857856"/>
                </a:cubicBezTo>
                <a:cubicBezTo>
                  <a:pt x="125050" y="859163"/>
                  <a:pt x="125050" y="860470"/>
                  <a:pt x="125050" y="861777"/>
                </a:cubicBezTo>
                <a:cubicBezTo>
                  <a:pt x="125050" y="861777"/>
                  <a:pt x="8753" y="1009435"/>
                  <a:pt x="20513" y="1184534"/>
                </a:cubicBezTo>
                <a:cubicBezTo>
                  <a:pt x="25740" y="1266857"/>
                  <a:pt x="10059" y="1272084"/>
                  <a:pt x="20513" y="1355714"/>
                </a:cubicBezTo>
                <a:cubicBezTo>
                  <a:pt x="81929" y="1389688"/>
                  <a:pt x="136811" y="1384461"/>
                  <a:pt x="170785" y="1381848"/>
                </a:cubicBezTo>
                <a:cubicBezTo>
                  <a:pt x="173398" y="1294298"/>
                  <a:pt x="259641" y="1012048"/>
                  <a:pt x="281856" y="872230"/>
                </a:cubicBezTo>
                <a:cubicBezTo>
                  <a:pt x="301456" y="792521"/>
                  <a:pt x="310603" y="660543"/>
                  <a:pt x="300149" y="450162"/>
                </a:cubicBezTo>
                <a:lnTo>
                  <a:pt x="302763" y="450162"/>
                </a:lnTo>
                <a:cubicBezTo>
                  <a:pt x="314523" y="587367"/>
                  <a:pt x="347191" y="806895"/>
                  <a:pt x="357645" y="839562"/>
                </a:cubicBezTo>
                <a:cubicBezTo>
                  <a:pt x="343271" y="870923"/>
                  <a:pt x="314523" y="966314"/>
                  <a:pt x="327591" y="1104825"/>
                </a:cubicBezTo>
                <a:cubicBezTo>
                  <a:pt x="336737" y="1200215"/>
                  <a:pt x="358952" y="1349180"/>
                  <a:pt x="375939" y="1419742"/>
                </a:cubicBezTo>
                <a:cubicBezTo>
                  <a:pt x="408606" y="1430196"/>
                  <a:pt x="483089" y="1423663"/>
                  <a:pt x="537971" y="1392302"/>
                </a:cubicBezTo>
                <a:cubicBezTo>
                  <a:pt x="528824" y="1265551"/>
                  <a:pt x="503997" y="906205"/>
                  <a:pt x="506610" y="831722"/>
                </a:cubicBezTo>
                <a:cubicBezTo>
                  <a:pt x="506610" y="829109"/>
                  <a:pt x="643814" y="367839"/>
                  <a:pt x="420367" y="9800"/>
                </a:cubicBezTo>
                <a:close/>
              </a:path>
            </a:pathLst>
          </a:custGeom>
          <a:solidFill>
            <a:srgbClr val="30323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32" name="任意多边形: 形状 31">
            <a:extLst>
              <a:ext uri="{FF2B5EF4-FFF2-40B4-BE49-F238E27FC236}">
                <a16:creationId xmlns:a16="http://schemas.microsoft.com/office/drawing/2014/main" id="{2CCCF4A3-E977-4A7C-B173-7FA790CF6CF2}"/>
              </a:ext>
            </a:extLst>
          </p:cNvPr>
          <p:cNvSpPr/>
          <p:nvPr/>
        </p:nvSpPr>
        <p:spPr>
          <a:xfrm>
            <a:off x="4062104" y="6058757"/>
            <a:ext cx="666423" cy="91470"/>
          </a:xfrm>
          <a:custGeom>
            <a:avLst/>
            <a:gdLst>
              <a:gd name="connsiteX0" fmla="*/ 660543 w 666422"/>
              <a:gd name="connsiteY0" fmla="*/ 49002 h 91469"/>
              <a:gd name="connsiteX1" fmla="*/ 335172 w 666422"/>
              <a:gd name="connsiteY1" fmla="*/ 88203 h 91469"/>
              <a:gd name="connsiteX2" fmla="*/ 9800 w 666422"/>
              <a:gd name="connsiteY2" fmla="*/ 49002 h 91469"/>
              <a:gd name="connsiteX3" fmla="*/ 335172 w 666422"/>
              <a:gd name="connsiteY3" fmla="*/ 9800 h 91469"/>
              <a:gd name="connsiteX4" fmla="*/ 660543 w 666422"/>
              <a:gd name="connsiteY4" fmla="*/ 49002 h 91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422" h="91469">
                <a:moveTo>
                  <a:pt x="660543" y="49002"/>
                </a:moveTo>
                <a:cubicBezTo>
                  <a:pt x="660543" y="70652"/>
                  <a:pt x="514869" y="88203"/>
                  <a:pt x="335172" y="88203"/>
                </a:cubicBezTo>
                <a:cubicBezTo>
                  <a:pt x="155474" y="88203"/>
                  <a:pt x="9800" y="70652"/>
                  <a:pt x="9800" y="49002"/>
                </a:cubicBezTo>
                <a:cubicBezTo>
                  <a:pt x="9800" y="27351"/>
                  <a:pt x="155474" y="9800"/>
                  <a:pt x="335172" y="9800"/>
                </a:cubicBezTo>
                <a:cubicBezTo>
                  <a:pt x="514869" y="9800"/>
                  <a:pt x="660543" y="27351"/>
                  <a:pt x="660543" y="49002"/>
                </a:cubicBezTo>
                <a:close/>
              </a:path>
            </a:pathLst>
          </a:custGeom>
          <a:solidFill>
            <a:srgbClr val="000100">
              <a:alpha val="10000"/>
            </a:srgb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33" name="任意多边形: 形状 32">
            <a:extLst>
              <a:ext uri="{FF2B5EF4-FFF2-40B4-BE49-F238E27FC236}">
                <a16:creationId xmlns:a16="http://schemas.microsoft.com/office/drawing/2014/main" id="{7AA445F6-F3C0-4C8E-9EB9-37E1FAB04B7B}"/>
              </a:ext>
            </a:extLst>
          </p:cNvPr>
          <p:cNvSpPr/>
          <p:nvPr/>
        </p:nvSpPr>
        <p:spPr>
          <a:xfrm>
            <a:off x="4132848" y="5907179"/>
            <a:ext cx="156805" cy="235208"/>
          </a:xfrm>
          <a:custGeom>
            <a:avLst/>
            <a:gdLst>
              <a:gd name="connsiteX0" fmla="*/ 21379 w 156805"/>
              <a:gd name="connsiteY0" fmla="*/ 9800 h 235208"/>
              <a:gd name="connsiteX1" fmla="*/ 14846 w 156805"/>
              <a:gd name="connsiteY1" fmla="*/ 190127 h 235208"/>
              <a:gd name="connsiteX2" fmla="*/ 148130 w 156805"/>
              <a:gd name="connsiteY2" fmla="*/ 200580 h 235208"/>
              <a:gd name="connsiteX3" fmla="*/ 119382 w 156805"/>
              <a:gd name="connsiteY3" fmla="*/ 13721 h 235208"/>
              <a:gd name="connsiteX4" fmla="*/ 21379 w 156805"/>
              <a:gd name="connsiteY4" fmla="*/ 9800 h 235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6805" h="235208">
                <a:moveTo>
                  <a:pt x="21379" y="9800"/>
                </a:moveTo>
                <a:cubicBezTo>
                  <a:pt x="21379" y="9800"/>
                  <a:pt x="472" y="120871"/>
                  <a:pt x="14846" y="190127"/>
                </a:cubicBezTo>
                <a:cubicBezTo>
                  <a:pt x="14846" y="190127"/>
                  <a:pt x="127223" y="276369"/>
                  <a:pt x="148130" y="200580"/>
                </a:cubicBezTo>
                <a:lnTo>
                  <a:pt x="119382" y="13721"/>
                </a:lnTo>
                <a:lnTo>
                  <a:pt x="21379" y="9800"/>
                </a:lnTo>
                <a:close/>
              </a:path>
            </a:pathLst>
          </a:custGeom>
          <a:solidFill>
            <a:srgbClr val="4F1C2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34" name="任意多边形: 形状 33">
            <a:extLst>
              <a:ext uri="{FF2B5EF4-FFF2-40B4-BE49-F238E27FC236}">
                <a16:creationId xmlns:a16="http://schemas.microsoft.com/office/drawing/2014/main" id="{E4B74EFB-A915-49B3-88CB-C93680DD6249}"/>
              </a:ext>
            </a:extLst>
          </p:cNvPr>
          <p:cNvSpPr/>
          <p:nvPr/>
        </p:nvSpPr>
        <p:spPr>
          <a:xfrm>
            <a:off x="4112810" y="5197040"/>
            <a:ext cx="235208" cy="862430"/>
          </a:xfrm>
          <a:custGeom>
            <a:avLst/>
            <a:gdLst>
              <a:gd name="connsiteX0" fmla="*/ 64938 w 235208"/>
              <a:gd name="connsiteY0" fmla="*/ 143679 h 862429"/>
              <a:gd name="connsiteX1" fmla="*/ 15283 w 235208"/>
              <a:gd name="connsiteY1" fmla="*/ 406328 h 862429"/>
              <a:gd name="connsiteX2" fmla="*/ 45337 w 235208"/>
              <a:gd name="connsiteY2" fmla="*/ 785275 h 862429"/>
              <a:gd name="connsiteX3" fmla="*/ 70165 w 235208"/>
              <a:gd name="connsiteY3" fmla="*/ 851917 h 862429"/>
              <a:gd name="connsiteX4" fmla="*/ 151181 w 235208"/>
              <a:gd name="connsiteY4" fmla="*/ 842770 h 862429"/>
              <a:gd name="connsiteX5" fmla="*/ 140727 w 235208"/>
              <a:gd name="connsiteY5" fmla="*/ 725166 h 862429"/>
              <a:gd name="connsiteX6" fmla="*/ 228277 w 235208"/>
              <a:gd name="connsiteY6" fmla="*/ 150213 h 862429"/>
              <a:gd name="connsiteX7" fmla="*/ 64938 w 235208"/>
              <a:gd name="connsiteY7" fmla="*/ 143679 h 862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5208" h="862429">
                <a:moveTo>
                  <a:pt x="64938" y="143679"/>
                </a:moveTo>
                <a:cubicBezTo>
                  <a:pt x="64938" y="143679"/>
                  <a:pt x="-10852" y="275657"/>
                  <a:pt x="15283" y="406328"/>
                </a:cubicBezTo>
                <a:cubicBezTo>
                  <a:pt x="41417" y="535693"/>
                  <a:pt x="45337" y="785275"/>
                  <a:pt x="45337" y="785275"/>
                </a:cubicBezTo>
                <a:cubicBezTo>
                  <a:pt x="45337" y="785275"/>
                  <a:pt x="50564" y="846690"/>
                  <a:pt x="70165" y="851917"/>
                </a:cubicBezTo>
                <a:cubicBezTo>
                  <a:pt x="117206" y="885892"/>
                  <a:pt x="151181" y="842770"/>
                  <a:pt x="151181" y="842770"/>
                </a:cubicBezTo>
                <a:lnTo>
                  <a:pt x="140727" y="725166"/>
                </a:lnTo>
                <a:cubicBezTo>
                  <a:pt x="140727" y="725166"/>
                  <a:pt x="187769" y="299178"/>
                  <a:pt x="228277" y="150213"/>
                </a:cubicBezTo>
                <a:cubicBezTo>
                  <a:pt x="267478" y="-59"/>
                  <a:pt x="93685" y="-68008"/>
                  <a:pt x="64938" y="143679"/>
                </a:cubicBezTo>
                <a:close/>
              </a:path>
            </a:pathLst>
          </a:custGeom>
          <a:solidFill>
            <a:srgbClr val="F2AB8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35" name="任意多边形: 形状 34">
            <a:extLst>
              <a:ext uri="{FF2B5EF4-FFF2-40B4-BE49-F238E27FC236}">
                <a16:creationId xmlns:a16="http://schemas.microsoft.com/office/drawing/2014/main" id="{A38D244C-DD07-4D3B-8082-D1A5AA368602}"/>
              </a:ext>
            </a:extLst>
          </p:cNvPr>
          <p:cNvSpPr/>
          <p:nvPr/>
        </p:nvSpPr>
        <p:spPr>
          <a:xfrm>
            <a:off x="4144426" y="4957456"/>
            <a:ext cx="235208" cy="483483"/>
          </a:xfrm>
          <a:custGeom>
            <a:avLst/>
            <a:gdLst>
              <a:gd name="connsiteX0" fmla="*/ 9800 w 235208"/>
              <a:gd name="connsiteY0" fmla="*/ 47439 h 483483"/>
              <a:gd name="connsiteX1" fmla="*/ 45082 w 235208"/>
              <a:gd name="connsiteY1" fmla="*/ 444679 h 483483"/>
              <a:gd name="connsiteX2" fmla="*/ 224101 w 235208"/>
              <a:gd name="connsiteY2" fmla="*/ 221231 h 483483"/>
              <a:gd name="connsiteX3" fmla="*/ 9800 w 235208"/>
              <a:gd name="connsiteY3" fmla="*/ 47439 h 483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5208" h="483483">
                <a:moveTo>
                  <a:pt x="9800" y="47439"/>
                </a:moveTo>
                <a:cubicBezTo>
                  <a:pt x="9800" y="47439"/>
                  <a:pt x="37241" y="378037"/>
                  <a:pt x="45082" y="444679"/>
                </a:cubicBezTo>
                <a:cubicBezTo>
                  <a:pt x="47695" y="469507"/>
                  <a:pt x="192740" y="579270"/>
                  <a:pt x="224101" y="221231"/>
                </a:cubicBezTo>
                <a:cubicBezTo>
                  <a:pt x="252849" y="-110673"/>
                  <a:pt x="9800" y="47439"/>
                  <a:pt x="9800" y="47439"/>
                </a:cubicBezTo>
                <a:close/>
              </a:path>
            </a:pathLst>
          </a:custGeom>
          <a:solidFill>
            <a:srgbClr val="F2AB8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36" name="任意多边形: 形状 35">
            <a:extLst>
              <a:ext uri="{FF2B5EF4-FFF2-40B4-BE49-F238E27FC236}">
                <a16:creationId xmlns:a16="http://schemas.microsoft.com/office/drawing/2014/main" id="{3200FA5C-C68F-41CB-8C2A-38581508D862}"/>
              </a:ext>
            </a:extLst>
          </p:cNvPr>
          <p:cNvSpPr/>
          <p:nvPr/>
        </p:nvSpPr>
        <p:spPr>
          <a:xfrm>
            <a:off x="4430596" y="5907179"/>
            <a:ext cx="156805" cy="235208"/>
          </a:xfrm>
          <a:custGeom>
            <a:avLst/>
            <a:gdLst>
              <a:gd name="connsiteX0" fmla="*/ 136551 w 156805"/>
              <a:gd name="connsiteY0" fmla="*/ 9800 h 235208"/>
              <a:gd name="connsiteX1" fmla="*/ 143085 w 156805"/>
              <a:gd name="connsiteY1" fmla="*/ 190127 h 235208"/>
              <a:gd name="connsiteX2" fmla="*/ 9800 w 156805"/>
              <a:gd name="connsiteY2" fmla="*/ 200580 h 235208"/>
              <a:gd name="connsiteX3" fmla="*/ 38548 w 156805"/>
              <a:gd name="connsiteY3" fmla="*/ 13721 h 235208"/>
              <a:gd name="connsiteX4" fmla="*/ 136551 w 156805"/>
              <a:gd name="connsiteY4" fmla="*/ 9800 h 235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6805" h="235208">
                <a:moveTo>
                  <a:pt x="136551" y="9800"/>
                </a:moveTo>
                <a:cubicBezTo>
                  <a:pt x="136551" y="9800"/>
                  <a:pt x="157459" y="120871"/>
                  <a:pt x="143085" y="190127"/>
                </a:cubicBezTo>
                <a:cubicBezTo>
                  <a:pt x="143085" y="190127"/>
                  <a:pt x="30708" y="276369"/>
                  <a:pt x="9800" y="200580"/>
                </a:cubicBezTo>
                <a:lnTo>
                  <a:pt x="38548" y="13721"/>
                </a:lnTo>
                <a:lnTo>
                  <a:pt x="136551" y="9800"/>
                </a:lnTo>
                <a:close/>
              </a:path>
            </a:pathLst>
          </a:custGeom>
          <a:solidFill>
            <a:srgbClr val="4F1C2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37" name="任意多边形: 形状 36">
            <a:extLst>
              <a:ext uri="{FF2B5EF4-FFF2-40B4-BE49-F238E27FC236}">
                <a16:creationId xmlns:a16="http://schemas.microsoft.com/office/drawing/2014/main" id="{6F259EC7-3DA7-4242-949B-A07B756F7FC8}"/>
              </a:ext>
            </a:extLst>
          </p:cNvPr>
          <p:cNvSpPr/>
          <p:nvPr/>
        </p:nvSpPr>
        <p:spPr>
          <a:xfrm>
            <a:off x="4364759" y="5197040"/>
            <a:ext cx="235208" cy="862430"/>
          </a:xfrm>
          <a:custGeom>
            <a:avLst/>
            <a:gdLst>
              <a:gd name="connsiteX0" fmla="*/ 178868 w 235208"/>
              <a:gd name="connsiteY0" fmla="*/ 143679 h 862429"/>
              <a:gd name="connsiteX1" fmla="*/ 228523 w 235208"/>
              <a:gd name="connsiteY1" fmla="*/ 406328 h 862429"/>
              <a:gd name="connsiteX2" fmla="*/ 198469 w 235208"/>
              <a:gd name="connsiteY2" fmla="*/ 785275 h 862429"/>
              <a:gd name="connsiteX3" fmla="*/ 173641 w 235208"/>
              <a:gd name="connsiteY3" fmla="*/ 851917 h 862429"/>
              <a:gd name="connsiteX4" fmla="*/ 92625 w 235208"/>
              <a:gd name="connsiteY4" fmla="*/ 842770 h 862429"/>
              <a:gd name="connsiteX5" fmla="*/ 103079 w 235208"/>
              <a:gd name="connsiteY5" fmla="*/ 725166 h 862429"/>
              <a:gd name="connsiteX6" fmla="*/ 15529 w 235208"/>
              <a:gd name="connsiteY6" fmla="*/ 150213 h 862429"/>
              <a:gd name="connsiteX7" fmla="*/ 178868 w 235208"/>
              <a:gd name="connsiteY7" fmla="*/ 143679 h 862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5208" h="862429">
                <a:moveTo>
                  <a:pt x="178868" y="143679"/>
                </a:moveTo>
                <a:cubicBezTo>
                  <a:pt x="178868" y="143679"/>
                  <a:pt x="254657" y="275657"/>
                  <a:pt x="228523" y="406328"/>
                </a:cubicBezTo>
                <a:cubicBezTo>
                  <a:pt x="202389" y="535693"/>
                  <a:pt x="198469" y="785275"/>
                  <a:pt x="198469" y="785275"/>
                </a:cubicBezTo>
                <a:cubicBezTo>
                  <a:pt x="198469" y="785275"/>
                  <a:pt x="193242" y="846690"/>
                  <a:pt x="173641" y="851917"/>
                </a:cubicBezTo>
                <a:cubicBezTo>
                  <a:pt x="126600" y="885892"/>
                  <a:pt x="92625" y="842770"/>
                  <a:pt x="92625" y="842770"/>
                </a:cubicBezTo>
                <a:lnTo>
                  <a:pt x="103079" y="725166"/>
                </a:lnTo>
                <a:cubicBezTo>
                  <a:pt x="103079" y="725166"/>
                  <a:pt x="56037" y="299178"/>
                  <a:pt x="15529" y="150213"/>
                </a:cubicBezTo>
                <a:cubicBezTo>
                  <a:pt x="-23672" y="-59"/>
                  <a:pt x="150120" y="-68008"/>
                  <a:pt x="178868" y="143679"/>
                </a:cubicBezTo>
                <a:close/>
              </a:path>
            </a:pathLst>
          </a:custGeom>
          <a:solidFill>
            <a:srgbClr val="F2AB8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38" name="任意多边形: 形状 37">
            <a:extLst>
              <a:ext uri="{FF2B5EF4-FFF2-40B4-BE49-F238E27FC236}">
                <a16:creationId xmlns:a16="http://schemas.microsoft.com/office/drawing/2014/main" id="{4C5686F4-34F2-4316-8E7C-4971766D6BAE}"/>
              </a:ext>
            </a:extLst>
          </p:cNvPr>
          <p:cNvSpPr/>
          <p:nvPr/>
        </p:nvSpPr>
        <p:spPr>
          <a:xfrm>
            <a:off x="4340485" y="4957456"/>
            <a:ext cx="235208" cy="483483"/>
          </a:xfrm>
          <a:custGeom>
            <a:avLst/>
            <a:gdLst>
              <a:gd name="connsiteX0" fmla="*/ 226662 w 235208"/>
              <a:gd name="connsiteY0" fmla="*/ 47439 h 483483"/>
              <a:gd name="connsiteX1" fmla="*/ 191381 w 235208"/>
              <a:gd name="connsiteY1" fmla="*/ 444679 h 483483"/>
              <a:gd name="connsiteX2" fmla="*/ 12362 w 235208"/>
              <a:gd name="connsiteY2" fmla="*/ 221231 h 483483"/>
              <a:gd name="connsiteX3" fmla="*/ 226662 w 235208"/>
              <a:gd name="connsiteY3" fmla="*/ 47439 h 483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5208" h="483483">
                <a:moveTo>
                  <a:pt x="226662" y="47439"/>
                </a:moveTo>
                <a:cubicBezTo>
                  <a:pt x="226662" y="47439"/>
                  <a:pt x="199221" y="378037"/>
                  <a:pt x="191381" y="444679"/>
                </a:cubicBezTo>
                <a:cubicBezTo>
                  <a:pt x="188768" y="469507"/>
                  <a:pt x="43723" y="579270"/>
                  <a:pt x="12362" y="221231"/>
                </a:cubicBezTo>
                <a:cubicBezTo>
                  <a:pt x="-17693" y="-110673"/>
                  <a:pt x="226662" y="47439"/>
                  <a:pt x="226662" y="47439"/>
                </a:cubicBezTo>
                <a:close/>
              </a:path>
            </a:pathLst>
          </a:custGeom>
          <a:solidFill>
            <a:srgbClr val="F2AB8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39" name="任意多边形: 形状 38">
            <a:extLst>
              <a:ext uri="{FF2B5EF4-FFF2-40B4-BE49-F238E27FC236}">
                <a16:creationId xmlns:a16="http://schemas.microsoft.com/office/drawing/2014/main" id="{92E5B28E-CEF7-4FBE-9426-453E56E022E6}"/>
              </a:ext>
            </a:extLst>
          </p:cNvPr>
          <p:cNvSpPr/>
          <p:nvPr/>
        </p:nvSpPr>
        <p:spPr>
          <a:xfrm>
            <a:off x="4042493" y="4476329"/>
            <a:ext cx="574953" cy="757893"/>
          </a:xfrm>
          <a:custGeom>
            <a:avLst/>
            <a:gdLst>
              <a:gd name="connsiteX0" fmla="*/ 173149 w 574953"/>
              <a:gd name="connsiteY0" fmla="*/ 9800 h 757892"/>
              <a:gd name="connsiteX1" fmla="*/ 9810 w 574953"/>
              <a:gd name="connsiteY1" fmla="*/ 354772 h 757892"/>
              <a:gd name="connsiteX2" fmla="*/ 75146 w 574953"/>
              <a:gd name="connsiteY2" fmla="*/ 727185 h 757892"/>
              <a:gd name="connsiteX3" fmla="*/ 533801 w 574953"/>
              <a:gd name="connsiteY3" fmla="*/ 712812 h 757892"/>
              <a:gd name="connsiteX4" fmla="*/ 431878 w 574953"/>
              <a:gd name="connsiteY4" fmla="*/ 9800 h 757892"/>
              <a:gd name="connsiteX5" fmla="*/ 173149 w 574953"/>
              <a:gd name="connsiteY5" fmla="*/ 9800 h 757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4953" h="757892">
                <a:moveTo>
                  <a:pt x="173149" y="9800"/>
                </a:moveTo>
                <a:cubicBezTo>
                  <a:pt x="136561" y="54228"/>
                  <a:pt x="8503" y="214954"/>
                  <a:pt x="9810" y="354772"/>
                </a:cubicBezTo>
                <a:cubicBezTo>
                  <a:pt x="11117" y="519418"/>
                  <a:pt x="75146" y="727185"/>
                  <a:pt x="75146" y="727185"/>
                </a:cubicBezTo>
                <a:cubicBezTo>
                  <a:pt x="75146" y="727185"/>
                  <a:pt x="401824" y="795134"/>
                  <a:pt x="533801" y="712812"/>
                </a:cubicBezTo>
                <a:cubicBezTo>
                  <a:pt x="533801" y="712812"/>
                  <a:pt x="654019" y="376986"/>
                  <a:pt x="431878" y="9800"/>
                </a:cubicBezTo>
                <a:lnTo>
                  <a:pt x="173149" y="9800"/>
                </a:lnTo>
                <a:close/>
              </a:path>
            </a:pathLst>
          </a:custGeom>
          <a:solidFill>
            <a:srgbClr val="512A2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40" name="任意多边形: 形状 39">
            <a:extLst>
              <a:ext uri="{FF2B5EF4-FFF2-40B4-BE49-F238E27FC236}">
                <a16:creationId xmlns:a16="http://schemas.microsoft.com/office/drawing/2014/main" id="{94C499C9-F307-4459-82B8-63CE9CDC1B14}"/>
              </a:ext>
            </a:extLst>
          </p:cNvPr>
          <p:cNvSpPr/>
          <p:nvPr/>
        </p:nvSpPr>
        <p:spPr>
          <a:xfrm>
            <a:off x="10576060" y="3281995"/>
            <a:ext cx="130671" cy="196007"/>
          </a:xfrm>
          <a:custGeom>
            <a:avLst/>
            <a:gdLst>
              <a:gd name="connsiteX0" fmla="*/ 9800 w 130671"/>
              <a:gd name="connsiteY0" fmla="*/ 140472 h 196006"/>
              <a:gd name="connsiteX1" fmla="*/ 25481 w 130671"/>
              <a:gd name="connsiteY1" fmla="*/ 9800 h 196006"/>
              <a:gd name="connsiteX2" fmla="*/ 38548 w 130671"/>
              <a:gd name="connsiteY2" fmla="*/ 62069 h 196006"/>
              <a:gd name="connsiteX3" fmla="*/ 109111 w 130671"/>
              <a:gd name="connsiteY3" fmla="*/ 73829 h 196006"/>
              <a:gd name="connsiteX4" fmla="*/ 115644 w 130671"/>
              <a:gd name="connsiteY4" fmla="*/ 106497 h 196006"/>
              <a:gd name="connsiteX5" fmla="*/ 111724 w 130671"/>
              <a:gd name="connsiteY5" fmla="*/ 137858 h 196006"/>
              <a:gd name="connsiteX6" fmla="*/ 99964 w 130671"/>
              <a:gd name="connsiteY6" fmla="*/ 163992 h 196006"/>
              <a:gd name="connsiteX7" fmla="*/ 43775 w 130671"/>
              <a:gd name="connsiteY7" fmla="*/ 194047 h 196006"/>
              <a:gd name="connsiteX8" fmla="*/ 9800 w 130671"/>
              <a:gd name="connsiteY8" fmla="*/ 140472 h 196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0671" h="196006">
                <a:moveTo>
                  <a:pt x="9800" y="140472"/>
                </a:moveTo>
                <a:cubicBezTo>
                  <a:pt x="9800" y="140472"/>
                  <a:pt x="15028" y="9800"/>
                  <a:pt x="25481" y="9800"/>
                </a:cubicBezTo>
                <a:cubicBezTo>
                  <a:pt x="35935" y="9800"/>
                  <a:pt x="39855" y="39855"/>
                  <a:pt x="38548" y="62069"/>
                </a:cubicBezTo>
                <a:cubicBezTo>
                  <a:pt x="37242" y="84283"/>
                  <a:pt x="122178" y="24174"/>
                  <a:pt x="109111" y="73829"/>
                </a:cubicBezTo>
                <a:cubicBezTo>
                  <a:pt x="109111" y="73829"/>
                  <a:pt x="135245" y="77749"/>
                  <a:pt x="115644" y="106497"/>
                </a:cubicBezTo>
                <a:cubicBezTo>
                  <a:pt x="115644" y="106497"/>
                  <a:pt x="140471" y="124791"/>
                  <a:pt x="111724" y="137858"/>
                </a:cubicBezTo>
                <a:cubicBezTo>
                  <a:pt x="111724" y="137858"/>
                  <a:pt x="136552" y="149618"/>
                  <a:pt x="99964" y="163992"/>
                </a:cubicBezTo>
                <a:cubicBezTo>
                  <a:pt x="63376" y="178366"/>
                  <a:pt x="43775" y="194047"/>
                  <a:pt x="43775" y="194047"/>
                </a:cubicBezTo>
                <a:lnTo>
                  <a:pt x="9800" y="140472"/>
                </a:lnTo>
                <a:close/>
              </a:path>
            </a:pathLst>
          </a:custGeom>
          <a:solidFill>
            <a:srgbClr val="F2AB8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41" name="任意多边形: 形状 40">
            <a:extLst>
              <a:ext uri="{FF2B5EF4-FFF2-40B4-BE49-F238E27FC236}">
                <a16:creationId xmlns:a16="http://schemas.microsoft.com/office/drawing/2014/main" id="{5299827E-0D6A-477D-8D93-279C55B6343C}"/>
              </a:ext>
            </a:extLst>
          </p:cNvPr>
          <p:cNvSpPr/>
          <p:nvPr/>
        </p:nvSpPr>
        <p:spPr>
          <a:xfrm>
            <a:off x="10148766" y="3400906"/>
            <a:ext cx="496550" cy="352812"/>
          </a:xfrm>
          <a:custGeom>
            <a:avLst/>
            <a:gdLst>
              <a:gd name="connsiteX0" fmla="*/ 9800 w 496550"/>
              <a:gd name="connsiteY0" fmla="*/ 318184 h 352812"/>
              <a:gd name="connsiteX1" fmla="*/ 263302 w 496550"/>
              <a:gd name="connsiteY1" fmla="*/ 354772 h 352812"/>
              <a:gd name="connsiteX2" fmla="*/ 491976 w 496550"/>
              <a:gd name="connsiteY2" fmla="*/ 67296 h 352812"/>
              <a:gd name="connsiteX3" fmla="*/ 426641 w 496550"/>
              <a:gd name="connsiteY3" fmla="*/ 9800 h 352812"/>
              <a:gd name="connsiteX4" fmla="*/ 208420 w 496550"/>
              <a:gd name="connsiteY4" fmla="*/ 222794 h 352812"/>
              <a:gd name="connsiteX5" fmla="*/ 46388 w 496550"/>
              <a:gd name="connsiteY5" fmla="*/ 177059 h 352812"/>
              <a:gd name="connsiteX6" fmla="*/ 9800 w 496550"/>
              <a:gd name="connsiteY6" fmla="*/ 318184 h 352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6550" h="352812">
                <a:moveTo>
                  <a:pt x="9800" y="318184"/>
                </a:moveTo>
                <a:lnTo>
                  <a:pt x="263302" y="354772"/>
                </a:lnTo>
                <a:cubicBezTo>
                  <a:pt x="263302" y="354772"/>
                  <a:pt x="412267" y="169219"/>
                  <a:pt x="491976" y="67296"/>
                </a:cubicBezTo>
                <a:lnTo>
                  <a:pt x="426641" y="9800"/>
                </a:lnTo>
                <a:cubicBezTo>
                  <a:pt x="426641" y="9800"/>
                  <a:pt x="247621" y="194047"/>
                  <a:pt x="208420" y="222794"/>
                </a:cubicBezTo>
                <a:lnTo>
                  <a:pt x="46388" y="177059"/>
                </a:lnTo>
                <a:lnTo>
                  <a:pt x="9800" y="318184"/>
                </a:lnTo>
                <a:close/>
              </a:path>
            </a:pathLst>
          </a:custGeom>
          <a:solidFill>
            <a:srgbClr val="26262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42" name="任意多边形: 形状 41">
            <a:extLst>
              <a:ext uri="{FF2B5EF4-FFF2-40B4-BE49-F238E27FC236}">
                <a16:creationId xmlns:a16="http://schemas.microsoft.com/office/drawing/2014/main" id="{CD4D859E-6D38-42B3-8B22-0491CD36D2C0}"/>
              </a:ext>
            </a:extLst>
          </p:cNvPr>
          <p:cNvSpPr/>
          <p:nvPr/>
        </p:nvSpPr>
        <p:spPr>
          <a:xfrm>
            <a:off x="9660233" y="3004298"/>
            <a:ext cx="666423" cy="574953"/>
          </a:xfrm>
          <a:custGeom>
            <a:avLst/>
            <a:gdLst>
              <a:gd name="connsiteX0" fmla="*/ 105013 w 666422"/>
              <a:gd name="connsiteY0" fmla="*/ 201255 h 574953"/>
              <a:gd name="connsiteX1" fmla="*/ 57971 w 666422"/>
              <a:gd name="connsiteY1" fmla="*/ 279657 h 574953"/>
              <a:gd name="connsiteX2" fmla="*/ 20076 w 666422"/>
              <a:gd name="connsiteY2" fmla="*/ 420782 h 574953"/>
              <a:gd name="connsiteX3" fmla="*/ 149441 w 666422"/>
              <a:gd name="connsiteY3" fmla="*/ 495265 h 574953"/>
              <a:gd name="connsiteX4" fmla="*/ 294486 w 666422"/>
              <a:gd name="connsiteY4" fmla="*/ 573668 h 574953"/>
              <a:gd name="connsiteX5" fmla="*/ 470892 w 666422"/>
              <a:gd name="connsiteY5" fmla="*/ 554067 h 574953"/>
              <a:gd name="connsiteX6" fmla="*/ 592416 w 666422"/>
              <a:gd name="connsiteY6" fmla="*/ 458677 h 574953"/>
              <a:gd name="connsiteX7" fmla="*/ 640764 w 666422"/>
              <a:gd name="connsiteY7" fmla="*/ 275737 h 574953"/>
              <a:gd name="connsiteX8" fmla="*/ 401636 w 666422"/>
              <a:gd name="connsiteY8" fmla="*/ 15702 h 574953"/>
              <a:gd name="connsiteX9" fmla="*/ 105013 w 666422"/>
              <a:gd name="connsiteY9" fmla="*/ 201255 h 574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66422" h="574953">
                <a:moveTo>
                  <a:pt x="105013" y="201255"/>
                </a:moveTo>
                <a:cubicBezTo>
                  <a:pt x="105013" y="201255"/>
                  <a:pt x="50131" y="205175"/>
                  <a:pt x="57971" y="279657"/>
                </a:cubicBezTo>
                <a:cubicBezTo>
                  <a:pt x="67118" y="354140"/>
                  <a:pt x="-19125" y="299258"/>
                  <a:pt x="20076" y="420782"/>
                </a:cubicBezTo>
                <a:cubicBezTo>
                  <a:pt x="43597" y="495265"/>
                  <a:pt x="107626" y="471744"/>
                  <a:pt x="149441" y="495265"/>
                </a:cubicBezTo>
                <a:cubicBezTo>
                  <a:pt x="175575" y="509639"/>
                  <a:pt x="183415" y="589348"/>
                  <a:pt x="294486" y="573668"/>
                </a:cubicBezTo>
                <a:cubicBezTo>
                  <a:pt x="405556" y="559294"/>
                  <a:pt x="402943" y="555374"/>
                  <a:pt x="470892" y="554067"/>
                </a:cubicBezTo>
                <a:cubicBezTo>
                  <a:pt x="571509" y="551454"/>
                  <a:pt x="555828" y="510946"/>
                  <a:pt x="592416" y="458677"/>
                </a:cubicBezTo>
                <a:cubicBezTo>
                  <a:pt x="612017" y="431236"/>
                  <a:pt x="720474" y="377661"/>
                  <a:pt x="640764" y="275737"/>
                </a:cubicBezTo>
                <a:cubicBezTo>
                  <a:pt x="574122" y="189494"/>
                  <a:pt x="644684" y="-28726"/>
                  <a:pt x="401636" y="15702"/>
                </a:cubicBezTo>
                <a:cubicBezTo>
                  <a:pt x="159895" y="61437"/>
                  <a:pt x="105013" y="201255"/>
                  <a:pt x="105013" y="201255"/>
                </a:cubicBezTo>
                <a:close/>
              </a:path>
            </a:pathLst>
          </a:custGeom>
          <a:solidFill>
            <a:srgbClr val="37373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43" name="任意多边形: 形状 42">
            <a:extLst>
              <a:ext uri="{FF2B5EF4-FFF2-40B4-BE49-F238E27FC236}">
                <a16:creationId xmlns:a16="http://schemas.microsoft.com/office/drawing/2014/main" id="{C675AEB4-371B-4660-98CF-58D825A85B5C}"/>
              </a:ext>
            </a:extLst>
          </p:cNvPr>
          <p:cNvSpPr/>
          <p:nvPr/>
        </p:nvSpPr>
        <p:spPr>
          <a:xfrm>
            <a:off x="9836369" y="3423120"/>
            <a:ext cx="365879" cy="326678"/>
          </a:xfrm>
          <a:custGeom>
            <a:avLst/>
            <a:gdLst>
              <a:gd name="connsiteX0" fmla="*/ 241181 w 365879"/>
              <a:gd name="connsiteY0" fmla="*/ 124791 h 326677"/>
              <a:gd name="connsiteX1" fmla="*/ 239874 w 365879"/>
              <a:gd name="connsiteY1" fmla="*/ 127404 h 326677"/>
              <a:gd name="connsiteX2" fmla="*/ 238567 w 365879"/>
              <a:gd name="connsiteY2" fmla="*/ 9800 h 326677"/>
              <a:gd name="connsiteX3" fmla="*/ 139258 w 365879"/>
              <a:gd name="connsiteY3" fmla="*/ 9800 h 326677"/>
              <a:gd name="connsiteX4" fmla="*/ 145791 w 365879"/>
              <a:gd name="connsiteY4" fmla="*/ 128711 h 326677"/>
              <a:gd name="connsiteX5" fmla="*/ 9893 w 365879"/>
              <a:gd name="connsiteY5" fmla="*/ 160072 h 326677"/>
              <a:gd name="connsiteX6" fmla="*/ 15120 w 365879"/>
              <a:gd name="connsiteY6" fmla="*/ 243702 h 326677"/>
              <a:gd name="connsiteX7" fmla="*/ 97443 w 365879"/>
              <a:gd name="connsiteY7" fmla="*/ 284210 h 326677"/>
              <a:gd name="connsiteX8" fmla="*/ 107896 w 365879"/>
              <a:gd name="connsiteY8" fmla="*/ 297277 h 326677"/>
              <a:gd name="connsiteX9" fmla="*/ 111816 w 365879"/>
              <a:gd name="connsiteY9" fmla="*/ 301197 h 326677"/>
              <a:gd name="connsiteX10" fmla="*/ 124883 w 365879"/>
              <a:gd name="connsiteY10" fmla="*/ 310344 h 326677"/>
              <a:gd name="connsiteX11" fmla="*/ 131417 w 365879"/>
              <a:gd name="connsiteY11" fmla="*/ 314264 h 326677"/>
              <a:gd name="connsiteX12" fmla="*/ 135337 w 365879"/>
              <a:gd name="connsiteY12" fmla="*/ 315571 h 326677"/>
              <a:gd name="connsiteX13" fmla="*/ 136644 w 365879"/>
              <a:gd name="connsiteY13" fmla="*/ 315571 h 326677"/>
              <a:gd name="connsiteX14" fmla="*/ 153631 w 365879"/>
              <a:gd name="connsiteY14" fmla="*/ 319491 h 326677"/>
              <a:gd name="connsiteX15" fmla="*/ 164085 w 365879"/>
              <a:gd name="connsiteY15" fmla="*/ 322104 h 326677"/>
              <a:gd name="connsiteX16" fmla="*/ 166698 w 365879"/>
              <a:gd name="connsiteY16" fmla="*/ 322104 h 326677"/>
              <a:gd name="connsiteX17" fmla="*/ 212433 w 365879"/>
              <a:gd name="connsiteY17" fmla="*/ 320798 h 326677"/>
              <a:gd name="connsiteX18" fmla="*/ 230727 w 365879"/>
              <a:gd name="connsiteY18" fmla="*/ 318184 h 326677"/>
              <a:gd name="connsiteX19" fmla="*/ 239874 w 365879"/>
              <a:gd name="connsiteY19" fmla="*/ 316878 h 326677"/>
              <a:gd name="connsiteX20" fmla="*/ 284302 w 365879"/>
              <a:gd name="connsiteY20" fmla="*/ 306424 h 326677"/>
              <a:gd name="connsiteX21" fmla="*/ 303903 w 365879"/>
              <a:gd name="connsiteY21" fmla="*/ 250235 h 326677"/>
              <a:gd name="connsiteX22" fmla="*/ 362705 w 365879"/>
              <a:gd name="connsiteY22" fmla="*/ 200580 h 326677"/>
              <a:gd name="connsiteX23" fmla="*/ 335264 w 365879"/>
              <a:gd name="connsiteY23" fmla="*/ 144392 h 326677"/>
              <a:gd name="connsiteX24" fmla="*/ 241181 w 365879"/>
              <a:gd name="connsiteY24" fmla="*/ 124791 h 3266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365879" h="326677">
                <a:moveTo>
                  <a:pt x="241181" y="124791"/>
                </a:moveTo>
                <a:cubicBezTo>
                  <a:pt x="241181" y="124791"/>
                  <a:pt x="241181" y="126098"/>
                  <a:pt x="239874" y="127404"/>
                </a:cubicBezTo>
                <a:lnTo>
                  <a:pt x="238567" y="9800"/>
                </a:lnTo>
                <a:lnTo>
                  <a:pt x="139258" y="9800"/>
                </a:lnTo>
                <a:lnTo>
                  <a:pt x="145791" y="128711"/>
                </a:lnTo>
                <a:cubicBezTo>
                  <a:pt x="136644" y="128711"/>
                  <a:pt x="53014" y="140472"/>
                  <a:pt x="9893" y="160072"/>
                </a:cubicBezTo>
                <a:cubicBezTo>
                  <a:pt x="8586" y="174446"/>
                  <a:pt x="21654" y="230635"/>
                  <a:pt x="15120" y="243702"/>
                </a:cubicBezTo>
                <a:cubicBezTo>
                  <a:pt x="34721" y="280290"/>
                  <a:pt x="73922" y="248929"/>
                  <a:pt x="97443" y="284210"/>
                </a:cubicBezTo>
                <a:cubicBezTo>
                  <a:pt x="100056" y="286823"/>
                  <a:pt x="107896" y="297277"/>
                  <a:pt x="107896" y="297277"/>
                </a:cubicBezTo>
                <a:cubicBezTo>
                  <a:pt x="109203" y="298584"/>
                  <a:pt x="110510" y="299890"/>
                  <a:pt x="111816" y="301197"/>
                </a:cubicBezTo>
                <a:cubicBezTo>
                  <a:pt x="114430" y="303811"/>
                  <a:pt x="123577" y="309037"/>
                  <a:pt x="124883" y="310344"/>
                </a:cubicBezTo>
                <a:cubicBezTo>
                  <a:pt x="127497" y="311651"/>
                  <a:pt x="128803" y="312957"/>
                  <a:pt x="131417" y="314264"/>
                </a:cubicBezTo>
                <a:cubicBezTo>
                  <a:pt x="132724" y="314264"/>
                  <a:pt x="134030" y="315571"/>
                  <a:pt x="135337" y="315571"/>
                </a:cubicBezTo>
                <a:cubicBezTo>
                  <a:pt x="135337" y="315571"/>
                  <a:pt x="136644" y="315571"/>
                  <a:pt x="136644" y="315571"/>
                </a:cubicBezTo>
                <a:cubicBezTo>
                  <a:pt x="141870" y="316878"/>
                  <a:pt x="147098" y="318184"/>
                  <a:pt x="153631" y="319491"/>
                </a:cubicBezTo>
                <a:cubicBezTo>
                  <a:pt x="157551" y="320798"/>
                  <a:pt x="161471" y="320798"/>
                  <a:pt x="164085" y="322104"/>
                </a:cubicBezTo>
                <a:cubicBezTo>
                  <a:pt x="165392" y="322104"/>
                  <a:pt x="166698" y="322104"/>
                  <a:pt x="166698" y="322104"/>
                </a:cubicBezTo>
                <a:cubicBezTo>
                  <a:pt x="182379" y="322104"/>
                  <a:pt x="196752" y="322104"/>
                  <a:pt x="212433" y="320798"/>
                </a:cubicBezTo>
                <a:cubicBezTo>
                  <a:pt x="215047" y="320798"/>
                  <a:pt x="235954" y="316878"/>
                  <a:pt x="230727" y="318184"/>
                </a:cubicBezTo>
                <a:cubicBezTo>
                  <a:pt x="233340" y="318184"/>
                  <a:pt x="237261" y="316878"/>
                  <a:pt x="239874" y="316878"/>
                </a:cubicBezTo>
                <a:cubicBezTo>
                  <a:pt x="255554" y="314264"/>
                  <a:pt x="269929" y="310344"/>
                  <a:pt x="284302" y="306424"/>
                </a:cubicBezTo>
                <a:cubicBezTo>
                  <a:pt x="290836" y="288130"/>
                  <a:pt x="297369" y="268529"/>
                  <a:pt x="303903" y="250235"/>
                </a:cubicBezTo>
                <a:cubicBezTo>
                  <a:pt x="311743" y="224101"/>
                  <a:pt x="357478" y="226714"/>
                  <a:pt x="362705" y="200580"/>
                </a:cubicBezTo>
                <a:cubicBezTo>
                  <a:pt x="365319" y="190127"/>
                  <a:pt x="369239" y="154845"/>
                  <a:pt x="335264" y="144392"/>
                </a:cubicBezTo>
                <a:cubicBezTo>
                  <a:pt x="305209" y="139165"/>
                  <a:pt x="241181" y="124791"/>
                  <a:pt x="241181" y="124791"/>
                </a:cubicBezTo>
                <a:close/>
              </a:path>
            </a:pathLst>
          </a:custGeom>
          <a:solidFill>
            <a:srgbClr val="CE8D7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44" name="任意多边形: 形状 43">
            <a:extLst>
              <a:ext uri="{FF2B5EF4-FFF2-40B4-BE49-F238E27FC236}">
                <a16:creationId xmlns:a16="http://schemas.microsoft.com/office/drawing/2014/main" id="{CCDA5872-27C5-437E-8603-28F59B96D9A9}"/>
              </a:ext>
            </a:extLst>
          </p:cNvPr>
          <p:cNvSpPr/>
          <p:nvPr/>
        </p:nvSpPr>
        <p:spPr>
          <a:xfrm>
            <a:off x="9842700" y="3020501"/>
            <a:ext cx="378946" cy="483483"/>
          </a:xfrm>
          <a:custGeom>
            <a:avLst/>
            <a:gdLst>
              <a:gd name="connsiteX0" fmla="*/ 366827 w 378946"/>
              <a:gd name="connsiteY0" fmla="*/ 185051 h 483483"/>
              <a:gd name="connsiteX1" fmla="*/ 257064 w 378946"/>
              <a:gd name="connsiteY1" fmla="*/ 476448 h 483483"/>
              <a:gd name="connsiteX2" fmla="*/ 10095 w 378946"/>
              <a:gd name="connsiteY2" fmla="*/ 242547 h 483483"/>
              <a:gd name="connsiteX3" fmla="*/ 196955 w 378946"/>
              <a:gd name="connsiteY3" fmla="*/ 9952 h 483483"/>
              <a:gd name="connsiteX4" fmla="*/ 366827 w 378946"/>
              <a:gd name="connsiteY4" fmla="*/ 185051 h 483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8946" h="483483">
                <a:moveTo>
                  <a:pt x="366827" y="185051"/>
                </a:moveTo>
                <a:cubicBezTo>
                  <a:pt x="366827" y="185051"/>
                  <a:pt x="404722" y="438554"/>
                  <a:pt x="257064" y="476448"/>
                </a:cubicBezTo>
                <a:cubicBezTo>
                  <a:pt x="152527" y="503889"/>
                  <a:pt x="2255" y="407192"/>
                  <a:pt x="10095" y="242547"/>
                </a:cubicBezTo>
                <a:cubicBezTo>
                  <a:pt x="19242" y="77901"/>
                  <a:pt x="123779" y="6032"/>
                  <a:pt x="196955" y="9952"/>
                </a:cubicBezTo>
                <a:cubicBezTo>
                  <a:pt x="272744" y="15179"/>
                  <a:pt x="349840" y="71368"/>
                  <a:pt x="366827" y="185051"/>
                </a:cubicBezTo>
                <a:close/>
              </a:path>
            </a:pathLst>
          </a:custGeom>
          <a:solidFill>
            <a:srgbClr val="F2AB8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45" name="任意多边形: 形状 44">
            <a:extLst>
              <a:ext uri="{FF2B5EF4-FFF2-40B4-BE49-F238E27FC236}">
                <a16:creationId xmlns:a16="http://schemas.microsoft.com/office/drawing/2014/main" id="{139D1F9B-B274-4EEE-BD9F-CD2BEBB7BE8B}"/>
              </a:ext>
            </a:extLst>
          </p:cNvPr>
          <p:cNvSpPr/>
          <p:nvPr/>
        </p:nvSpPr>
        <p:spPr>
          <a:xfrm>
            <a:off x="10091270" y="3301596"/>
            <a:ext cx="52268" cy="65336"/>
          </a:xfrm>
          <a:custGeom>
            <a:avLst/>
            <a:gdLst>
              <a:gd name="connsiteX0" fmla="*/ 9800 w 52268"/>
              <a:gd name="connsiteY0" fmla="*/ 9800 h 65335"/>
              <a:gd name="connsiteX1" fmla="*/ 26787 w 52268"/>
              <a:gd name="connsiteY1" fmla="*/ 24174 h 65335"/>
              <a:gd name="connsiteX2" fmla="*/ 34628 w 52268"/>
              <a:gd name="connsiteY2" fmla="*/ 30708 h 65335"/>
              <a:gd name="connsiteX3" fmla="*/ 43775 w 52268"/>
              <a:gd name="connsiteY3" fmla="*/ 37241 h 65335"/>
              <a:gd name="connsiteX4" fmla="*/ 46388 w 52268"/>
              <a:gd name="connsiteY4" fmla="*/ 39855 h 65335"/>
              <a:gd name="connsiteX5" fmla="*/ 43775 w 52268"/>
              <a:gd name="connsiteY5" fmla="*/ 42468 h 65335"/>
              <a:gd name="connsiteX6" fmla="*/ 33321 w 52268"/>
              <a:gd name="connsiteY6" fmla="*/ 54228 h 65335"/>
              <a:gd name="connsiteX7" fmla="*/ 21561 w 52268"/>
              <a:gd name="connsiteY7" fmla="*/ 64682 h 65335"/>
              <a:gd name="connsiteX8" fmla="*/ 29401 w 52268"/>
              <a:gd name="connsiteY8" fmla="*/ 51615 h 65335"/>
              <a:gd name="connsiteX9" fmla="*/ 38548 w 52268"/>
              <a:gd name="connsiteY9" fmla="*/ 38548 h 65335"/>
              <a:gd name="connsiteX10" fmla="*/ 39855 w 52268"/>
              <a:gd name="connsiteY10" fmla="*/ 42468 h 65335"/>
              <a:gd name="connsiteX11" fmla="*/ 30707 w 52268"/>
              <a:gd name="connsiteY11" fmla="*/ 35935 h 65335"/>
              <a:gd name="connsiteX12" fmla="*/ 22867 w 52268"/>
              <a:gd name="connsiteY12" fmla="*/ 28094 h 65335"/>
              <a:gd name="connsiteX13" fmla="*/ 16334 w 52268"/>
              <a:gd name="connsiteY13" fmla="*/ 18947 h 65335"/>
              <a:gd name="connsiteX14" fmla="*/ 9800 w 52268"/>
              <a:gd name="connsiteY14" fmla="*/ 9800 h 65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2268" h="65335">
                <a:moveTo>
                  <a:pt x="9800" y="9800"/>
                </a:moveTo>
                <a:cubicBezTo>
                  <a:pt x="15028" y="15027"/>
                  <a:pt x="21561" y="20254"/>
                  <a:pt x="26787" y="24174"/>
                </a:cubicBezTo>
                <a:lnTo>
                  <a:pt x="34628" y="30708"/>
                </a:lnTo>
                <a:cubicBezTo>
                  <a:pt x="37241" y="32014"/>
                  <a:pt x="41162" y="34628"/>
                  <a:pt x="43775" y="37241"/>
                </a:cubicBezTo>
                <a:lnTo>
                  <a:pt x="46388" y="39855"/>
                </a:lnTo>
                <a:lnTo>
                  <a:pt x="43775" y="42468"/>
                </a:lnTo>
                <a:cubicBezTo>
                  <a:pt x="39855" y="46388"/>
                  <a:pt x="37241" y="50308"/>
                  <a:pt x="33321" y="54228"/>
                </a:cubicBezTo>
                <a:cubicBezTo>
                  <a:pt x="29401" y="58149"/>
                  <a:pt x="25481" y="62069"/>
                  <a:pt x="21561" y="64682"/>
                </a:cubicBezTo>
                <a:cubicBezTo>
                  <a:pt x="24174" y="59455"/>
                  <a:pt x="26787" y="55535"/>
                  <a:pt x="29401" y="51615"/>
                </a:cubicBezTo>
                <a:cubicBezTo>
                  <a:pt x="32015" y="47695"/>
                  <a:pt x="35935" y="43775"/>
                  <a:pt x="38548" y="38548"/>
                </a:cubicBezTo>
                <a:lnTo>
                  <a:pt x="39855" y="42468"/>
                </a:lnTo>
                <a:cubicBezTo>
                  <a:pt x="35935" y="39855"/>
                  <a:pt x="33321" y="38548"/>
                  <a:pt x="30707" y="35935"/>
                </a:cubicBezTo>
                <a:lnTo>
                  <a:pt x="22867" y="28094"/>
                </a:lnTo>
                <a:cubicBezTo>
                  <a:pt x="20254" y="25481"/>
                  <a:pt x="17640" y="21561"/>
                  <a:pt x="16334" y="18947"/>
                </a:cubicBezTo>
                <a:cubicBezTo>
                  <a:pt x="13720" y="16334"/>
                  <a:pt x="12414" y="13721"/>
                  <a:pt x="9800" y="9800"/>
                </a:cubicBezTo>
                <a:close/>
              </a:path>
            </a:pathLst>
          </a:custGeom>
          <a:solidFill>
            <a:srgbClr val="B5766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46" name="任意多边形: 形状 45">
            <a:extLst>
              <a:ext uri="{FF2B5EF4-FFF2-40B4-BE49-F238E27FC236}">
                <a16:creationId xmlns:a16="http://schemas.microsoft.com/office/drawing/2014/main" id="{AB0BB5E4-5D81-49E6-B009-ED4CB7CB07DF}"/>
              </a:ext>
            </a:extLst>
          </p:cNvPr>
          <p:cNvSpPr/>
          <p:nvPr/>
        </p:nvSpPr>
        <p:spPr>
          <a:xfrm>
            <a:off x="10126386" y="3245407"/>
            <a:ext cx="52268" cy="78403"/>
          </a:xfrm>
          <a:custGeom>
            <a:avLst/>
            <a:gdLst>
              <a:gd name="connsiteX0" fmla="*/ 45248 w 52268"/>
              <a:gd name="connsiteY0" fmla="*/ 43775 h 78402"/>
              <a:gd name="connsiteX1" fmla="*/ 25647 w 52268"/>
              <a:gd name="connsiteY1" fmla="*/ 75136 h 78402"/>
              <a:gd name="connsiteX2" fmla="*/ 9966 w 52268"/>
              <a:gd name="connsiteY2" fmla="*/ 41162 h 78402"/>
              <a:gd name="connsiteX3" fmla="*/ 29567 w 52268"/>
              <a:gd name="connsiteY3" fmla="*/ 9800 h 78402"/>
              <a:gd name="connsiteX4" fmla="*/ 45248 w 52268"/>
              <a:gd name="connsiteY4" fmla="*/ 43775 h 78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268" h="78402">
                <a:moveTo>
                  <a:pt x="45248" y="43775"/>
                </a:moveTo>
                <a:cubicBezTo>
                  <a:pt x="43940" y="62069"/>
                  <a:pt x="36100" y="75136"/>
                  <a:pt x="25647" y="75136"/>
                </a:cubicBezTo>
                <a:cubicBezTo>
                  <a:pt x="15192" y="75136"/>
                  <a:pt x="8659" y="59455"/>
                  <a:pt x="9966" y="41162"/>
                </a:cubicBezTo>
                <a:cubicBezTo>
                  <a:pt x="11273" y="22867"/>
                  <a:pt x="19113" y="9800"/>
                  <a:pt x="29567" y="9800"/>
                </a:cubicBezTo>
                <a:cubicBezTo>
                  <a:pt x="38714" y="9800"/>
                  <a:pt x="46554" y="25481"/>
                  <a:pt x="45248" y="43775"/>
                </a:cubicBezTo>
                <a:close/>
              </a:path>
            </a:pathLst>
          </a:custGeom>
          <a:solidFill>
            <a:srgbClr val="22222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47" name="任意多边形: 形状 46">
            <a:extLst>
              <a:ext uri="{FF2B5EF4-FFF2-40B4-BE49-F238E27FC236}">
                <a16:creationId xmlns:a16="http://schemas.microsoft.com/office/drawing/2014/main" id="{0DFBBD49-AC4A-4708-9AAF-1CCCC01FA42D}"/>
              </a:ext>
            </a:extLst>
          </p:cNvPr>
          <p:cNvSpPr/>
          <p:nvPr/>
        </p:nvSpPr>
        <p:spPr>
          <a:xfrm>
            <a:off x="9959127" y="3250634"/>
            <a:ext cx="52268" cy="78403"/>
          </a:xfrm>
          <a:custGeom>
            <a:avLst/>
            <a:gdLst>
              <a:gd name="connsiteX0" fmla="*/ 45247 w 52268"/>
              <a:gd name="connsiteY0" fmla="*/ 43775 h 78402"/>
              <a:gd name="connsiteX1" fmla="*/ 25646 w 52268"/>
              <a:gd name="connsiteY1" fmla="*/ 75136 h 78402"/>
              <a:gd name="connsiteX2" fmla="*/ 9966 w 52268"/>
              <a:gd name="connsiteY2" fmla="*/ 41161 h 78402"/>
              <a:gd name="connsiteX3" fmla="*/ 29567 w 52268"/>
              <a:gd name="connsiteY3" fmla="*/ 9800 h 78402"/>
              <a:gd name="connsiteX4" fmla="*/ 45247 w 52268"/>
              <a:gd name="connsiteY4" fmla="*/ 43775 h 78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268" h="78402">
                <a:moveTo>
                  <a:pt x="45247" y="43775"/>
                </a:moveTo>
                <a:cubicBezTo>
                  <a:pt x="43940" y="62069"/>
                  <a:pt x="36100" y="75136"/>
                  <a:pt x="25646" y="75136"/>
                </a:cubicBezTo>
                <a:cubicBezTo>
                  <a:pt x="15192" y="75136"/>
                  <a:pt x="8659" y="59455"/>
                  <a:pt x="9966" y="41161"/>
                </a:cubicBezTo>
                <a:cubicBezTo>
                  <a:pt x="11273" y="22867"/>
                  <a:pt x="19112" y="9800"/>
                  <a:pt x="29567" y="9800"/>
                </a:cubicBezTo>
                <a:cubicBezTo>
                  <a:pt x="38713" y="11107"/>
                  <a:pt x="46554" y="26787"/>
                  <a:pt x="45247" y="43775"/>
                </a:cubicBezTo>
                <a:close/>
              </a:path>
            </a:pathLst>
          </a:custGeom>
          <a:solidFill>
            <a:srgbClr val="22222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48" name="任意多边形: 形状 47">
            <a:extLst>
              <a:ext uri="{FF2B5EF4-FFF2-40B4-BE49-F238E27FC236}">
                <a16:creationId xmlns:a16="http://schemas.microsoft.com/office/drawing/2014/main" id="{CC1BCFA5-4375-4DA3-BF91-33AC2B7C00F5}"/>
              </a:ext>
            </a:extLst>
          </p:cNvPr>
          <p:cNvSpPr/>
          <p:nvPr/>
        </p:nvSpPr>
        <p:spPr>
          <a:xfrm>
            <a:off x="9784566" y="3253347"/>
            <a:ext cx="91470" cy="130671"/>
          </a:xfrm>
          <a:custGeom>
            <a:avLst/>
            <a:gdLst>
              <a:gd name="connsiteX0" fmla="*/ 77376 w 91469"/>
              <a:gd name="connsiteY0" fmla="*/ 81570 h 130671"/>
              <a:gd name="connsiteX1" fmla="*/ 30334 w 91469"/>
              <a:gd name="connsiteY1" fmla="*/ 12314 h 130671"/>
              <a:gd name="connsiteX2" fmla="*/ 93057 w 91469"/>
              <a:gd name="connsiteY2" fmla="*/ 120771 h 130671"/>
              <a:gd name="connsiteX3" fmla="*/ 77376 w 91469"/>
              <a:gd name="connsiteY3" fmla="*/ 81570 h 130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69" h="130671">
                <a:moveTo>
                  <a:pt x="77376" y="81570"/>
                </a:moveTo>
                <a:cubicBezTo>
                  <a:pt x="77376" y="81570"/>
                  <a:pt x="78683" y="-5980"/>
                  <a:pt x="30334" y="12314"/>
                </a:cubicBezTo>
                <a:cubicBezTo>
                  <a:pt x="-16707" y="30608"/>
                  <a:pt x="22494" y="148212"/>
                  <a:pt x="93057" y="120771"/>
                </a:cubicBezTo>
                <a:lnTo>
                  <a:pt x="77376" y="81570"/>
                </a:lnTo>
                <a:close/>
              </a:path>
            </a:pathLst>
          </a:custGeom>
          <a:solidFill>
            <a:srgbClr val="F2AB8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49" name="任意多边形: 形状 48">
            <a:extLst>
              <a:ext uri="{FF2B5EF4-FFF2-40B4-BE49-F238E27FC236}">
                <a16:creationId xmlns:a16="http://schemas.microsoft.com/office/drawing/2014/main" id="{E57A89B1-87E6-47DA-B0E1-5F3EC0B307A8}"/>
              </a:ext>
            </a:extLst>
          </p:cNvPr>
          <p:cNvSpPr/>
          <p:nvPr/>
        </p:nvSpPr>
        <p:spPr>
          <a:xfrm>
            <a:off x="9802487" y="3272929"/>
            <a:ext cx="52268" cy="91470"/>
          </a:xfrm>
          <a:custGeom>
            <a:avLst/>
            <a:gdLst>
              <a:gd name="connsiteX0" fmla="*/ 9800 w 52268"/>
              <a:gd name="connsiteY0" fmla="*/ 31934 h 91469"/>
              <a:gd name="connsiteX1" fmla="*/ 34627 w 52268"/>
              <a:gd name="connsiteY1" fmla="*/ 16253 h 91469"/>
              <a:gd name="connsiteX2" fmla="*/ 43775 w 52268"/>
              <a:gd name="connsiteY2" fmla="*/ 43694 h 91469"/>
              <a:gd name="connsiteX3" fmla="*/ 51614 w 52268"/>
              <a:gd name="connsiteY3" fmla="*/ 82895 h 91469"/>
              <a:gd name="connsiteX4" fmla="*/ 9800 w 52268"/>
              <a:gd name="connsiteY4" fmla="*/ 31934 h 91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268" h="91469">
                <a:moveTo>
                  <a:pt x="9800" y="31934"/>
                </a:moveTo>
                <a:cubicBezTo>
                  <a:pt x="9800" y="31934"/>
                  <a:pt x="18947" y="-4654"/>
                  <a:pt x="34627" y="16253"/>
                </a:cubicBezTo>
                <a:cubicBezTo>
                  <a:pt x="50308" y="37161"/>
                  <a:pt x="43775" y="43694"/>
                  <a:pt x="43775" y="43694"/>
                </a:cubicBezTo>
                <a:cubicBezTo>
                  <a:pt x="43775" y="43694"/>
                  <a:pt x="22867" y="71135"/>
                  <a:pt x="51614" y="82895"/>
                </a:cubicBezTo>
                <a:cubicBezTo>
                  <a:pt x="51614" y="82895"/>
                  <a:pt x="9800" y="98576"/>
                  <a:pt x="9800" y="31934"/>
                </a:cubicBezTo>
                <a:close/>
              </a:path>
            </a:pathLst>
          </a:custGeom>
          <a:solidFill>
            <a:srgbClr val="D69F8A">
              <a:alpha val="50000"/>
            </a:srgb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50" name="任意多边形: 形状 49">
            <a:extLst>
              <a:ext uri="{FF2B5EF4-FFF2-40B4-BE49-F238E27FC236}">
                <a16:creationId xmlns:a16="http://schemas.microsoft.com/office/drawing/2014/main" id="{7A5B09A7-A742-4E4E-960D-840E8AC8C6EF}"/>
              </a:ext>
            </a:extLst>
          </p:cNvPr>
          <p:cNvSpPr/>
          <p:nvPr/>
        </p:nvSpPr>
        <p:spPr>
          <a:xfrm>
            <a:off x="9749156" y="2933335"/>
            <a:ext cx="352812" cy="352812"/>
          </a:xfrm>
          <a:custGeom>
            <a:avLst/>
            <a:gdLst>
              <a:gd name="connsiteX0" fmla="*/ 345382 w 352812"/>
              <a:gd name="connsiteY0" fmla="*/ 89277 h 352812"/>
              <a:gd name="connsiteX1" fmla="*/ 102333 w 352812"/>
              <a:gd name="connsiteY1" fmla="*/ 346700 h 352812"/>
              <a:gd name="connsiteX2" fmla="*/ 23931 w 352812"/>
              <a:gd name="connsiteY2" fmla="*/ 325792 h 352812"/>
              <a:gd name="connsiteX3" fmla="*/ 65745 w 352812"/>
              <a:gd name="connsiteY3" fmla="*/ 86664 h 352812"/>
              <a:gd name="connsiteX4" fmla="*/ 345382 w 352812"/>
              <a:gd name="connsiteY4" fmla="*/ 89277 h 352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2812" h="352812">
                <a:moveTo>
                  <a:pt x="345382" y="89277"/>
                </a:moveTo>
                <a:cubicBezTo>
                  <a:pt x="345382" y="89277"/>
                  <a:pt x="337542" y="299658"/>
                  <a:pt x="102333" y="346700"/>
                </a:cubicBezTo>
                <a:cubicBezTo>
                  <a:pt x="102333" y="346700"/>
                  <a:pt x="72278" y="308805"/>
                  <a:pt x="23931" y="325792"/>
                </a:cubicBezTo>
                <a:cubicBezTo>
                  <a:pt x="6943" y="273524"/>
                  <a:pt x="-8737" y="154613"/>
                  <a:pt x="65745" y="86664"/>
                </a:cubicBezTo>
                <a:cubicBezTo>
                  <a:pt x="141535" y="18715"/>
                  <a:pt x="319247" y="-46621"/>
                  <a:pt x="345382" y="89277"/>
                </a:cubicBezTo>
                <a:close/>
              </a:path>
            </a:pathLst>
          </a:custGeom>
          <a:solidFill>
            <a:srgbClr val="37373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51" name="任意多边形: 形状 50">
            <a:extLst>
              <a:ext uri="{FF2B5EF4-FFF2-40B4-BE49-F238E27FC236}">
                <a16:creationId xmlns:a16="http://schemas.microsoft.com/office/drawing/2014/main" id="{E7A518E2-AF98-4FAC-A270-B41B469BA3EB}"/>
              </a:ext>
            </a:extLst>
          </p:cNvPr>
          <p:cNvSpPr/>
          <p:nvPr/>
        </p:nvSpPr>
        <p:spPr>
          <a:xfrm>
            <a:off x="9925318" y="3189218"/>
            <a:ext cx="104537" cy="52268"/>
          </a:xfrm>
          <a:custGeom>
            <a:avLst/>
            <a:gdLst>
              <a:gd name="connsiteX0" fmla="*/ 9800 w 104536"/>
              <a:gd name="connsiteY0" fmla="*/ 47695 h 52268"/>
              <a:gd name="connsiteX1" fmla="*/ 11108 w 104536"/>
              <a:gd name="connsiteY1" fmla="*/ 43775 h 52268"/>
              <a:gd name="connsiteX2" fmla="*/ 17641 w 104536"/>
              <a:gd name="connsiteY2" fmla="*/ 33321 h 52268"/>
              <a:gd name="connsiteX3" fmla="*/ 32015 w 104536"/>
              <a:gd name="connsiteY3" fmla="*/ 20254 h 52268"/>
              <a:gd name="connsiteX4" fmla="*/ 41162 w 104536"/>
              <a:gd name="connsiteY4" fmla="*/ 15027 h 52268"/>
              <a:gd name="connsiteX5" fmla="*/ 51615 w 104536"/>
              <a:gd name="connsiteY5" fmla="*/ 11107 h 52268"/>
              <a:gd name="connsiteX6" fmla="*/ 63376 w 104536"/>
              <a:gd name="connsiteY6" fmla="*/ 9800 h 52268"/>
              <a:gd name="connsiteX7" fmla="*/ 73830 w 104536"/>
              <a:gd name="connsiteY7" fmla="*/ 11107 h 52268"/>
              <a:gd name="connsiteX8" fmla="*/ 90817 w 104536"/>
              <a:gd name="connsiteY8" fmla="*/ 20254 h 52268"/>
              <a:gd name="connsiteX9" fmla="*/ 96044 w 104536"/>
              <a:gd name="connsiteY9" fmla="*/ 25481 h 52268"/>
              <a:gd name="connsiteX10" fmla="*/ 99964 w 104536"/>
              <a:gd name="connsiteY10" fmla="*/ 30708 h 52268"/>
              <a:gd name="connsiteX11" fmla="*/ 102577 w 104536"/>
              <a:gd name="connsiteY11" fmla="*/ 34628 h 52268"/>
              <a:gd name="connsiteX12" fmla="*/ 98657 w 104536"/>
              <a:gd name="connsiteY12" fmla="*/ 32015 h 52268"/>
              <a:gd name="connsiteX13" fmla="*/ 93430 w 104536"/>
              <a:gd name="connsiteY13" fmla="*/ 29401 h 52268"/>
              <a:gd name="connsiteX14" fmla="*/ 86897 w 104536"/>
              <a:gd name="connsiteY14" fmla="*/ 26788 h 52268"/>
              <a:gd name="connsiteX15" fmla="*/ 54229 w 104536"/>
              <a:gd name="connsiteY15" fmla="*/ 24174 h 52268"/>
              <a:gd name="connsiteX16" fmla="*/ 37242 w 104536"/>
              <a:gd name="connsiteY16" fmla="*/ 29401 h 52268"/>
              <a:gd name="connsiteX17" fmla="*/ 29401 w 104536"/>
              <a:gd name="connsiteY17" fmla="*/ 33321 h 52268"/>
              <a:gd name="connsiteX18" fmla="*/ 22867 w 104536"/>
              <a:gd name="connsiteY18" fmla="*/ 37241 h 52268"/>
              <a:gd name="connsiteX19" fmla="*/ 12414 w 104536"/>
              <a:gd name="connsiteY19" fmla="*/ 43775 h 52268"/>
              <a:gd name="connsiteX20" fmla="*/ 9800 w 104536"/>
              <a:gd name="connsiteY20" fmla="*/ 47695 h 52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04536" h="52268">
                <a:moveTo>
                  <a:pt x="9800" y="47695"/>
                </a:moveTo>
                <a:cubicBezTo>
                  <a:pt x="9800" y="47695"/>
                  <a:pt x="9800" y="46388"/>
                  <a:pt x="11108" y="43775"/>
                </a:cubicBezTo>
                <a:cubicBezTo>
                  <a:pt x="12414" y="41162"/>
                  <a:pt x="15028" y="37241"/>
                  <a:pt x="17641" y="33321"/>
                </a:cubicBezTo>
                <a:cubicBezTo>
                  <a:pt x="21561" y="29401"/>
                  <a:pt x="25481" y="24174"/>
                  <a:pt x="32015" y="20254"/>
                </a:cubicBezTo>
                <a:cubicBezTo>
                  <a:pt x="34628" y="18947"/>
                  <a:pt x="38548" y="16334"/>
                  <a:pt x="41162" y="15027"/>
                </a:cubicBezTo>
                <a:cubicBezTo>
                  <a:pt x="45082" y="13721"/>
                  <a:pt x="47695" y="12414"/>
                  <a:pt x="51615" y="11107"/>
                </a:cubicBezTo>
                <a:cubicBezTo>
                  <a:pt x="55535" y="11107"/>
                  <a:pt x="59455" y="9800"/>
                  <a:pt x="63376" y="9800"/>
                </a:cubicBezTo>
                <a:cubicBezTo>
                  <a:pt x="67296" y="9800"/>
                  <a:pt x="71216" y="11107"/>
                  <a:pt x="73830" y="11107"/>
                </a:cubicBezTo>
                <a:cubicBezTo>
                  <a:pt x="80363" y="12414"/>
                  <a:pt x="86897" y="16334"/>
                  <a:pt x="90817" y="20254"/>
                </a:cubicBezTo>
                <a:cubicBezTo>
                  <a:pt x="93430" y="21561"/>
                  <a:pt x="94737" y="24174"/>
                  <a:pt x="96044" y="25481"/>
                </a:cubicBezTo>
                <a:cubicBezTo>
                  <a:pt x="97350" y="26788"/>
                  <a:pt x="98657" y="29401"/>
                  <a:pt x="99964" y="30708"/>
                </a:cubicBezTo>
                <a:cubicBezTo>
                  <a:pt x="101270" y="33321"/>
                  <a:pt x="102577" y="34628"/>
                  <a:pt x="102577" y="34628"/>
                </a:cubicBezTo>
                <a:cubicBezTo>
                  <a:pt x="102577" y="34628"/>
                  <a:pt x="101270" y="33321"/>
                  <a:pt x="98657" y="32015"/>
                </a:cubicBezTo>
                <a:cubicBezTo>
                  <a:pt x="97350" y="30708"/>
                  <a:pt x="96044" y="30708"/>
                  <a:pt x="93430" y="29401"/>
                </a:cubicBezTo>
                <a:cubicBezTo>
                  <a:pt x="92123" y="28094"/>
                  <a:pt x="89510" y="26788"/>
                  <a:pt x="86897" y="26788"/>
                </a:cubicBezTo>
                <a:cubicBezTo>
                  <a:pt x="77749" y="22867"/>
                  <a:pt x="65989" y="21561"/>
                  <a:pt x="54229" y="24174"/>
                </a:cubicBezTo>
                <a:cubicBezTo>
                  <a:pt x="47695" y="25481"/>
                  <a:pt x="42468" y="28094"/>
                  <a:pt x="37242" y="29401"/>
                </a:cubicBezTo>
                <a:cubicBezTo>
                  <a:pt x="34628" y="30708"/>
                  <a:pt x="32015" y="32015"/>
                  <a:pt x="29401" y="33321"/>
                </a:cubicBezTo>
                <a:cubicBezTo>
                  <a:pt x="26787" y="34628"/>
                  <a:pt x="24175" y="35935"/>
                  <a:pt x="22867" y="37241"/>
                </a:cubicBezTo>
                <a:cubicBezTo>
                  <a:pt x="18947" y="39855"/>
                  <a:pt x="15028" y="42468"/>
                  <a:pt x="12414" y="43775"/>
                </a:cubicBezTo>
                <a:cubicBezTo>
                  <a:pt x="11108" y="46388"/>
                  <a:pt x="9800" y="47695"/>
                  <a:pt x="9800" y="47695"/>
                </a:cubicBezTo>
                <a:close/>
              </a:path>
            </a:pathLst>
          </a:custGeom>
          <a:solidFill>
            <a:srgbClr val="0A070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52" name="任意多边形: 形状 51">
            <a:extLst>
              <a:ext uri="{FF2B5EF4-FFF2-40B4-BE49-F238E27FC236}">
                <a16:creationId xmlns:a16="http://schemas.microsoft.com/office/drawing/2014/main" id="{36394A15-683F-4713-8591-55426B24441B}"/>
              </a:ext>
            </a:extLst>
          </p:cNvPr>
          <p:cNvSpPr/>
          <p:nvPr/>
        </p:nvSpPr>
        <p:spPr>
          <a:xfrm>
            <a:off x="10099110" y="3180071"/>
            <a:ext cx="104537" cy="52268"/>
          </a:xfrm>
          <a:custGeom>
            <a:avLst/>
            <a:gdLst>
              <a:gd name="connsiteX0" fmla="*/ 9800 w 104536"/>
              <a:gd name="connsiteY0" fmla="*/ 34628 h 52268"/>
              <a:gd name="connsiteX1" fmla="*/ 12414 w 104536"/>
              <a:gd name="connsiteY1" fmla="*/ 30708 h 52268"/>
              <a:gd name="connsiteX2" fmla="*/ 15028 w 104536"/>
              <a:gd name="connsiteY2" fmla="*/ 26788 h 52268"/>
              <a:gd name="connsiteX3" fmla="*/ 20255 w 104536"/>
              <a:gd name="connsiteY3" fmla="*/ 21561 h 52268"/>
              <a:gd name="connsiteX4" fmla="*/ 35935 w 104536"/>
              <a:gd name="connsiteY4" fmla="*/ 12414 h 52268"/>
              <a:gd name="connsiteX5" fmla="*/ 46389 w 104536"/>
              <a:gd name="connsiteY5" fmla="*/ 9800 h 52268"/>
              <a:gd name="connsiteX6" fmla="*/ 56842 w 104536"/>
              <a:gd name="connsiteY6" fmla="*/ 9800 h 52268"/>
              <a:gd name="connsiteX7" fmla="*/ 67296 w 104536"/>
              <a:gd name="connsiteY7" fmla="*/ 12414 h 52268"/>
              <a:gd name="connsiteX8" fmla="*/ 76443 w 104536"/>
              <a:gd name="connsiteY8" fmla="*/ 16334 h 52268"/>
              <a:gd name="connsiteX9" fmla="*/ 90817 w 104536"/>
              <a:gd name="connsiteY9" fmla="*/ 28094 h 52268"/>
              <a:gd name="connsiteX10" fmla="*/ 94737 w 104536"/>
              <a:gd name="connsiteY10" fmla="*/ 34628 h 52268"/>
              <a:gd name="connsiteX11" fmla="*/ 97350 w 104536"/>
              <a:gd name="connsiteY11" fmla="*/ 39855 h 52268"/>
              <a:gd name="connsiteX12" fmla="*/ 98657 w 104536"/>
              <a:gd name="connsiteY12" fmla="*/ 43775 h 52268"/>
              <a:gd name="connsiteX13" fmla="*/ 94737 w 104536"/>
              <a:gd name="connsiteY13" fmla="*/ 41162 h 52268"/>
              <a:gd name="connsiteX14" fmla="*/ 90817 w 104536"/>
              <a:gd name="connsiteY14" fmla="*/ 37241 h 52268"/>
              <a:gd name="connsiteX15" fmla="*/ 85590 w 104536"/>
              <a:gd name="connsiteY15" fmla="*/ 33321 h 52268"/>
              <a:gd name="connsiteX16" fmla="*/ 54229 w 104536"/>
              <a:gd name="connsiteY16" fmla="*/ 21561 h 52268"/>
              <a:gd name="connsiteX17" fmla="*/ 45082 w 104536"/>
              <a:gd name="connsiteY17" fmla="*/ 21561 h 52268"/>
              <a:gd name="connsiteX18" fmla="*/ 35935 w 104536"/>
              <a:gd name="connsiteY18" fmla="*/ 22867 h 52268"/>
              <a:gd name="connsiteX19" fmla="*/ 28095 w 104536"/>
              <a:gd name="connsiteY19" fmla="*/ 24174 h 52268"/>
              <a:gd name="connsiteX20" fmla="*/ 21561 w 104536"/>
              <a:gd name="connsiteY20" fmla="*/ 26788 h 52268"/>
              <a:gd name="connsiteX21" fmla="*/ 11108 w 104536"/>
              <a:gd name="connsiteY21" fmla="*/ 32014 h 52268"/>
              <a:gd name="connsiteX22" fmla="*/ 9800 w 104536"/>
              <a:gd name="connsiteY22" fmla="*/ 34628 h 52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04536" h="52268">
                <a:moveTo>
                  <a:pt x="9800" y="34628"/>
                </a:moveTo>
                <a:cubicBezTo>
                  <a:pt x="9800" y="34628"/>
                  <a:pt x="11108" y="33321"/>
                  <a:pt x="12414" y="30708"/>
                </a:cubicBezTo>
                <a:cubicBezTo>
                  <a:pt x="12414" y="29401"/>
                  <a:pt x="13721" y="28094"/>
                  <a:pt x="15028" y="26788"/>
                </a:cubicBezTo>
                <a:cubicBezTo>
                  <a:pt x="16334" y="25481"/>
                  <a:pt x="17641" y="22867"/>
                  <a:pt x="20255" y="21561"/>
                </a:cubicBezTo>
                <a:cubicBezTo>
                  <a:pt x="24175" y="17641"/>
                  <a:pt x="29401" y="15027"/>
                  <a:pt x="35935" y="12414"/>
                </a:cubicBezTo>
                <a:cubicBezTo>
                  <a:pt x="39855" y="11107"/>
                  <a:pt x="42468" y="9800"/>
                  <a:pt x="46389" y="9800"/>
                </a:cubicBezTo>
                <a:cubicBezTo>
                  <a:pt x="50309" y="9800"/>
                  <a:pt x="54229" y="9800"/>
                  <a:pt x="56842" y="9800"/>
                </a:cubicBezTo>
                <a:cubicBezTo>
                  <a:pt x="60762" y="9800"/>
                  <a:pt x="64682" y="11107"/>
                  <a:pt x="67296" y="12414"/>
                </a:cubicBezTo>
                <a:cubicBezTo>
                  <a:pt x="71216" y="13721"/>
                  <a:pt x="73830" y="15027"/>
                  <a:pt x="76443" y="16334"/>
                </a:cubicBezTo>
                <a:cubicBezTo>
                  <a:pt x="82977" y="20254"/>
                  <a:pt x="86897" y="24174"/>
                  <a:pt x="90817" y="28094"/>
                </a:cubicBezTo>
                <a:cubicBezTo>
                  <a:pt x="92124" y="30708"/>
                  <a:pt x="93430" y="32014"/>
                  <a:pt x="94737" y="34628"/>
                </a:cubicBezTo>
                <a:cubicBezTo>
                  <a:pt x="96044" y="35935"/>
                  <a:pt x="96044" y="38548"/>
                  <a:pt x="97350" y="39855"/>
                </a:cubicBezTo>
                <a:cubicBezTo>
                  <a:pt x="98657" y="42468"/>
                  <a:pt x="98657" y="43775"/>
                  <a:pt x="98657" y="43775"/>
                </a:cubicBezTo>
                <a:cubicBezTo>
                  <a:pt x="98657" y="43775"/>
                  <a:pt x="97350" y="42468"/>
                  <a:pt x="94737" y="41162"/>
                </a:cubicBezTo>
                <a:cubicBezTo>
                  <a:pt x="93430" y="39855"/>
                  <a:pt x="92124" y="38548"/>
                  <a:pt x="90817" y="37241"/>
                </a:cubicBezTo>
                <a:cubicBezTo>
                  <a:pt x="89510" y="35935"/>
                  <a:pt x="88203" y="34628"/>
                  <a:pt x="85590" y="33321"/>
                </a:cubicBezTo>
                <a:cubicBezTo>
                  <a:pt x="77749" y="28094"/>
                  <a:pt x="67296" y="22867"/>
                  <a:pt x="54229" y="21561"/>
                </a:cubicBezTo>
                <a:cubicBezTo>
                  <a:pt x="51615" y="21561"/>
                  <a:pt x="47695" y="21561"/>
                  <a:pt x="45082" y="21561"/>
                </a:cubicBezTo>
                <a:cubicBezTo>
                  <a:pt x="42468" y="21561"/>
                  <a:pt x="39855" y="21561"/>
                  <a:pt x="35935" y="22867"/>
                </a:cubicBezTo>
                <a:cubicBezTo>
                  <a:pt x="33322" y="22867"/>
                  <a:pt x="30708" y="24174"/>
                  <a:pt x="28095" y="24174"/>
                </a:cubicBezTo>
                <a:cubicBezTo>
                  <a:pt x="25481" y="25481"/>
                  <a:pt x="22867" y="25481"/>
                  <a:pt x="21561" y="26788"/>
                </a:cubicBezTo>
                <a:cubicBezTo>
                  <a:pt x="17641" y="28094"/>
                  <a:pt x="13721" y="30708"/>
                  <a:pt x="11108" y="32014"/>
                </a:cubicBezTo>
                <a:cubicBezTo>
                  <a:pt x="11108" y="34628"/>
                  <a:pt x="9800" y="34628"/>
                  <a:pt x="9800" y="34628"/>
                </a:cubicBezTo>
                <a:close/>
              </a:path>
            </a:pathLst>
          </a:custGeom>
          <a:solidFill>
            <a:srgbClr val="0A070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53" name="任意多边形: 形状 52">
            <a:extLst>
              <a:ext uri="{FF2B5EF4-FFF2-40B4-BE49-F238E27FC236}">
                <a16:creationId xmlns:a16="http://schemas.microsoft.com/office/drawing/2014/main" id="{59FDB7F3-CE0E-4563-813A-26C6858D87E8}"/>
              </a:ext>
            </a:extLst>
          </p:cNvPr>
          <p:cNvSpPr/>
          <p:nvPr/>
        </p:nvSpPr>
        <p:spPr>
          <a:xfrm>
            <a:off x="9765855" y="3560297"/>
            <a:ext cx="509617" cy="653356"/>
          </a:xfrm>
          <a:custGeom>
            <a:avLst/>
            <a:gdLst>
              <a:gd name="connsiteX0" fmla="*/ 422766 w 509617"/>
              <a:gd name="connsiteY0" fmla="*/ 371787 h 653355"/>
              <a:gd name="connsiteX1" fmla="*/ 451514 w 509617"/>
              <a:gd name="connsiteY1" fmla="*/ 301225 h 653355"/>
              <a:gd name="connsiteX2" fmla="*/ 499861 w 509617"/>
              <a:gd name="connsiteY2" fmla="*/ 224129 h 653355"/>
              <a:gd name="connsiteX3" fmla="*/ 413619 w 509617"/>
              <a:gd name="connsiteY3" fmla="*/ 9828 h 653355"/>
              <a:gd name="connsiteX4" fmla="*/ 265961 w 509617"/>
              <a:gd name="connsiteY4" fmla="*/ 116979 h 653355"/>
              <a:gd name="connsiteX5" fmla="*/ 101314 w 509617"/>
              <a:gd name="connsiteY5" fmla="*/ 20282 h 653355"/>
              <a:gd name="connsiteX6" fmla="*/ 101314 w 509617"/>
              <a:gd name="connsiteY6" fmla="*/ 15055 h 653355"/>
              <a:gd name="connsiteX7" fmla="*/ 34672 w 509617"/>
              <a:gd name="connsiteY7" fmla="*/ 50336 h 653355"/>
              <a:gd name="connsiteX8" fmla="*/ 84327 w 509617"/>
              <a:gd name="connsiteY8" fmla="*/ 167940 h 653355"/>
              <a:gd name="connsiteX9" fmla="*/ 178411 w 509617"/>
              <a:gd name="connsiteY9" fmla="*/ 369174 h 653355"/>
              <a:gd name="connsiteX10" fmla="*/ 160116 w 509617"/>
              <a:gd name="connsiteY10" fmla="*/ 573021 h 653355"/>
              <a:gd name="connsiteX11" fmla="*/ 282948 w 509617"/>
              <a:gd name="connsiteY11" fmla="*/ 644890 h 653355"/>
              <a:gd name="connsiteX12" fmla="*/ 434526 w 509617"/>
              <a:gd name="connsiteY12" fmla="*/ 553420 h 653355"/>
              <a:gd name="connsiteX13" fmla="*/ 422766 w 509617"/>
              <a:gd name="connsiteY13" fmla="*/ 371787 h 653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09617" h="653355">
                <a:moveTo>
                  <a:pt x="422766" y="371787"/>
                </a:moveTo>
                <a:lnTo>
                  <a:pt x="451514" y="301225"/>
                </a:lnTo>
                <a:cubicBezTo>
                  <a:pt x="451514" y="301225"/>
                  <a:pt x="494635" y="264637"/>
                  <a:pt x="499861" y="224129"/>
                </a:cubicBezTo>
                <a:cubicBezTo>
                  <a:pt x="505089" y="188848"/>
                  <a:pt x="463274" y="7215"/>
                  <a:pt x="413619" y="9828"/>
                </a:cubicBezTo>
                <a:cubicBezTo>
                  <a:pt x="405779" y="80391"/>
                  <a:pt x="326069" y="116979"/>
                  <a:pt x="265961" y="116979"/>
                </a:cubicBezTo>
                <a:cubicBezTo>
                  <a:pt x="203239" y="116979"/>
                  <a:pt x="101314" y="90844"/>
                  <a:pt x="101314" y="20282"/>
                </a:cubicBezTo>
                <a:cubicBezTo>
                  <a:pt x="101314" y="17668"/>
                  <a:pt x="101314" y="16362"/>
                  <a:pt x="101314" y="15055"/>
                </a:cubicBezTo>
                <a:cubicBezTo>
                  <a:pt x="81714" y="25509"/>
                  <a:pt x="59500" y="28122"/>
                  <a:pt x="34672" y="50336"/>
                </a:cubicBezTo>
                <a:cubicBezTo>
                  <a:pt x="-42424" y="120899"/>
                  <a:pt x="84327" y="167940"/>
                  <a:pt x="84327" y="167940"/>
                </a:cubicBezTo>
                <a:cubicBezTo>
                  <a:pt x="84327" y="167940"/>
                  <a:pt x="109155" y="279011"/>
                  <a:pt x="178411" y="369174"/>
                </a:cubicBezTo>
                <a:lnTo>
                  <a:pt x="160116" y="573021"/>
                </a:lnTo>
                <a:cubicBezTo>
                  <a:pt x="160116" y="573021"/>
                  <a:pt x="100008" y="622676"/>
                  <a:pt x="282948" y="644890"/>
                </a:cubicBezTo>
                <a:cubicBezTo>
                  <a:pt x="465887" y="665798"/>
                  <a:pt x="434526" y="553420"/>
                  <a:pt x="434526" y="553420"/>
                </a:cubicBezTo>
                <a:cubicBezTo>
                  <a:pt x="434526" y="553420"/>
                  <a:pt x="448900" y="414909"/>
                  <a:pt x="422766" y="371787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54" name="任意多边形: 形状 53">
            <a:extLst>
              <a:ext uri="{FF2B5EF4-FFF2-40B4-BE49-F238E27FC236}">
                <a16:creationId xmlns:a16="http://schemas.microsoft.com/office/drawing/2014/main" id="{ED04F9CB-B965-444B-8709-56C63BA2FC9D}"/>
              </a:ext>
            </a:extLst>
          </p:cNvPr>
          <p:cNvSpPr/>
          <p:nvPr/>
        </p:nvSpPr>
        <p:spPr>
          <a:xfrm>
            <a:off x="9939692" y="3531577"/>
            <a:ext cx="39201" cy="39201"/>
          </a:xfrm>
          <a:custGeom>
            <a:avLst/>
            <a:gdLst>
              <a:gd name="connsiteX0" fmla="*/ 9800 w 39201"/>
              <a:gd name="connsiteY0" fmla="*/ 22867 h 39201"/>
              <a:gd name="connsiteX1" fmla="*/ 22867 w 39201"/>
              <a:gd name="connsiteY1" fmla="*/ 35935 h 39201"/>
              <a:gd name="connsiteX2" fmla="*/ 35935 w 39201"/>
              <a:gd name="connsiteY2" fmla="*/ 22867 h 39201"/>
              <a:gd name="connsiteX3" fmla="*/ 22867 w 39201"/>
              <a:gd name="connsiteY3" fmla="*/ 9800 h 39201"/>
              <a:gd name="connsiteX4" fmla="*/ 9800 w 39201"/>
              <a:gd name="connsiteY4" fmla="*/ 22867 h 39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201" h="39201">
                <a:moveTo>
                  <a:pt x="9800" y="22867"/>
                </a:moveTo>
                <a:cubicBezTo>
                  <a:pt x="9800" y="29401"/>
                  <a:pt x="15027" y="35935"/>
                  <a:pt x="22867" y="35935"/>
                </a:cubicBezTo>
                <a:cubicBezTo>
                  <a:pt x="29401" y="35935"/>
                  <a:pt x="35935" y="30708"/>
                  <a:pt x="35935" y="22867"/>
                </a:cubicBezTo>
                <a:cubicBezTo>
                  <a:pt x="35935" y="16334"/>
                  <a:pt x="30707" y="9800"/>
                  <a:pt x="22867" y="9800"/>
                </a:cubicBezTo>
                <a:cubicBezTo>
                  <a:pt x="16334" y="9800"/>
                  <a:pt x="9800" y="15027"/>
                  <a:pt x="9800" y="22867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55" name="任意多边形: 形状 54">
            <a:extLst>
              <a:ext uri="{FF2B5EF4-FFF2-40B4-BE49-F238E27FC236}">
                <a16:creationId xmlns:a16="http://schemas.microsoft.com/office/drawing/2014/main" id="{881045DC-D4E5-4C5A-A0FD-1900C1D9457B}"/>
              </a:ext>
            </a:extLst>
          </p:cNvPr>
          <p:cNvSpPr/>
          <p:nvPr/>
        </p:nvSpPr>
        <p:spPr>
          <a:xfrm>
            <a:off x="9956679" y="3553791"/>
            <a:ext cx="39201" cy="39201"/>
          </a:xfrm>
          <a:custGeom>
            <a:avLst/>
            <a:gdLst>
              <a:gd name="connsiteX0" fmla="*/ 9800 w 39201"/>
              <a:gd name="connsiteY0" fmla="*/ 22867 h 39201"/>
              <a:gd name="connsiteX1" fmla="*/ 22867 w 39201"/>
              <a:gd name="connsiteY1" fmla="*/ 35935 h 39201"/>
              <a:gd name="connsiteX2" fmla="*/ 35935 w 39201"/>
              <a:gd name="connsiteY2" fmla="*/ 22867 h 39201"/>
              <a:gd name="connsiteX3" fmla="*/ 22867 w 39201"/>
              <a:gd name="connsiteY3" fmla="*/ 9800 h 39201"/>
              <a:gd name="connsiteX4" fmla="*/ 9800 w 39201"/>
              <a:gd name="connsiteY4" fmla="*/ 22867 h 39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201" h="39201">
                <a:moveTo>
                  <a:pt x="9800" y="22867"/>
                </a:moveTo>
                <a:cubicBezTo>
                  <a:pt x="9800" y="29401"/>
                  <a:pt x="15027" y="35935"/>
                  <a:pt x="22867" y="35935"/>
                </a:cubicBezTo>
                <a:cubicBezTo>
                  <a:pt x="29401" y="35935"/>
                  <a:pt x="35935" y="30708"/>
                  <a:pt x="35935" y="22867"/>
                </a:cubicBezTo>
                <a:cubicBezTo>
                  <a:pt x="35935" y="16334"/>
                  <a:pt x="30707" y="9800"/>
                  <a:pt x="22867" y="9800"/>
                </a:cubicBezTo>
                <a:cubicBezTo>
                  <a:pt x="15027" y="9800"/>
                  <a:pt x="9800" y="15027"/>
                  <a:pt x="9800" y="22867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56" name="任意多边形: 形状 55">
            <a:extLst>
              <a:ext uri="{FF2B5EF4-FFF2-40B4-BE49-F238E27FC236}">
                <a16:creationId xmlns:a16="http://schemas.microsoft.com/office/drawing/2014/main" id="{A2FE9D8A-8A98-4622-92FA-708373557E37}"/>
              </a:ext>
            </a:extLst>
          </p:cNvPr>
          <p:cNvSpPr/>
          <p:nvPr/>
        </p:nvSpPr>
        <p:spPr>
          <a:xfrm>
            <a:off x="9978894" y="3570778"/>
            <a:ext cx="39201" cy="39201"/>
          </a:xfrm>
          <a:custGeom>
            <a:avLst/>
            <a:gdLst>
              <a:gd name="connsiteX0" fmla="*/ 9800 w 39201"/>
              <a:gd name="connsiteY0" fmla="*/ 22867 h 39201"/>
              <a:gd name="connsiteX1" fmla="*/ 22867 w 39201"/>
              <a:gd name="connsiteY1" fmla="*/ 35935 h 39201"/>
              <a:gd name="connsiteX2" fmla="*/ 35935 w 39201"/>
              <a:gd name="connsiteY2" fmla="*/ 22867 h 39201"/>
              <a:gd name="connsiteX3" fmla="*/ 22867 w 39201"/>
              <a:gd name="connsiteY3" fmla="*/ 9800 h 39201"/>
              <a:gd name="connsiteX4" fmla="*/ 9800 w 39201"/>
              <a:gd name="connsiteY4" fmla="*/ 22867 h 39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201" h="39201">
                <a:moveTo>
                  <a:pt x="9800" y="22867"/>
                </a:moveTo>
                <a:cubicBezTo>
                  <a:pt x="9800" y="29401"/>
                  <a:pt x="15027" y="35935"/>
                  <a:pt x="22867" y="35935"/>
                </a:cubicBezTo>
                <a:cubicBezTo>
                  <a:pt x="29401" y="35935"/>
                  <a:pt x="35935" y="30708"/>
                  <a:pt x="35935" y="22867"/>
                </a:cubicBezTo>
                <a:cubicBezTo>
                  <a:pt x="35935" y="16334"/>
                  <a:pt x="30707" y="9800"/>
                  <a:pt x="22867" y="9800"/>
                </a:cubicBezTo>
                <a:cubicBezTo>
                  <a:pt x="15027" y="9800"/>
                  <a:pt x="9800" y="15027"/>
                  <a:pt x="9800" y="22867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57" name="任意多边形: 形状 56">
            <a:extLst>
              <a:ext uri="{FF2B5EF4-FFF2-40B4-BE49-F238E27FC236}">
                <a16:creationId xmlns:a16="http://schemas.microsoft.com/office/drawing/2014/main" id="{F72D1089-8EEE-4D2B-9DE9-3769F24ADAA4}"/>
              </a:ext>
            </a:extLst>
          </p:cNvPr>
          <p:cNvSpPr/>
          <p:nvPr/>
        </p:nvSpPr>
        <p:spPr>
          <a:xfrm>
            <a:off x="10004860" y="3577312"/>
            <a:ext cx="39201" cy="39201"/>
          </a:xfrm>
          <a:custGeom>
            <a:avLst/>
            <a:gdLst>
              <a:gd name="connsiteX0" fmla="*/ 9968 w 39201"/>
              <a:gd name="connsiteY0" fmla="*/ 22867 h 39201"/>
              <a:gd name="connsiteX1" fmla="*/ 23035 w 39201"/>
              <a:gd name="connsiteY1" fmla="*/ 35935 h 39201"/>
              <a:gd name="connsiteX2" fmla="*/ 36102 w 39201"/>
              <a:gd name="connsiteY2" fmla="*/ 22867 h 39201"/>
              <a:gd name="connsiteX3" fmla="*/ 23035 w 39201"/>
              <a:gd name="connsiteY3" fmla="*/ 9800 h 39201"/>
              <a:gd name="connsiteX4" fmla="*/ 9968 w 39201"/>
              <a:gd name="connsiteY4" fmla="*/ 22867 h 39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201" h="39201">
                <a:moveTo>
                  <a:pt x="9968" y="22867"/>
                </a:moveTo>
                <a:cubicBezTo>
                  <a:pt x="9968" y="29401"/>
                  <a:pt x="15194" y="35935"/>
                  <a:pt x="23035" y="35935"/>
                </a:cubicBezTo>
                <a:cubicBezTo>
                  <a:pt x="29568" y="35935"/>
                  <a:pt x="36102" y="30708"/>
                  <a:pt x="36102" y="22867"/>
                </a:cubicBezTo>
                <a:cubicBezTo>
                  <a:pt x="36102" y="16334"/>
                  <a:pt x="30875" y="9800"/>
                  <a:pt x="23035" y="9800"/>
                </a:cubicBezTo>
                <a:cubicBezTo>
                  <a:pt x="15194" y="9800"/>
                  <a:pt x="8661" y="15027"/>
                  <a:pt x="9968" y="22867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58" name="任意多边形: 形状 57">
            <a:extLst>
              <a:ext uri="{FF2B5EF4-FFF2-40B4-BE49-F238E27FC236}">
                <a16:creationId xmlns:a16="http://schemas.microsoft.com/office/drawing/2014/main" id="{0AB6B4EC-6353-4974-A93D-82A281D0AEAE}"/>
              </a:ext>
            </a:extLst>
          </p:cNvPr>
          <p:cNvSpPr/>
          <p:nvPr/>
        </p:nvSpPr>
        <p:spPr>
          <a:xfrm>
            <a:off x="10029855" y="3572085"/>
            <a:ext cx="39201" cy="39201"/>
          </a:xfrm>
          <a:custGeom>
            <a:avLst/>
            <a:gdLst>
              <a:gd name="connsiteX0" fmla="*/ 9800 w 39201"/>
              <a:gd name="connsiteY0" fmla="*/ 22867 h 39201"/>
              <a:gd name="connsiteX1" fmla="*/ 22867 w 39201"/>
              <a:gd name="connsiteY1" fmla="*/ 35935 h 39201"/>
              <a:gd name="connsiteX2" fmla="*/ 35935 w 39201"/>
              <a:gd name="connsiteY2" fmla="*/ 22867 h 39201"/>
              <a:gd name="connsiteX3" fmla="*/ 22867 w 39201"/>
              <a:gd name="connsiteY3" fmla="*/ 9800 h 39201"/>
              <a:gd name="connsiteX4" fmla="*/ 9800 w 39201"/>
              <a:gd name="connsiteY4" fmla="*/ 22867 h 39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201" h="39201">
                <a:moveTo>
                  <a:pt x="9800" y="22867"/>
                </a:moveTo>
                <a:cubicBezTo>
                  <a:pt x="9800" y="29401"/>
                  <a:pt x="15028" y="35935"/>
                  <a:pt x="22867" y="35935"/>
                </a:cubicBezTo>
                <a:cubicBezTo>
                  <a:pt x="29401" y="35935"/>
                  <a:pt x="35935" y="30708"/>
                  <a:pt x="35935" y="22867"/>
                </a:cubicBezTo>
                <a:cubicBezTo>
                  <a:pt x="35935" y="16334"/>
                  <a:pt x="30708" y="9800"/>
                  <a:pt x="22867" y="9800"/>
                </a:cubicBezTo>
                <a:cubicBezTo>
                  <a:pt x="15028" y="9800"/>
                  <a:pt x="9800" y="15027"/>
                  <a:pt x="9800" y="22867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59" name="任意多边形: 形状 58">
            <a:extLst>
              <a:ext uri="{FF2B5EF4-FFF2-40B4-BE49-F238E27FC236}">
                <a16:creationId xmlns:a16="http://schemas.microsoft.com/office/drawing/2014/main" id="{4F6DB9CC-EDD4-4D0D-9DC6-419B1C409F58}"/>
              </a:ext>
            </a:extLst>
          </p:cNvPr>
          <p:cNvSpPr/>
          <p:nvPr/>
        </p:nvSpPr>
        <p:spPr>
          <a:xfrm>
            <a:off x="10054683" y="3556404"/>
            <a:ext cx="39201" cy="39201"/>
          </a:xfrm>
          <a:custGeom>
            <a:avLst/>
            <a:gdLst>
              <a:gd name="connsiteX0" fmla="*/ 9800 w 39201"/>
              <a:gd name="connsiteY0" fmla="*/ 22867 h 39201"/>
              <a:gd name="connsiteX1" fmla="*/ 22867 w 39201"/>
              <a:gd name="connsiteY1" fmla="*/ 35935 h 39201"/>
              <a:gd name="connsiteX2" fmla="*/ 35935 w 39201"/>
              <a:gd name="connsiteY2" fmla="*/ 22867 h 39201"/>
              <a:gd name="connsiteX3" fmla="*/ 22867 w 39201"/>
              <a:gd name="connsiteY3" fmla="*/ 9800 h 39201"/>
              <a:gd name="connsiteX4" fmla="*/ 9800 w 39201"/>
              <a:gd name="connsiteY4" fmla="*/ 22867 h 39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201" h="39201">
                <a:moveTo>
                  <a:pt x="9800" y="22867"/>
                </a:moveTo>
                <a:cubicBezTo>
                  <a:pt x="9800" y="29401"/>
                  <a:pt x="15027" y="35935"/>
                  <a:pt x="22867" y="35935"/>
                </a:cubicBezTo>
                <a:cubicBezTo>
                  <a:pt x="29401" y="35935"/>
                  <a:pt x="35935" y="30708"/>
                  <a:pt x="35935" y="22867"/>
                </a:cubicBezTo>
                <a:cubicBezTo>
                  <a:pt x="35935" y="16334"/>
                  <a:pt x="30707" y="9800"/>
                  <a:pt x="22867" y="9800"/>
                </a:cubicBezTo>
                <a:cubicBezTo>
                  <a:pt x="15027" y="9800"/>
                  <a:pt x="9800" y="16334"/>
                  <a:pt x="9800" y="22867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60" name="任意多边形: 形状 59">
            <a:extLst>
              <a:ext uri="{FF2B5EF4-FFF2-40B4-BE49-F238E27FC236}">
                <a16:creationId xmlns:a16="http://schemas.microsoft.com/office/drawing/2014/main" id="{77030FE4-C6D9-422D-910A-3265F45059D9}"/>
              </a:ext>
            </a:extLst>
          </p:cNvPr>
          <p:cNvSpPr/>
          <p:nvPr/>
        </p:nvSpPr>
        <p:spPr>
          <a:xfrm>
            <a:off x="10071502" y="3532884"/>
            <a:ext cx="39201" cy="39201"/>
          </a:xfrm>
          <a:custGeom>
            <a:avLst/>
            <a:gdLst>
              <a:gd name="connsiteX0" fmla="*/ 9968 w 39201"/>
              <a:gd name="connsiteY0" fmla="*/ 22867 h 39201"/>
              <a:gd name="connsiteX1" fmla="*/ 23035 w 39201"/>
              <a:gd name="connsiteY1" fmla="*/ 35935 h 39201"/>
              <a:gd name="connsiteX2" fmla="*/ 36102 w 39201"/>
              <a:gd name="connsiteY2" fmla="*/ 22867 h 39201"/>
              <a:gd name="connsiteX3" fmla="*/ 23035 w 39201"/>
              <a:gd name="connsiteY3" fmla="*/ 9800 h 39201"/>
              <a:gd name="connsiteX4" fmla="*/ 9968 w 39201"/>
              <a:gd name="connsiteY4" fmla="*/ 22867 h 39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201" h="39201">
                <a:moveTo>
                  <a:pt x="9968" y="22867"/>
                </a:moveTo>
                <a:cubicBezTo>
                  <a:pt x="9968" y="29401"/>
                  <a:pt x="15195" y="35935"/>
                  <a:pt x="23035" y="35935"/>
                </a:cubicBezTo>
                <a:cubicBezTo>
                  <a:pt x="29568" y="35935"/>
                  <a:pt x="36102" y="30708"/>
                  <a:pt x="36102" y="22867"/>
                </a:cubicBezTo>
                <a:cubicBezTo>
                  <a:pt x="36102" y="16334"/>
                  <a:pt x="30875" y="9800"/>
                  <a:pt x="23035" y="9800"/>
                </a:cubicBezTo>
                <a:cubicBezTo>
                  <a:pt x="15195" y="9800"/>
                  <a:pt x="8661" y="16334"/>
                  <a:pt x="9968" y="22867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61" name="任意多边形: 形状 60">
            <a:extLst>
              <a:ext uri="{FF2B5EF4-FFF2-40B4-BE49-F238E27FC236}">
                <a16:creationId xmlns:a16="http://schemas.microsoft.com/office/drawing/2014/main" id="{E1DCDE39-DF32-4228-9719-366145F0FED9}"/>
              </a:ext>
            </a:extLst>
          </p:cNvPr>
          <p:cNvSpPr/>
          <p:nvPr/>
        </p:nvSpPr>
        <p:spPr>
          <a:xfrm>
            <a:off x="9828622" y="3349944"/>
            <a:ext cx="52268" cy="52268"/>
          </a:xfrm>
          <a:custGeom>
            <a:avLst/>
            <a:gdLst>
              <a:gd name="connsiteX0" fmla="*/ 9800 w 52268"/>
              <a:gd name="connsiteY0" fmla="*/ 29401 h 52268"/>
              <a:gd name="connsiteX1" fmla="*/ 29401 w 52268"/>
              <a:gd name="connsiteY1" fmla="*/ 49002 h 52268"/>
              <a:gd name="connsiteX2" fmla="*/ 49002 w 52268"/>
              <a:gd name="connsiteY2" fmla="*/ 29401 h 52268"/>
              <a:gd name="connsiteX3" fmla="*/ 29401 w 52268"/>
              <a:gd name="connsiteY3" fmla="*/ 9800 h 52268"/>
              <a:gd name="connsiteX4" fmla="*/ 9800 w 52268"/>
              <a:gd name="connsiteY4" fmla="*/ 29401 h 52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268" h="52268">
                <a:moveTo>
                  <a:pt x="9800" y="29401"/>
                </a:moveTo>
                <a:cubicBezTo>
                  <a:pt x="9800" y="39855"/>
                  <a:pt x="17640" y="49002"/>
                  <a:pt x="29401" y="49002"/>
                </a:cubicBezTo>
                <a:cubicBezTo>
                  <a:pt x="39855" y="49002"/>
                  <a:pt x="49002" y="41162"/>
                  <a:pt x="49002" y="29401"/>
                </a:cubicBezTo>
                <a:cubicBezTo>
                  <a:pt x="49002" y="18947"/>
                  <a:pt x="41161" y="9800"/>
                  <a:pt x="29401" y="9800"/>
                </a:cubicBezTo>
                <a:cubicBezTo>
                  <a:pt x="18947" y="11107"/>
                  <a:pt x="9800" y="18947"/>
                  <a:pt x="9800" y="29401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62" name="任意多边形: 形状 61">
            <a:extLst>
              <a:ext uri="{FF2B5EF4-FFF2-40B4-BE49-F238E27FC236}">
                <a16:creationId xmlns:a16="http://schemas.microsoft.com/office/drawing/2014/main" id="{CC254787-539F-4B8D-963F-37215EC04B6B}"/>
              </a:ext>
            </a:extLst>
          </p:cNvPr>
          <p:cNvSpPr/>
          <p:nvPr/>
        </p:nvSpPr>
        <p:spPr>
          <a:xfrm>
            <a:off x="9767169" y="3548766"/>
            <a:ext cx="535752" cy="679490"/>
          </a:xfrm>
          <a:custGeom>
            <a:avLst/>
            <a:gdLst>
              <a:gd name="connsiteX0" fmla="*/ 93467 w 535751"/>
              <a:gd name="connsiteY0" fmla="*/ 221286 h 679490"/>
              <a:gd name="connsiteX1" fmla="*/ 175790 w 535751"/>
              <a:gd name="connsiteY1" fmla="*/ 388545 h 679490"/>
              <a:gd name="connsiteX2" fmla="*/ 64720 w 535751"/>
              <a:gd name="connsiteY2" fmla="*/ 588472 h 679490"/>
              <a:gd name="connsiteX3" fmla="*/ 531215 w 535751"/>
              <a:gd name="connsiteY3" fmla="*/ 562338 h 679490"/>
              <a:gd name="connsiteX4" fmla="*/ 441052 w 535751"/>
              <a:gd name="connsiteY4" fmla="*/ 374171 h 679490"/>
              <a:gd name="connsiteX5" fmla="*/ 448892 w 535751"/>
              <a:gd name="connsiteY5" fmla="*/ 336276 h 679490"/>
              <a:gd name="connsiteX6" fmla="*/ 510308 w 535751"/>
              <a:gd name="connsiteY6" fmla="*/ 206912 h 679490"/>
              <a:gd name="connsiteX7" fmla="*/ 378330 w 535751"/>
              <a:gd name="connsiteY7" fmla="*/ 10905 h 679490"/>
              <a:gd name="connsiteX8" fmla="*/ 311688 w 535751"/>
              <a:gd name="connsiteY8" fmla="*/ 256567 h 679490"/>
              <a:gd name="connsiteX9" fmla="*/ 111761 w 535751"/>
              <a:gd name="connsiteY9" fmla="*/ 25279 h 679490"/>
              <a:gd name="connsiteX10" fmla="*/ 15064 w 535751"/>
              <a:gd name="connsiteY10" fmla="*/ 84081 h 679490"/>
              <a:gd name="connsiteX11" fmla="*/ 93467 w 535751"/>
              <a:gd name="connsiteY11" fmla="*/ 221286 h 67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35751" h="679490">
                <a:moveTo>
                  <a:pt x="93467" y="221286"/>
                </a:moveTo>
                <a:cubicBezTo>
                  <a:pt x="93467" y="221286"/>
                  <a:pt x="135281" y="332356"/>
                  <a:pt x="175790" y="388545"/>
                </a:cubicBezTo>
                <a:cubicBezTo>
                  <a:pt x="175790" y="388545"/>
                  <a:pt x="79093" y="537510"/>
                  <a:pt x="64720" y="588472"/>
                </a:cubicBezTo>
                <a:cubicBezTo>
                  <a:pt x="64720" y="588472"/>
                  <a:pt x="358730" y="788399"/>
                  <a:pt x="531215" y="562338"/>
                </a:cubicBezTo>
                <a:lnTo>
                  <a:pt x="441052" y="374171"/>
                </a:lnTo>
                <a:lnTo>
                  <a:pt x="448892" y="336276"/>
                </a:lnTo>
                <a:cubicBezTo>
                  <a:pt x="448892" y="336276"/>
                  <a:pt x="510308" y="263101"/>
                  <a:pt x="510308" y="206912"/>
                </a:cubicBezTo>
                <a:cubicBezTo>
                  <a:pt x="510308" y="150723"/>
                  <a:pt x="469800" y="-4775"/>
                  <a:pt x="378330" y="10905"/>
                </a:cubicBezTo>
                <a:lnTo>
                  <a:pt x="311688" y="256567"/>
                </a:lnTo>
                <a:lnTo>
                  <a:pt x="111761" y="25279"/>
                </a:lnTo>
                <a:cubicBezTo>
                  <a:pt x="111761" y="25279"/>
                  <a:pt x="43812" y="22665"/>
                  <a:pt x="15064" y="84081"/>
                </a:cubicBezTo>
                <a:cubicBezTo>
                  <a:pt x="-14990" y="145496"/>
                  <a:pt x="93467" y="221286"/>
                  <a:pt x="93467" y="221286"/>
                </a:cubicBezTo>
                <a:close/>
              </a:path>
            </a:pathLst>
          </a:custGeom>
          <a:solidFill>
            <a:srgbClr val="26262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63" name="任意多边形: 形状 62">
            <a:extLst>
              <a:ext uri="{FF2B5EF4-FFF2-40B4-BE49-F238E27FC236}">
                <a16:creationId xmlns:a16="http://schemas.microsoft.com/office/drawing/2014/main" id="{84C2541D-6617-4E93-B5CF-190B90A0045B}"/>
              </a:ext>
            </a:extLst>
          </p:cNvPr>
          <p:cNvSpPr/>
          <p:nvPr/>
        </p:nvSpPr>
        <p:spPr>
          <a:xfrm>
            <a:off x="10015481" y="3378692"/>
            <a:ext cx="130671" cy="26134"/>
          </a:xfrm>
          <a:custGeom>
            <a:avLst/>
            <a:gdLst>
              <a:gd name="connsiteX0" fmla="*/ 9800 w 130671"/>
              <a:gd name="connsiteY0" fmla="*/ 25481 h 26134"/>
              <a:gd name="connsiteX1" fmla="*/ 127404 w 130671"/>
              <a:gd name="connsiteY1" fmla="*/ 25481 h 26134"/>
              <a:gd name="connsiteX2" fmla="*/ 9800 w 130671"/>
              <a:gd name="connsiteY2" fmla="*/ 25481 h 26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0671" h="26134">
                <a:moveTo>
                  <a:pt x="9800" y="25481"/>
                </a:moveTo>
                <a:cubicBezTo>
                  <a:pt x="9800" y="25481"/>
                  <a:pt x="97350" y="-9800"/>
                  <a:pt x="127404" y="25481"/>
                </a:cubicBezTo>
                <a:lnTo>
                  <a:pt x="9800" y="25481"/>
                </a:lnTo>
                <a:close/>
              </a:path>
            </a:pathLst>
          </a:custGeom>
          <a:solidFill>
            <a:srgbClr val="C9656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64" name="任意多边形: 形状 63">
            <a:extLst>
              <a:ext uri="{FF2B5EF4-FFF2-40B4-BE49-F238E27FC236}">
                <a16:creationId xmlns:a16="http://schemas.microsoft.com/office/drawing/2014/main" id="{9B17FBB4-A655-457F-9E5A-731B77883556}"/>
              </a:ext>
            </a:extLst>
          </p:cNvPr>
          <p:cNvSpPr/>
          <p:nvPr/>
        </p:nvSpPr>
        <p:spPr>
          <a:xfrm>
            <a:off x="10015481" y="3394372"/>
            <a:ext cx="117604" cy="39201"/>
          </a:xfrm>
          <a:custGeom>
            <a:avLst/>
            <a:gdLst>
              <a:gd name="connsiteX0" fmla="*/ 9800 w 117604"/>
              <a:gd name="connsiteY0" fmla="*/ 9800 h 39201"/>
              <a:gd name="connsiteX1" fmla="*/ 77749 w 117604"/>
              <a:gd name="connsiteY1" fmla="*/ 30708 h 39201"/>
              <a:gd name="connsiteX2" fmla="*/ 118257 w 117604"/>
              <a:gd name="connsiteY2" fmla="*/ 9800 h 39201"/>
              <a:gd name="connsiteX3" fmla="*/ 9800 w 117604"/>
              <a:gd name="connsiteY3" fmla="*/ 9800 h 39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604" h="39201">
                <a:moveTo>
                  <a:pt x="9800" y="9800"/>
                </a:moveTo>
                <a:cubicBezTo>
                  <a:pt x="9800" y="9800"/>
                  <a:pt x="35935" y="32014"/>
                  <a:pt x="77749" y="30708"/>
                </a:cubicBezTo>
                <a:cubicBezTo>
                  <a:pt x="126097" y="29401"/>
                  <a:pt x="118257" y="9800"/>
                  <a:pt x="118257" y="9800"/>
                </a:cubicBezTo>
                <a:lnTo>
                  <a:pt x="9800" y="9800"/>
                </a:lnTo>
                <a:close/>
              </a:path>
            </a:pathLst>
          </a:custGeom>
          <a:solidFill>
            <a:srgbClr val="C9656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65" name="任意多边形: 形状 64">
            <a:extLst>
              <a:ext uri="{FF2B5EF4-FFF2-40B4-BE49-F238E27FC236}">
                <a16:creationId xmlns:a16="http://schemas.microsoft.com/office/drawing/2014/main" id="{86789D83-5599-4882-ABBF-7FA2510AE8DE}"/>
              </a:ext>
            </a:extLst>
          </p:cNvPr>
          <p:cNvSpPr/>
          <p:nvPr/>
        </p:nvSpPr>
        <p:spPr>
          <a:xfrm>
            <a:off x="9609094" y="3910411"/>
            <a:ext cx="235208" cy="313611"/>
          </a:xfrm>
          <a:custGeom>
            <a:avLst/>
            <a:gdLst>
              <a:gd name="connsiteX0" fmla="*/ 9800 w 235208"/>
              <a:gd name="connsiteY0" fmla="*/ 32127 h 313610"/>
              <a:gd name="connsiteX1" fmla="*/ 225408 w 235208"/>
              <a:gd name="connsiteY1" fmla="*/ 306536 h 313610"/>
              <a:gd name="connsiteX2" fmla="*/ 234555 w 235208"/>
              <a:gd name="connsiteY2" fmla="*/ 245121 h 313610"/>
              <a:gd name="connsiteX3" fmla="*/ 113031 w 235208"/>
              <a:gd name="connsiteY3" fmla="*/ 71328 h 313610"/>
              <a:gd name="connsiteX4" fmla="*/ 9800 w 235208"/>
              <a:gd name="connsiteY4" fmla="*/ 32127 h 313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5208" h="313610">
                <a:moveTo>
                  <a:pt x="9800" y="32127"/>
                </a:moveTo>
                <a:cubicBezTo>
                  <a:pt x="9800" y="32127"/>
                  <a:pt x="97350" y="252961"/>
                  <a:pt x="225408" y="306536"/>
                </a:cubicBezTo>
                <a:lnTo>
                  <a:pt x="234555" y="245121"/>
                </a:lnTo>
                <a:cubicBezTo>
                  <a:pt x="234555" y="245121"/>
                  <a:pt x="167913" y="181092"/>
                  <a:pt x="113031" y="71328"/>
                </a:cubicBezTo>
                <a:cubicBezTo>
                  <a:pt x="58149" y="-38436"/>
                  <a:pt x="9800" y="32127"/>
                  <a:pt x="9800" y="32127"/>
                </a:cubicBezTo>
                <a:close/>
              </a:path>
            </a:pathLst>
          </a:custGeom>
          <a:solidFill>
            <a:srgbClr val="F2AB8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66" name="任意多边形: 形状 65">
            <a:extLst>
              <a:ext uri="{FF2B5EF4-FFF2-40B4-BE49-F238E27FC236}">
                <a16:creationId xmlns:a16="http://schemas.microsoft.com/office/drawing/2014/main" id="{6E5C3FBC-B1CC-4A27-90D8-B3AFA4E850E2}"/>
              </a:ext>
            </a:extLst>
          </p:cNvPr>
          <p:cNvSpPr/>
          <p:nvPr/>
        </p:nvSpPr>
        <p:spPr>
          <a:xfrm>
            <a:off x="9797260" y="4049006"/>
            <a:ext cx="130671" cy="169873"/>
          </a:xfrm>
          <a:custGeom>
            <a:avLst/>
            <a:gdLst>
              <a:gd name="connsiteX0" fmla="*/ 9800 w 130671"/>
              <a:gd name="connsiteY0" fmla="*/ 154874 h 169872"/>
              <a:gd name="connsiteX1" fmla="*/ 68602 w 130671"/>
              <a:gd name="connsiteY1" fmla="*/ 92152 h 169872"/>
              <a:gd name="connsiteX2" fmla="*/ 80363 w 130671"/>
              <a:gd name="connsiteY2" fmla="*/ 66018 h 169872"/>
              <a:gd name="connsiteX3" fmla="*/ 75136 w 130671"/>
              <a:gd name="connsiteY3" fmla="*/ 46417 h 169872"/>
              <a:gd name="connsiteX4" fmla="*/ 39855 w 130671"/>
              <a:gd name="connsiteY4" fmla="*/ 42497 h 169872"/>
              <a:gd name="connsiteX5" fmla="*/ 18947 w 130671"/>
              <a:gd name="connsiteY5" fmla="*/ 115673 h 169872"/>
              <a:gd name="connsiteX6" fmla="*/ 9800 w 130671"/>
              <a:gd name="connsiteY6" fmla="*/ 154874 h 1698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0671" h="169872">
                <a:moveTo>
                  <a:pt x="9800" y="154874"/>
                </a:moveTo>
                <a:cubicBezTo>
                  <a:pt x="9800" y="154874"/>
                  <a:pt x="77749" y="220210"/>
                  <a:pt x="68602" y="92152"/>
                </a:cubicBezTo>
                <a:cubicBezTo>
                  <a:pt x="68602" y="92152"/>
                  <a:pt x="163992" y="77778"/>
                  <a:pt x="80363" y="66018"/>
                </a:cubicBezTo>
                <a:cubicBezTo>
                  <a:pt x="80363" y="66018"/>
                  <a:pt x="175753" y="34657"/>
                  <a:pt x="75136" y="46417"/>
                </a:cubicBezTo>
                <a:cubicBezTo>
                  <a:pt x="75136" y="46417"/>
                  <a:pt x="153539" y="-33292"/>
                  <a:pt x="39855" y="42497"/>
                </a:cubicBezTo>
                <a:cubicBezTo>
                  <a:pt x="39855" y="42497"/>
                  <a:pt x="16334" y="60791"/>
                  <a:pt x="18947" y="115673"/>
                </a:cubicBezTo>
                <a:lnTo>
                  <a:pt x="9800" y="154874"/>
                </a:lnTo>
                <a:close/>
              </a:path>
            </a:pathLst>
          </a:custGeom>
          <a:solidFill>
            <a:srgbClr val="F2AB8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67" name="任意多边形: 形状 66">
            <a:extLst>
              <a:ext uri="{FF2B5EF4-FFF2-40B4-BE49-F238E27FC236}">
                <a16:creationId xmlns:a16="http://schemas.microsoft.com/office/drawing/2014/main" id="{6F52906B-3E46-4EF1-BD92-ADFC4369A4A4}"/>
              </a:ext>
            </a:extLst>
          </p:cNvPr>
          <p:cNvSpPr/>
          <p:nvPr/>
        </p:nvSpPr>
        <p:spPr>
          <a:xfrm>
            <a:off x="9575119" y="3595386"/>
            <a:ext cx="313611" cy="588020"/>
          </a:xfrm>
          <a:custGeom>
            <a:avLst/>
            <a:gdLst>
              <a:gd name="connsiteX0" fmla="*/ 226714 w 313610"/>
              <a:gd name="connsiteY0" fmla="*/ 10020 h 588020"/>
              <a:gd name="connsiteX1" fmla="*/ 9800 w 313610"/>
              <a:gd name="connsiteY1" fmla="*/ 345845 h 588020"/>
              <a:gd name="connsiteX2" fmla="*/ 183593 w 313610"/>
              <a:gd name="connsiteY2" fmla="*/ 581054 h 588020"/>
              <a:gd name="connsiteX3" fmla="*/ 235861 w 313610"/>
              <a:gd name="connsiteY3" fmla="*/ 511798 h 588020"/>
              <a:gd name="connsiteX4" fmla="*/ 133938 w 313610"/>
              <a:gd name="connsiteY4" fmla="*/ 324938 h 588020"/>
              <a:gd name="connsiteX5" fmla="*/ 310344 w 313610"/>
              <a:gd name="connsiteY5" fmla="*/ 144612 h 588020"/>
              <a:gd name="connsiteX6" fmla="*/ 226714 w 313610"/>
              <a:gd name="connsiteY6" fmla="*/ 10020 h 588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3610" h="588020">
                <a:moveTo>
                  <a:pt x="226714" y="10020"/>
                </a:moveTo>
                <a:cubicBezTo>
                  <a:pt x="211034" y="16554"/>
                  <a:pt x="9800" y="345845"/>
                  <a:pt x="9800" y="345845"/>
                </a:cubicBezTo>
                <a:cubicBezTo>
                  <a:pt x="9800" y="345845"/>
                  <a:pt x="110417" y="536625"/>
                  <a:pt x="183593" y="581054"/>
                </a:cubicBezTo>
                <a:lnTo>
                  <a:pt x="235861" y="511798"/>
                </a:lnTo>
                <a:cubicBezTo>
                  <a:pt x="235861" y="511798"/>
                  <a:pt x="149619" y="370673"/>
                  <a:pt x="133938" y="324938"/>
                </a:cubicBezTo>
                <a:lnTo>
                  <a:pt x="310344" y="144612"/>
                </a:lnTo>
                <a:cubicBezTo>
                  <a:pt x="310344" y="144612"/>
                  <a:pt x="242395" y="3487"/>
                  <a:pt x="226714" y="10020"/>
                </a:cubicBezTo>
                <a:close/>
              </a:path>
            </a:pathLst>
          </a:custGeom>
          <a:solidFill>
            <a:srgbClr val="26262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68" name="任意多边形: 形状 67">
            <a:extLst>
              <a:ext uri="{FF2B5EF4-FFF2-40B4-BE49-F238E27FC236}">
                <a16:creationId xmlns:a16="http://schemas.microsoft.com/office/drawing/2014/main" id="{B2E48C34-266D-4875-96D5-4702BB6FF479}"/>
              </a:ext>
            </a:extLst>
          </p:cNvPr>
          <p:cNvSpPr/>
          <p:nvPr/>
        </p:nvSpPr>
        <p:spPr>
          <a:xfrm>
            <a:off x="8693006" y="3364318"/>
            <a:ext cx="418148" cy="392014"/>
          </a:xfrm>
          <a:custGeom>
            <a:avLst/>
            <a:gdLst>
              <a:gd name="connsiteX0" fmla="*/ 364002 w 418147"/>
              <a:gd name="connsiteY0" fmla="*/ 9800 h 392013"/>
              <a:gd name="connsiteX1" fmla="*/ 303893 w 418147"/>
              <a:gd name="connsiteY1" fmla="*/ 265916 h 392013"/>
              <a:gd name="connsiteX2" fmla="*/ 20337 w 418147"/>
              <a:gd name="connsiteY2" fmla="*/ 217567 h 392013"/>
              <a:gd name="connsiteX3" fmla="*/ 169302 w 418147"/>
              <a:gd name="connsiteY3" fmla="*/ 358692 h 392013"/>
              <a:gd name="connsiteX4" fmla="*/ 384910 w 418147"/>
              <a:gd name="connsiteY4" fmla="*/ 374373 h 392013"/>
              <a:gd name="connsiteX5" fmla="*/ 414964 w 418147"/>
              <a:gd name="connsiteY5" fmla="*/ 25481 h 392013"/>
              <a:gd name="connsiteX6" fmla="*/ 364002 w 418147"/>
              <a:gd name="connsiteY6" fmla="*/ 9800 h 392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8147" h="392013">
                <a:moveTo>
                  <a:pt x="364002" y="9800"/>
                </a:moveTo>
                <a:lnTo>
                  <a:pt x="303893" y="265916"/>
                </a:lnTo>
                <a:lnTo>
                  <a:pt x="20337" y="217567"/>
                </a:lnTo>
                <a:cubicBezTo>
                  <a:pt x="-5797" y="245008"/>
                  <a:pt x="7270" y="350852"/>
                  <a:pt x="169302" y="358692"/>
                </a:cubicBezTo>
                <a:cubicBezTo>
                  <a:pt x="169302" y="358692"/>
                  <a:pt x="360082" y="413574"/>
                  <a:pt x="384910" y="374373"/>
                </a:cubicBezTo>
                <a:cubicBezTo>
                  <a:pt x="409737" y="335172"/>
                  <a:pt x="414964" y="25481"/>
                  <a:pt x="414964" y="25481"/>
                </a:cubicBezTo>
                <a:lnTo>
                  <a:pt x="364002" y="9800"/>
                </a:lnTo>
                <a:close/>
              </a:path>
            </a:pathLst>
          </a:custGeom>
          <a:solidFill>
            <a:srgbClr val="F2AB8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69" name="任意多边形: 形状 68">
            <a:extLst>
              <a:ext uri="{FF2B5EF4-FFF2-40B4-BE49-F238E27FC236}">
                <a16:creationId xmlns:a16="http://schemas.microsoft.com/office/drawing/2014/main" id="{DBAF4080-636C-4E69-889C-41F7A46BA608}"/>
              </a:ext>
            </a:extLst>
          </p:cNvPr>
          <p:cNvSpPr/>
          <p:nvPr/>
        </p:nvSpPr>
        <p:spPr>
          <a:xfrm>
            <a:off x="9007432" y="3253377"/>
            <a:ext cx="130671" cy="261342"/>
          </a:xfrm>
          <a:custGeom>
            <a:avLst/>
            <a:gdLst>
              <a:gd name="connsiteX0" fmla="*/ 117525 w 130671"/>
              <a:gd name="connsiteY0" fmla="*/ 91994 h 261342"/>
              <a:gd name="connsiteX1" fmla="*/ 54803 w 130671"/>
              <a:gd name="connsiteY1" fmla="*/ 78927 h 261342"/>
              <a:gd name="connsiteX2" fmla="*/ 50883 w 130671"/>
              <a:gd name="connsiteY2" fmla="*/ 12284 h 261342"/>
              <a:gd name="connsiteX3" fmla="*/ 31283 w 130671"/>
              <a:gd name="connsiteY3" fmla="*/ 24044 h 261342"/>
              <a:gd name="connsiteX4" fmla="*/ 28669 w 130671"/>
              <a:gd name="connsiteY4" fmla="*/ 95914 h 261342"/>
              <a:gd name="connsiteX5" fmla="*/ 27363 w 130671"/>
              <a:gd name="connsiteY5" fmla="*/ 99834 h 261342"/>
              <a:gd name="connsiteX6" fmla="*/ 27363 w 130671"/>
              <a:gd name="connsiteY6" fmla="*/ 107674 h 261342"/>
              <a:gd name="connsiteX7" fmla="*/ 27363 w 130671"/>
              <a:gd name="connsiteY7" fmla="*/ 110288 h 261342"/>
              <a:gd name="connsiteX8" fmla="*/ 11682 w 130671"/>
              <a:gd name="connsiteY8" fmla="*/ 142955 h 261342"/>
              <a:gd name="connsiteX9" fmla="*/ 45656 w 130671"/>
              <a:gd name="connsiteY9" fmla="*/ 173010 h 261342"/>
              <a:gd name="connsiteX10" fmla="*/ 29976 w 130671"/>
              <a:gd name="connsiteY10" fmla="*/ 246185 h 261342"/>
              <a:gd name="connsiteX11" fmla="*/ 91391 w 130671"/>
              <a:gd name="connsiteY11" fmla="*/ 255333 h 261342"/>
              <a:gd name="connsiteX12" fmla="*/ 97925 w 130671"/>
              <a:gd name="connsiteY12" fmla="*/ 186077 h 261342"/>
              <a:gd name="connsiteX13" fmla="*/ 116219 w 130671"/>
              <a:gd name="connsiteY13" fmla="*/ 171703 h 261342"/>
              <a:gd name="connsiteX14" fmla="*/ 117525 w 130671"/>
              <a:gd name="connsiteY14" fmla="*/ 91994 h 261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30671" h="261342">
                <a:moveTo>
                  <a:pt x="117525" y="91994"/>
                </a:moveTo>
                <a:cubicBezTo>
                  <a:pt x="103152" y="82847"/>
                  <a:pt x="75710" y="76313"/>
                  <a:pt x="54803" y="78927"/>
                </a:cubicBezTo>
                <a:cubicBezTo>
                  <a:pt x="54803" y="52792"/>
                  <a:pt x="54803" y="14898"/>
                  <a:pt x="50883" y="12284"/>
                </a:cubicBezTo>
                <a:cubicBezTo>
                  <a:pt x="44350" y="7057"/>
                  <a:pt x="29976" y="9671"/>
                  <a:pt x="31283" y="24044"/>
                </a:cubicBezTo>
                <a:cubicBezTo>
                  <a:pt x="31283" y="34498"/>
                  <a:pt x="29976" y="72393"/>
                  <a:pt x="28669" y="95914"/>
                </a:cubicBezTo>
                <a:cubicBezTo>
                  <a:pt x="28669" y="97220"/>
                  <a:pt x="27363" y="98527"/>
                  <a:pt x="27363" y="99834"/>
                </a:cubicBezTo>
                <a:cubicBezTo>
                  <a:pt x="27363" y="106367"/>
                  <a:pt x="27363" y="106367"/>
                  <a:pt x="27363" y="107674"/>
                </a:cubicBezTo>
                <a:cubicBezTo>
                  <a:pt x="27363" y="108981"/>
                  <a:pt x="27363" y="110288"/>
                  <a:pt x="27363" y="110288"/>
                </a:cubicBezTo>
                <a:cubicBezTo>
                  <a:pt x="16908" y="112901"/>
                  <a:pt x="5148" y="120741"/>
                  <a:pt x="11682" y="142955"/>
                </a:cubicBezTo>
                <a:cubicBezTo>
                  <a:pt x="19522" y="170396"/>
                  <a:pt x="36509" y="173010"/>
                  <a:pt x="45656" y="173010"/>
                </a:cubicBezTo>
                <a:cubicBezTo>
                  <a:pt x="41736" y="188690"/>
                  <a:pt x="36509" y="214824"/>
                  <a:pt x="29976" y="246185"/>
                </a:cubicBezTo>
                <a:cubicBezTo>
                  <a:pt x="50883" y="248799"/>
                  <a:pt x="70484" y="251412"/>
                  <a:pt x="91391" y="255333"/>
                </a:cubicBezTo>
                <a:cubicBezTo>
                  <a:pt x="94005" y="230505"/>
                  <a:pt x="96618" y="205678"/>
                  <a:pt x="97925" y="186077"/>
                </a:cubicBezTo>
                <a:cubicBezTo>
                  <a:pt x="101845" y="184770"/>
                  <a:pt x="109685" y="182157"/>
                  <a:pt x="116219" y="171703"/>
                </a:cubicBezTo>
                <a:cubicBezTo>
                  <a:pt x="127979" y="152102"/>
                  <a:pt x="142353" y="108981"/>
                  <a:pt x="117525" y="91994"/>
                </a:cubicBezTo>
                <a:close/>
              </a:path>
            </a:pathLst>
          </a:custGeom>
          <a:solidFill>
            <a:srgbClr val="F2AB8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70" name="任意多边形: 形状 69">
            <a:extLst>
              <a:ext uri="{FF2B5EF4-FFF2-40B4-BE49-F238E27FC236}">
                <a16:creationId xmlns:a16="http://schemas.microsoft.com/office/drawing/2014/main" id="{72BB6D7A-F865-4407-9101-6BE60AFE979C}"/>
              </a:ext>
            </a:extLst>
          </p:cNvPr>
          <p:cNvSpPr/>
          <p:nvPr/>
        </p:nvSpPr>
        <p:spPr>
          <a:xfrm>
            <a:off x="8269898" y="3598183"/>
            <a:ext cx="156805" cy="797094"/>
          </a:xfrm>
          <a:custGeom>
            <a:avLst/>
            <a:gdLst>
              <a:gd name="connsiteX0" fmla="*/ 98474 w 156805"/>
              <a:gd name="connsiteY0" fmla="*/ 684100 h 797094"/>
              <a:gd name="connsiteX1" fmla="*/ 77566 w 156805"/>
              <a:gd name="connsiteY1" fmla="*/ 647512 h 797094"/>
              <a:gd name="connsiteX2" fmla="*/ 142902 w 156805"/>
              <a:gd name="connsiteY2" fmla="*/ 279019 h 797094"/>
              <a:gd name="connsiteX3" fmla="*/ 112847 w 156805"/>
              <a:gd name="connsiteY3" fmla="*/ 32051 h 797094"/>
              <a:gd name="connsiteX4" fmla="*/ 61885 w 156805"/>
              <a:gd name="connsiteY4" fmla="*/ 43811 h 797094"/>
              <a:gd name="connsiteX5" fmla="*/ 12230 w 156805"/>
              <a:gd name="connsiteY5" fmla="*/ 752049 h 797094"/>
              <a:gd name="connsiteX6" fmla="*/ 31831 w 156805"/>
              <a:gd name="connsiteY6" fmla="*/ 762502 h 797094"/>
              <a:gd name="connsiteX7" fmla="*/ 55352 w 156805"/>
              <a:gd name="connsiteY7" fmla="*/ 770343 h 797094"/>
              <a:gd name="connsiteX8" fmla="*/ 65806 w 156805"/>
              <a:gd name="connsiteY8" fmla="*/ 787330 h 797094"/>
              <a:gd name="connsiteX9" fmla="*/ 86713 w 156805"/>
              <a:gd name="connsiteY9" fmla="*/ 742902 h 797094"/>
              <a:gd name="connsiteX10" fmla="*/ 107620 w 156805"/>
              <a:gd name="connsiteY10" fmla="*/ 757276 h 797094"/>
              <a:gd name="connsiteX11" fmla="*/ 112847 w 156805"/>
              <a:gd name="connsiteY11" fmla="*/ 737675 h 797094"/>
              <a:gd name="connsiteX12" fmla="*/ 98474 w 156805"/>
              <a:gd name="connsiteY12" fmla="*/ 684100 h 797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56805" h="797094">
                <a:moveTo>
                  <a:pt x="98474" y="684100"/>
                </a:moveTo>
                <a:cubicBezTo>
                  <a:pt x="89327" y="652739"/>
                  <a:pt x="77566" y="647512"/>
                  <a:pt x="77566" y="647512"/>
                </a:cubicBezTo>
                <a:lnTo>
                  <a:pt x="142902" y="279019"/>
                </a:lnTo>
                <a:cubicBezTo>
                  <a:pt x="178183" y="81706"/>
                  <a:pt x="133754" y="66025"/>
                  <a:pt x="112847" y="32051"/>
                </a:cubicBezTo>
                <a:cubicBezTo>
                  <a:pt x="80180" y="-24138"/>
                  <a:pt x="61885" y="43811"/>
                  <a:pt x="61885" y="43811"/>
                </a:cubicBezTo>
                <a:cubicBezTo>
                  <a:pt x="61885" y="43811"/>
                  <a:pt x="-3450" y="741595"/>
                  <a:pt x="12230" y="752049"/>
                </a:cubicBezTo>
                <a:cubicBezTo>
                  <a:pt x="12230" y="752049"/>
                  <a:pt x="16150" y="763809"/>
                  <a:pt x="31831" y="762502"/>
                </a:cubicBezTo>
                <a:cubicBezTo>
                  <a:pt x="31831" y="762502"/>
                  <a:pt x="37058" y="778183"/>
                  <a:pt x="55352" y="770343"/>
                </a:cubicBezTo>
                <a:cubicBezTo>
                  <a:pt x="55352" y="770343"/>
                  <a:pt x="59273" y="782103"/>
                  <a:pt x="65806" y="787330"/>
                </a:cubicBezTo>
                <a:cubicBezTo>
                  <a:pt x="76260" y="795170"/>
                  <a:pt x="93247" y="784717"/>
                  <a:pt x="86713" y="742902"/>
                </a:cubicBezTo>
                <a:cubicBezTo>
                  <a:pt x="86713" y="742902"/>
                  <a:pt x="94553" y="754662"/>
                  <a:pt x="107620" y="757276"/>
                </a:cubicBezTo>
                <a:cubicBezTo>
                  <a:pt x="125915" y="761196"/>
                  <a:pt x="112847" y="737675"/>
                  <a:pt x="112847" y="737675"/>
                </a:cubicBezTo>
                <a:cubicBezTo>
                  <a:pt x="112847" y="737675"/>
                  <a:pt x="107620" y="715461"/>
                  <a:pt x="98474" y="684100"/>
                </a:cubicBezTo>
                <a:close/>
              </a:path>
            </a:pathLst>
          </a:custGeom>
          <a:solidFill>
            <a:srgbClr val="F2AB8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71" name="任意多边形: 形状 70">
            <a:extLst>
              <a:ext uri="{FF2B5EF4-FFF2-40B4-BE49-F238E27FC236}">
                <a16:creationId xmlns:a16="http://schemas.microsoft.com/office/drawing/2014/main" id="{F49CAD2D-4DF9-4B98-A292-DC5B6950EA43}"/>
              </a:ext>
            </a:extLst>
          </p:cNvPr>
          <p:cNvSpPr/>
          <p:nvPr/>
        </p:nvSpPr>
        <p:spPr>
          <a:xfrm>
            <a:off x="8211090" y="3004298"/>
            <a:ext cx="666423" cy="574953"/>
          </a:xfrm>
          <a:custGeom>
            <a:avLst/>
            <a:gdLst>
              <a:gd name="connsiteX0" fmla="*/ 105013 w 666422"/>
              <a:gd name="connsiteY0" fmla="*/ 201255 h 574953"/>
              <a:gd name="connsiteX1" fmla="*/ 57971 w 666422"/>
              <a:gd name="connsiteY1" fmla="*/ 279657 h 574953"/>
              <a:gd name="connsiteX2" fmla="*/ 20076 w 666422"/>
              <a:gd name="connsiteY2" fmla="*/ 420782 h 574953"/>
              <a:gd name="connsiteX3" fmla="*/ 149440 w 666422"/>
              <a:gd name="connsiteY3" fmla="*/ 495265 h 574953"/>
              <a:gd name="connsiteX4" fmla="*/ 294486 w 666422"/>
              <a:gd name="connsiteY4" fmla="*/ 573668 h 574953"/>
              <a:gd name="connsiteX5" fmla="*/ 470892 w 666422"/>
              <a:gd name="connsiteY5" fmla="*/ 554067 h 574953"/>
              <a:gd name="connsiteX6" fmla="*/ 592416 w 666422"/>
              <a:gd name="connsiteY6" fmla="*/ 458677 h 574953"/>
              <a:gd name="connsiteX7" fmla="*/ 640764 w 666422"/>
              <a:gd name="connsiteY7" fmla="*/ 275737 h 574953"/>
              <a:gd name="connsiteX8" fmla="*/ 401636 w 666422"/>
              <a:gd name="connsiteY8" fmla="*/ 15702 h 574953"/>
              <a:gd name="connsiteX9" fmla="*/ 105013 w 666422"/>
              <a:gd name="connsiteY9" fmla="*/ 201255 h 574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66422" h="574953">
                <a:moveTo>
                  <a:pt x="105013" y="201255"/>
                </a:moveTo>
                <a:cubicBezTo>
                  <a:pt x="105013" y="201255"/>
                  <a:pt x="50131" y="205175"/>
                  <a:pt x="57971" y="279657"/>
                </a:cubicBezTo>
                <a:cubicBezTo>
                  <a:pt x="67118" y="354140"/>
                  <a:pt x="-19125" y="299258"/>
                  <a:pt x="20076" y="420782"/>
                </a:cubicBezTo>
                <a:cubicBezTo>
                  <a:pt x="43597" y="495265"/>
                  <a:pt x="107625" y="471744"/>
                  <a:pt x="149440" y="495265"/>
                </a:cubicBezTo>
                <a:cubicBezTo>
                  <a:pt x="175575" y="509639"/>
                  <a:pt x="183415" y="589348"/>
                  <a:pt x="294486" y="573668"/>
                </a:cubicBezTo>
                <a:cubicBezTo>
                  <a:pt x="405556" y="559294"/>
                  <a:pt x="402943" y="555374"/>
                  <a:pt x="470892" y="554067"/>
                </a:cubicBezTo>
                <a:cubicBezTo>
                  <a:pt x="571508" y="551454"/>
                  <a:pt x="555828" y="510946"/>
                  <a:pt x="592416" y="458677"/>
                </a:cubicBezTo>
                <a:cubicBezTo>
                  <a:pt x="612017" y="431236"/>
                  <a:pt x="720473" y="377661"/>
                  <a:pt x="640764" y="275737"/>
                </a:cubicBezTo>
                <a:cubicBezTo>
                  <a:pt x="574122" y="189494"/>
                  <a:pt x="644684" y="-28726"/>
                  <a:pt x="401636" y="15702"/>
                </a:cubicBezTo>
                <a:cubicBezTo>
                  <a:pt x="159894" y="61437"/>
                  <a:pt x="105013" y="201255"/>
                  <a:pt x="105013" y="201255"/>
                </a:cubicBezTo>
                <a:close/>
              </a:path>
            </a:pathLst>
          </a:custGeom>
          <a:solidFill>
            <a:srgbClr val="37373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72" name="任意多边形: 形状 71">
            <a:extLst>
              <a:ext uri="{FF2B5EF4-FFF2-40B4-BE49-F238E27FC236}">
                <a16:creationId xmlns:a16="http://schemas.microsoft.com/office/drawing/2014/main" id="{B29D1AC1-4C1C-477C-9428-6F0D700C458C}"/>
              </a:ext>
            </a:extLst>
          </p:cNvPr>
          <p:cNvSpPr/>
          <p:nvPr/>
        </p:nvSpPr>
        <p:spPr>
          <a:xfrm>
            <a:off x="8387226" y="3423120"/>
            <a:ext cx="365879" cy="326678"/>
          </a:xfrm>
          <a:custGeom>
            <a:avLst/>
            <a:gdLst>
              <a:gd name="connsiteX0" fmla="*/ 241181 w 365879"/>
              <a:gd name="connsiteY0" fmla="*/ 124791 h 326677"/>
              <a:gd name="connsiteX1" fmla="*/ 239875 w 365879"/>
              <a:gd name="connsiteY1" fmla="*/ 127404 h 326677"/>
              <a:gd name="connsiteX2" fmla="*/ 238567 w 365879"/>
              <a:gd name="connsiteY2" fmla="*/ 9800 h 326677"/>
              <a:gd name="connsiteX3" fmla="*/ 139258 w 365879"/>
              <a:gd name="connsiteY3" fmla="*/ 9800 h 326677"/>
              <a:gd name="connsiteX4" fmla="*/ 145791 w 365879"/>
              <a:gd name="connsiteY4" fmla="*/ 128711 h 326677"/>
              <a:gd name="connsiteX5" fmla="*/ 9893 w 365879"/>
              <a:gd name="connsiteY5" fmla="*/ 160072 h 326677"/>
              <a:gd name="connsiteX6" fmla="*/ 15120 w 365879"/>
              <a:gd name="connsiteY6" fmla="*/ 243702 h 326677"/>
              <a:gd name="connsiteX7" fmla="*/ 97443 w 365879"/>
              <a:gd name="connsiteY7" fmla="*/ 284210 h 326677"/>
              <a:gd name="connsiteX8" fmla="*/ 107896 w 365879"/>
              <a:gd name="connsiteY8" fmla="*/ 297277 h 326677"/>
              <a:gd name="connsiteX9" fmla="*/ 111817 w 365879"/>
              <a:gd name="connsiteY9" fmla="*/ 301197 h 326677"/>
              <a:gd name="connsiteX10" fmla="*/ 124884 w 365879"/>
              <a:gd name="connsiteY10" fmla="*/ 310344 h 326677"/>
              <a:gd name="connsiteX11" fmla="*/ 131418 w 365879"/>
              <a:gd name="connsiteY11" fmla="*/ 314264 h 326677"/>
              <a:gd name="connsiteX12" fmla="*/ 135338 w 365879"/>
              <a:gd name="connsiteY12" fmla="*/ 315571 h 326677"/>
              <a:gd name="connsiteX13" fmla="*/ 136644 w 365879"/>
              <a:gd name="connsiteY13" fmla="*/ 315571 h 326677"/>
              <a:gd name="connsiteX14" fmla="*/ 153631 w 365879"/>
              <a:gd name="connsiteY14" fmla="*/ 319491 h 326677"/>
              <a:gd name="connsiteX15" fmla="*/ 164085 w 365879"/>
              <a:gd name="connsiteY15" fmla="*/ 322104 h 326677"/>
              <a:gd name="connsiteX16" fmla="*/ 166698 w 365879"/>
              <a:gd name="connsiteY16" fmla="*/ 322104 h 326677"/>
              <a:gd name="connsiteX17" fmla="*/ 212433 w 365879"/>
              <a:gd name="connsiteY17" fmla="*/ 320798 h 326677"/>
              <a:gd name="connsiteX18" fmla="*/ 230727 w 365879"/>
              <a:gd name="connsiteY18" fmla="*/ 318184 h 326677"/>
              <a:gd name="connsiteX19" fmla="*/ 239875 w 365879"/>
              <a:gd name="connsiteY19" fmla="*/ 316878 h 326677"/>
              <a:gd name="connsiteX20" fmla="*/ 284302 w 365879"/>
              <a:gd name="connsiteY20" fmla="*/ 306424 h 326677"/>
              <a:gd name="connsiteX21" fmla="*/ 303903 w 365879"/>
              <a:gd name="connsiteY21" fmla="*/ 250235 h 326677"/>
              <a:gd name="connsiteX22" fmla="*/ 362705 w 365879"/>
              <a:gd name="connsiteY22" fmla="*/ 200580 h 326677"/>
              <a:gd name="connsiteX23" fmla="*/ 335264 w 365879"/>
              <a:gd name="connsiteY23" fmla="*/ 144392 h 326677"/>
              <a:gd name="connsiteX24" fmla="*/ 241181 w 365879"/>
              <a:gd name="connsiteY24" fmla="*/ 124791 h 3266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365879" h="326677">
                <a:moveTo>
                  <a:pt x="241181" y="124791"/>
                </a:moveTo>
                <a:cubicBezTo>
                  <a:pt x="241181" y="124791"/>
                  <a:pt x="241181" y="126098"/>
                  <a:pt x="239875" y="127404"/>
                </a:cubicBezTo>
                <a:lnTo>
                  <a:pt x="238567" y="9800"/>
                </a:lnTo>
                <a:lnTo>
                  <a:pt x="139258" y="9800"/>
                </a:lnTo>
                <a:lnTo>
                  <a:pt x="145791" y="128711"/>
                </a:lnTo>
                <a:cubicBezTo>
                  <a:pt x="136644" y="128711"/>
                  <a:pt x="53015" y="140472"/>
                  <a:pt x="9893" y="160072"/>
                </a:cubicBezTo>
                <a:cubicBezTo>
                  <a:pt x="8586" y="174446"/>
                  <a:pt x="21654" y="230635"/>
                  <a:pt x="15120" y="243702"/>
                </a:cubicBezTo>
                <a:cubicBezTo>
                  <a:pt x="34721" y="280290"/>
                  <a:pt x="73922" y="248929"/>
                  <a:pt x="97443" y="284210"/>
                </a:cubicBezTo>
                <a:cubicBezTo>
                  <a:pt x="100056" y="286823"/>
                  <a:pt x="107896" y="297277"/>
                  <a:pt x="107896" y="297277"/>
                </a:cubicBezTo>
                <a:cubicBezTo>
                  <a:pt x="109203" y="298584"/>
                  <a:pt x="110510" y="299890"/>
                  <a:pt x="111817" y="301197"/>
                </a:cubicBezTo>
                <a:cubicBezTo>
                  <a:pt x="114430" y="303811"/>
                  <a:pt x="123577" y="309037"/>
                  <a:pt x="124884" y="310344"/>
                </a:cubicBezTo>
                <a:cubicBezTo>
                  <a:pt x="127497" y="311651"/>
                  <a:pt x="128804" y="312957"/>
                  <a:pt x="131418" y="314264"/>
                </a:cubicBezTo>
                <a:cubicBezTo>
                  <a:pt x="132724" y="314264"/>
                  <a:pt x="134030" y="315571"/>
                  <a:pt x="135338" y="315571"/>
                </a:cubicBezTo>
                <a:cubicBezTo>
                  <a:pt x="135338" y="315571"/>
                  <a:pt x="136644" y="315571"/>
                  <a:pt x="136644" y="315571"/>
                </a:cubicBezTo>
                <a:cubicBezTo>
                  <a:pt x="141871" y="316878"/>
                  <a:pt x="147098" y="318184"/>
                  <a:pt x="153631" y="319491"/>
                </a:cubicBezTo>
                <a:cubicBezTo>
                  <a:pt x="157552" y="320798"/>
                  <a:pt x="161472" y="320798"/>
                  <a:pt x="164085" y="322104"/>
                </a:cubicBezTo>
                <a:cubicBezTo>
                  <a:pt x="165392" y="322104"/>
                  <a:pt x="166698" y="322104"/>
                  <a:pt x="166698" y="322104"/>
                </a:cubicBezTo>
                <a:cubicBezTo>
                  <a:pt x="182379" y="322104"/>
                  <a:pt x="196753" y="322104"/>
                  <a:pt x="212433" y="320798"/>
                </a:cubicBezTo>
                <a:cubicBezTo>
                  <a:pt x="215047" y="320798"/>
                  <a:pt x="235955" y="316878"/>
                  <a:pt x="230727" y="318184"/>
                </a:cubicBezTo>
                <a:cubicBezTo>
                  <a:pt x="233341" y="318184"/>
                  <a:pt x="237261" y="316878"/>
                  <a:pt x="239875" y="316878"/>
                </a:cubicBezTo>
                <a:cubicBezTo>
                  <a:pt x="255555" y="314264"/>
                  <a:pt x="269929" y="310344"/>
                  <a:pt x="284302" y="306424"/>
                </a:cubicBezTo>
                <a:cubicBezTo>
                  <a:pt x="290836" y="288130"/>
                  <a:pt x="297369" y="268529"/>
                  <a:pt x="303903" y="250235"/>
                </a:cubicBezTo>
                <a:cubicBezTo>
                  <a:pt x="311744" y="224101"/>
                  <a:pt x="357479" y="226714"/>
                  <a:pt x="362705" y="200580"/>
                </a:cubicBezTo>
                <a:cubicBezTo>
                  <a:pt x="365319" y="190127"/>
                  <a:pt x="369239" y="154845"/>
                  <a:pt x="335264" y="144392"/>
                </a:cubicBezTo>
                <a:cubicBezTo>
                  <a:pt x="305210" y="139165"/>
                  <a:pt x="241181" y="124791"/>
                  <a:pt x="241181" y="124791"/>
                </a:cubicBezTo>
                <a:close/>
              </a:path>
            </a:pathLst>
          </a:custGeom>
          <a:solidFill>
            <a:srgbClr val="CE8D7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73" name="任意多边形: 形状 72">
            <a:extLst>
              <a:ext uri="{FF2B5EF4-FFF2-40B4-BE49-F238E27FC236}">
                <a16:creationId xmlns:a16="http://schemas.microsoft.com/office/drawing/2014/main" id="{F683EA65-93AE-4092-ABFC-A57EDE462058}"/>
              </a:ext>
            </a:extLst>
          </p:cNvPr>
          <p:cNvSpPr/>
          <p:nvPr/>
        </p:nvSpPr>
        <p:spPr>
          <a:xfrm>
            <a:off x="8394864" y="3020501"/>
            <a:ext cx="378946" cy="483483"/>
          </a:xfrm>
          <a:custGeom>
            <a:avLst/>
            <a:gdLst>
              <a:gd name="connsiteX0" fmla="*/ 366827 w 378946"/>
              <a:gd name="connsiteY0" fmla="*/ 185051 h 483483"/>
              <a:gd name="connsiteX1" fmla="*/ 257063 w 378946"/>
              <a:gd name="connsiteY1" fmla="*/ 476448 h 483483"/>
              <a:gd name="connsiteX2" fmla="*/ 10095 w 378946"/>
              <a:gd name="connsiteY2" fmla="*/ 242547 h 483483"/>
              <a:gd name="connsiteX3" fmla="*/ 196955 w 378946"/>
              <a:gd name="connsiteY3" fmla="*/ 9952 h 483483"/>
              <a:gd name="connsiteX4" fmla="*/ 366827 w 378946"/>
              <a:gd name="connsiteY4" fmla="*/ 185051 h 483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8946" h="483483">
                <a:moveTo>
                  <a:pt x="366827" y="185051"/>
                </a:moveTo>
                <a:cubicBezTo>
                  <a:pt x="366827" y="185051"/>
                  <a:pt x="404722" y="438554"/>
                  <a:pt x="257063" y="476448"/>
                </a:cubicBezTo>
                <a:cubicBezTo>
                  <a:pt x="152526" y="503889"/>
                  <a:pt x="2254" y="407192"/>
                  <a:pt x="10095" y="242547"/>
                </a:cubicBezTo>
                <a:cubicBezTo>
                  <a:pt x="19242" y="77901"/>
                  <a:pt x="123779" y="6032"/>
                  <a:pt x="196955" y="9952"/>
                </a:cubicBezTo>
                <a:cubicBezTo>
                  <a:pt x="271437" y="15179"/>
                  <a:pt x="348533" y="71368"/>
                  <a:pt x="366827" y="185051"/>
                </a:cubicBezTo>
                <a:close/>
              </a:path>
            </a:pathLst>
          </a:custGeom>
          <a:solidFill>
            <a:srgbClr val="F2AB8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74" name="任意多边形: 形状 73">
            <a:extLst>
              <a:ext uri="{FF2B5EF4-FFF2-40B4-BE49-F238E27FC236}">
                <a16:creationId xmlns:a16="http://schemas.microsoft.com/office/drawing/2014/main" id="{B35D6045-BE58-4E00-8B75-FBD85B895953}"/>
              </a:ext>
            </a:extLst>
          </p:cNvPr>
          <p:cNvSpPr/>
          <p:nvPr/>
        </p:nvSpPr>
        <p:spPr>
          <a:xfrm>
            <a:off x="8643434" y="3301596"/>
            <a:ext cx="52268" cy="65336"/>
          </a:xfrm>
          <a:custGeom>
            <a:avLst/>
            <a:gdLst>
              <a:gd name="connsiteX0" fmla="*/ 9800 w 52268"/>
              <a:gd name="connsiteY0" fmla="*/ 9800 h 65335"/>
              <a:gd name="connsiteX1" fmla="*/ 26787 w 52268"/>
              <a:gd name="connsiteY1" fmla="*/ 24174 h 65335"/>
              <a:gd name="connsiteX2" fmla="*/ 34627 w 52268"/>
              <a:gd name="connsiteY2" fmla="*/ 30708 h 65335"/>
              <a:gd name="connsiteX3" fmla="*/ 43775 w 52268"/>
              <a:gd name="connsiteY3" fmla="*/ 37241 h 65335"/>
              <a:gd name="connsiteX4" fmla="*/ 46388 w 52268"/>
              <a:gd name="connsiteY4" fmla="*/ 39855 h 65335"/>
              <a:gd name="connsiteX5" fmla="*/ 43775 w 52268"/>
              <a:gd name="connsiteY5" fmla="*/ 42468 h 65335"/>
              <a:gd name="connsiteX6" fmla="*/ 33321 w 52268"/>
              <a:gd name="connsiteY6" fmla="*/ 54228 h 65335"/>
              <a:gd name="connsiteX7" fmla="*/ 21560 w 52268"/>
              <a:gd name="connsiteY7" fmla="*/ 64682 h 65335"/>
              <a:gd name="connsiteX8" fmla="*/ 29401 w 52268"/>
              <a:gd name="connsiteY8" fmla="*/ 51615 h 65335"/>
              <a:gd name="connsiteX9" fmla="*/ 38548 w 52268"/>
              <a:gd name="connsiteY9" fmla="*/ 38548 h 65335"/>
              <a:gd name="connsiteX10" fmla="*/ 39855 w 52268"/>
              <a:gd name="connsiteY10" fmla="*/ 42468 h 65335"/>
              <a:gd name="connsiteX11" fmla="*/ 30707 w 52268"/>
              <a:gd name="connsiteY11" fmla="*/ 35935 h 65335"/>
              <a:gd name="connsiteX12" fmla="*/ 22867 w 52268"/>
              <a:gd name="connsiteY12" fmla="*/ 28094 h 65335"/>
              <a:gd name="connsiteX13" fmla="*/ 16334 w 52268"/>
              <a:gd name="connsiteY13" fmla="*/ 18947 h 65335"/>
              <a:gd name="connsiteX14" fmla="*/ 9800 w 52268"/>
              <a:gd name="connsiteY14" fmla="*/ 9800 h 65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2268" h="65335">
                <a:moveTo>
                  <a:pt x="9800" y="9800"/>
                </a:moveTo>
                <a:cubicBezTo>
                  <a:pt x="15027" y="15027"/>
                  <a:pt x="21560" y="20254"/>
                  <a:pt x="26787" y="24174"/>
                </a:cubicBezTo>
                <a:lnTo>
                  <a:pt x="34627" y="30708"/>
                </a:lnTo>
                <a:cubicBezTo>
                  <a:pt x="37241" y="32014"/>
                  <a:pt x="41161" y="34628"/>
                  <a:pt x="43775" y="37241"/>
                </a:cubicBezTo>
                <a:lnTo>
                  <a:pt x="46388" y="39855"/>
                </a:lnTo>
                <a:lnTo>
                  <a:pt x="43775" y="42468"/>
                </a:lnTo>
                <a:cubicBezTo>
                  <a:pt x="39855" y="46388"/>
                  <a:pt x="37241" y="50308"/>
                  <a:pt x="33321" y="54228"/>
                </a:cubicBezTo>
                <a:cubicBezTo>
                  <a:pt x="29401" y="58149"/>
                  <a:pt x="25481" y="62069"/>
                  <a:pt x="21560" y="64682"/>
                </a:cubicBezTo>
                <a:cubicBezTo>
                  <a:pt x="24174" y="59455"/>
                  <a:pt x="26787" y="55535"/>
                  <a:pt x="29401" y="51615"/>
                </a:cubicBezTo>
                <a:cubicBezTo>
                  <a:pt x="32015" y="47695"/>
                  <a:pt x="35935" y="43775"/>
                  <a:pt x="38548" y="38548"/>
                </a:cubicBezTo>
                <a:lnTo>
                  <a:pt x="39855" y="42468"/>
                </a:lnTo>
                <a:cubicBezTo>
                  <a:pt x="35935" y="39855"/>
                  <a:pt x="33321" y="38548"/>
                  <a:pt x="30707" y="35935"/>
                </a:cubicBezTo>
                <a:lnTo>
                  <a:pt x="22867" y="28094"/>
                </a:lnTo>
                <a:cubicBezTo>
                  <a:pt x="20254" y="25481"/>
                  <a:pt x="17640" y="21561"/>
                  <a:pt x="16334" y="18947"/>
                </a:cubicBezTo>
                <a:cubicBezTo>
                  <a:pt x="12414" y="16334"/>
                  <a:pt x="11107" y="13721"/>
                  <a:pt x="9800" y="9800"/>
                </a:cubicBezTo>
                <a:close/>
              </a:path>
            </a:pathLst>
          </a:custGeom>
          <a:solidFill>
            <a:srgbClr val="B5766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75" name="任意多边形: 形状 74">
            <a:extLst>
              <a:ext uri="{FF2B5EF4-FFF2-40B4-BE49-F238E27FC236}">
                <a16:creationId xmlns:a16="http://schemas.microsoft.com/office/drawing/2014/main" id="{3794F1CB-27E7-49BE-861A-CC480E9A6169}"/>
              </a:ext>
            </a:extLst>
          </p:cNvPr>
          <p:cNvSpPr/>
          <p:nvPr/>
        </p:nvSpPr>
        <p:spPr>
          <a:xfrm>
            <a:off x="8677243" y="3245407"/>
            <a:ext cx="52268" cy="78403"/>
          </a:xfrm>
          <a:custGeom>
            <a:avLst/>
            <a:gdLst>
              <a:gd name="connsiteX0" fmla="*/ 45247 w 52268"/>
              <a:gd name="connsiteY0" fmla="*/ 43775 h 78402"/>
              <a:gd name="connsiteX1" fmla="*/ 25647 w 52268"/>
              <a:gd name="connsiteY1" fmla="*/ 75136 h 78402"/>
              <a:gd name="connsiteX2" fmla="*/ 9966 w 52268"/>
              <a:gd name="connsiteY2" fmla="*/ 41162 h 78402"/>
              <a:gd name="connsiteX3" fmla="*/ 29567 w 52268"/>
              <a:gd name="connsiteY3" fmla="*/ 9800 h 78402"/>
              <a:gd name="connsiteX4" fmla="*/ 45247 w 52268"/>
              <a:gd name="connsiteY4" fmla="*/ 43775 h 78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268" h="78402">
                <a:moveTo>
                  <a:pt x="45247" y="43775"/>
                </a:moveTo>
                <a:cubicBezTo>
                  <a:pt x="43941" y="62069"/>
                  <a:pt x="36100" y="75136"/>
                  <a:pt x="25647" y="75136"/>
                </a:cubicBezTo>
                <a:cubicBezTo>
                  <a:pt x="15193" y="75136"/>
                  <a:pt x="8660" y="59455"/>
                  <a:pt x="9966" y="41162"/>
                </a:cubicBezTo>
                <a:cubicBezTo>
                  <a:pt x="11273" y="22867"/>
                  <a:pt x="19113" y="9800"/>
                  <a:pt x="29567" y="9800"/>
                </a:cubicBezTo>
                <a:cubicBezTo>
                  <a:pt x="40020" y="9800"/>
                  <a:pt x="46554" y="25481"/>
                  <a:pt x="45247" y="43775"/>
                </a:cubicBezTo>
                <a:close/>
              </a:path>
            </a:pathLst>
          </a:custGeom>
          <a:solidFill>
            <a:srgbClr val="22222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76" name="任意多边形: 形状 75">
            <a:extLst>
              <a:ext uri="{FF2B5EF4-FFF2-40B4-BE49-F238E27FC236}">
                <a16:creationId xmlns:a16="http://schemas.microsoft.com/office/drawing/2014/main" id="{3D46140D-EF32-4EAF-AFE4-25EE33304A44}"/>
              </a:ext>
            </a:extLst>
          </p:cNvPr>
          <p:cNvSpPr/>
          <p:nvPr/>
        </p:nvSpPr>
        <p:spPr>
          <a:xfrm>
            <a:off x="8509984" y="3250634"/>
            <a:ext cx="52268" cy="78403"/>
          </a:xfrm>
          <a:custGeom>
            <a:avLst/>
            <a:gdLst>
              <a:gd name="connsiteX0" fmla="*/ 45247 w 52268"/>
              <a:gd name="connsiteY0" fmla="*/ 43775 h 78402"/>
              <a:gd name="connsiteX1" fmla="*/ 25647 w 52268"/>
              <a:gd name="connsiteY1" fmla="*/ 75136 h 78402"/>
              <a:gd name="connsiteX2" fmla="*/ 9966 w 52268"/>
              <a:gd name="connsiteY2" fmla="*/ 41161 h 78402"/>
              <a:gd name="connsiteX3" fmla="*/ 29567 w 52268"/>
              <a:gd name="connsiteY3" fmla="*/ 9800 h 78402"/>
              <a:gd name="connsiteX4" fmla="*/ 45247 w 52268"/>
              <a:gd name="connsiteY4" fmla="*/ 43775 h 78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268" h="78402">
                <a:moveTo>
                  <a:pt x="45247" y="43775"/>
                </a:moveTo>
                <a:cubicBezTo>
                  <a:pt x="43940" y="62069"/>
                  <a:pt x="36100" y="75136"/>
                  <a:pt x="25647" y="75136"/>
                </a:cubicBezTo>
                <a:cubicBezTo>
                  <a:pt x="15193" y="75136"/>
                  <a:pt x="8660" y="59455"/>
                  <a:pt x="9966" y="41161"/>
                </a:cubicBezTo>
                <a:cubicBezTo>
                  <a:pt x="11272" y="22867"/>
                  <a:pt x="19113" y="9800"/>
                  <a:pt x="29567" y="9800"/>
                </a:cubicBezTo>
                <a:cubicBezTo>
                  <a:pt x="38714" y="11107"/>
                  <a:pt x="46554" y="26787"/>
                  <a:pt x="45247" y="43775"/>
                </a:cubicBezTo>
                <a:close/>
              </a:path>
            </a:pathLst>
          </a:custGeom>
          <a:solidFill>
            <a:srgbClr val="22222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77" name="任意多边形: 形状 76">
            <a:extLst>
              <a:ext uri="{FF2B5EF4-FFF2-40B4-BE49-F238E27FC236}">
                <a16:creationId xmlns:a16="http://schemas.microsoft.com/office/drawing/2014/main" id="{D8181A48-5BB2-4588-A96C-46B415A87486}"/>
              </a:ext>
            </a:extLst>
          </p:cNvPr>
          <p:cNvSpPr/>
          <p:nvPr/>
        </p:nvSpPr>
        <p:spPr>
          <a:xfrm>
            <a:off x="8335423" y="3253347"/>
            <a:ext cx="91470" cy="130671"/>
          </a:xfrm>
          <a:custGeom>
            <a:avLst/>
            <a:gdLst>
              <a:gd name="connsiteX0" fmla="*/ 77376 w 91469"/>
              <a:gd name="connsiteY0" fmla="*/ 81570 h 130671"/>
              <a:gd name="connsiteX1" fmla="*/ 30335 w 91469"/>
              <a:gd name="connsiteY1" fmla="*/ 12314 h 130671"/>
              <a:gd name="connsiteX2" fmla="*/ 93057 w 91469"/>
              <a:gd name="connsiteY2" fmla="*/ 120771 h 130671"/>
              <a:gd name="connsiteX3" fmla="*/ 77376 w 91469"/>
              <a:gd name="connsiteY3" fmla="*/ 81570 h 130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69" h="130671">
                <a:moveTo>
                  <a:pt x="77376" y="81570"/>
                </a:moveTo>
                <a:cubicBezTo>
                  <a:pt x="77376" y="81570"/>
                  <a:pt x="78683" y="-5980"/>
                  <a:pt x="30335" y="12314"/>
                </a:cubicBezTo>
                <a:cubicBezTo>
                  <a:pt x="-16707" y="30608"/>
                  <a:pt x="22494" y="148212"/>
                  <a:pt x="93057" y="120771"/>
                </a:cubicBezTo>
                <a:lnTo>
                  <a:pt x="77376" y="81570"/>
                </a:lnTo>
                <a:close/>
              </a:path>
            </a:pathLst>
          </a:custGeom>
          <a:solidFill>
            <a:srgbClr val="F2AB8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78" name="任意多边形: 形状 77">
            <a:extLst>
              <a:ext uri="{FF2B5EF4-FFF2-40B4-BE49-F238E27FC236}">
                <a16:creationId xmlns:a16="http://schemas.microsoft.com/office/drawing/2014/main" id="{093C5E0B-B1CC-4B4B-8134-D75DB0E69198}"/>
              </a:ext>
            </a:extLst>
          </p:cNvPr>
          <p:cNvSpPr/>
          <p:nvPr/>
        </p:nvSpPr>
        <p:spPr>
          <a:xfrm>
            <a:off x="8353344" y="3272929"/>
            <a:ext cx="52268" cy="91470"/>
          </a:xfrm>
          <a:custGeom>
            <a:avLst/>
            <a:gdLst>
              <a:gd name="connsiteX0" fmla="*/ 9800 w 52268"/>
              <a:gd name="connsiteY0" fmla="*/ 31934 h 91469"/>
              <a:gd name="connsiteX1" fmla="*/ 34628 w 52268"/>
              <a:gd name="connsiteY1" fmla="*/ 16253 h 91469"/>
              <a:gd name="connsiteX2" fmla="*/ 43775 w 52268"/>
              <a:gd name="connsiteY2" fmla="*/ 43694 h 91469"/>
              <a:gd name="connsiteX3" fmla="*/ 51615 w 52268"/>
              <a:gd name="connsiteY3" fmla="*/ 82895 h 91469"/>
              <a:gd name="connsiteX4" fmla="*/ 9800 w 52268"/>
              <a:gd name="connsiteY4" fmla="*/ 31934 h 91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268" h="91469">
                <a:moveTo>
                  <a:pt x="9800" y="31934"/>
                </a:moveTo>
                <a:cubicBezTo>
                  <a:pt x="9800" y="31934"/>
                  <a:pt x="18947" y="-4654"/>
                  <a:pt x="34628" y="16253"/>
                </a:cubicBezTo>
                <a:cubicBezTo>
                  <a:pt x="50308" y="37161"/>
                  <a:pt x="43775" y="43694"/>
                  <a:pt x="43775" y="43694"/>
                </a:cubicBezTo>
                <a:cubicBezTo>
                  <a:pt x="43775" y="43694"/>
                  <a:pt x="22867" y="71135"/>
                  <a:pt x="51615" y="82895"/>
                </a:cubicBezTo>
                <a:cubicBezTo>
                  <a:pt x="52922" y="82895"/>
                  <a:pt x="9800" y="98576"/>
                  <a:pt x="9800" y="31934"/>
                </a:cubicBezTo>
                <a:close/>
              </a:path>
            </a:pathLst>
          </a:custGeom>
          <a:solidFill>
            <a:srgbClr val="D69F8A">
              <a:alpha val="50000"/>
            </a:srgb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79" name="任意多边形: 形状 78">
            <a:extLst>
              <a:ext uri="{FF2B5EF4-FFF2-40B4-BE49-F238E27FC236}">
                <a16:creationId xmlns:a16="http://schemas.microsoft.com/office/drawing/2014/main" id="{E36E185D-ADC2-4D04-8C49-08EBF12A6146}"/>
              </a:ext>
            </a:extLst>
          </p:cNvPr>
          <p:cNvSpPr/>
          <p:nvPr/>
        </p:nvSpPr>
        <p:spPr>
          <a:xfrm>
            <a:off x="8301319" y="2933335"/>
            <a:ext cx="352812" cy="352812"/>
          </a:xfrm>
          <a:custGeom>
            <a:avLst/>
            <a:gdLst>
              <a:gd name="connsiteX0" fmla="*/ 345382 w 352812"/>
              <a:gd name="connsiteY0" fmla="*/ 89277 h 352812"/>
              <a:gd name="connsiteX1" fmla="*/ 102333 w 352812"/>
              <a:gd name="connsiteY1" fmla="*/ 346700 h 352812"/>
              <a:gd name="connsiteX2" fmla="*/ 23930 w 352812"/>
              <a:gd name="connsiteY2" fmla="*/ 325792 h 352812"/>
              <a:gd name="connsiteX3" fmla="*/ 65745 w 352812"/>
              <a:gd name="connsiteY3" fmla="*/ 86664 h 352812"/>
              <a:gd name="connsiteX4" fmla="*/ 345382 w 352812"/>
              <a:gd name="connsiteY4" fmla="*/ 89277 h 352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2812" h="352812">
                <a:moveTo>
                  <a:pt x="345382" y="89277"/>
                </a:moveTo>
                <a:cubicBezTo>
                  <a:pt x="345382" y="89277"/>
                  <a:pt x="337541" y="299658"/>
                  <a:pt x="102333" y="346700"/>
                </a:cubicBezTo>
                <a:cubicBezTo>
                  <a:pt x="102333" y="346700"/>
                  <a:pt x="72279" y="308805"/>
                  <a:pt x="23930" y="325792"/>
                </a:cubicBezTo>
                <a:cubicBezTo>
                  <a:pt x="6943" y="273524"/>
                  <a:pt x="-8737" y="154613"/>
                  <a:pt x="65745" y="86664"/>
                </a:cubicBezTo>
                <a:cubicBezTo>
                  <a:pt x="140228" y="18715"/>
                  <a:pt x="317940" y="-46621"/>
                  <a:pt x="345382" y="89277"/>
                </a:cubicBezTo>
                <a:close/>
              </a:path>
            </a:pathLst>
          </a:custGeom>
          <a:solidFill>
            <a:srgbClr val="37373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80" name="任意多边形: 形状 79">
            <a:extLst>
              <a:ext uri="{FF2B5EF4-FFF2-40B4-BE49-F238E27FC236}">
                <a16:creationId xmlns:a16="http://schemas.microsoft.com/office/drawing/2014/main" id="{7F0351DD-1206-4A04-8E20-399DDEFA1EAB}"/>
              </a:ext>
            </a:extLst>
          </p:cNvPr>
          <p:cNvSpPr/>
          <p:nvPr/>
        </p:nvSpPr>
        <p:spPr>
          <a:xfrm>
            <a:off x="8476175" y="3189218"/>
            <a:ext cx="104537" cy="52268"/>
          </a:xfrm>
          <a:custGeom>
            <a:avLst/>
            <a:gdLst>
              <a:gd name="connsiteX0" fmla="*/ 9800 w 104536"/>
              <a:gd name="connsiteY0" fmla="*/ 47695 h 52268"/>
              <a:gd name="connsiteX1" fmla="*/ 11107 w 104536"/>
              <a:gd name="connsiteY1" fmla="*/ 43775 h 52268"/>
              <a:gd name="connsiteX2" fmla="*/ 17640 w 104536"/>
              <a:gd name="connsiteY2" fmla="*/ 33321 h 52268"/>
              <a:gd name="connsiteX3" fmla="*/ 32014 w 104536"/>
              <a:gd name="connsiteY3" fmla="*/ 20254 h 52268"/>
              <a:gd name="connsiteX4" fmla="*/ 41161 w 104536"/>
              <a:gd name="connsiteY4" fmla="*/ 15027 h 52268"/>
              <a:gd name="connsiteX5" fmla="*/ 51614 w 104536"/>
              <a:gd name="connsiteY5" fmla="*/ 11107 h 52268"/>
              <a:gd name="connsiteX6" fmla="*/ 63375 w 104536"/>
              <a:gd name="connsiteY6" fmla="*/ 9800 h 52268"/>
              <a:gd name="connsiteX7" fmla="*/ 73829 w 104536"/>
              <a:gd name="connsiteY7" fmla="*/ 11107 h 52268"/>
              <a:gd name="connsiteX8" fmla="*/ 90816 w 104536"/>
              <a:gd name="connsiteY8" fmla="*/ 20254 h 52268"/>
              <a:gd name="connsiteX9" fmla="*/ 96043 w 104536"/>
              <a:gd name="connsiteY9" fmla="*/ 25481 h 52268"/>
              <a:gd name="connsiteX10" fmla="*/ 99963 w 104536"/>
              <a:gd name="connsiteY10" fmla="*/ 30708 h 52268"/>
              <a:gd name="connsiteX11" fmla="*/ 102577 w 104536"/>
              <a:gd name="connsiteY11" fmla="*/ 34628 h 52268"/>
              <a:gd name="connsiteX12" fmla="*/ 98657 w 104536"/>
              <a:gd name="connsiteY12" fmla="*/ 32015 h 52268"/>
              <a:gd name="connsiteX13" fmla="*/ 93429 w 104536"/>
              <a:gd name="connsiteY13" fmla="*/ 29401 h 52268"/>
              <a:gd name="connsiteX14" fmla="*/ 86896 w 104536"/>
              <a:gd name="connsiteY14" fmla="*/ 26788 h 52268"/>
              <a:gd name="connsiteX15" fmla="*/ 54228 w 104536"/>
              <a:gd name="connsiteY15" fmla="*/ 24174 h 52268"/>
              <a:gd name="connsiteX16" fmla="*/ 37241 w 104536"/>
              <a:gd name="connsiteY16" fmla="*/ 29401 h 52268"/>
              <a:gd name="connsiteX17" fmla="*/ 29401 w 104536"/>
              <a:gd name="connsiteY17" fmla="*/ 33321 h 52268"/>
              <a:gd name="connsiteX18" fmla="*/ 22867 w 104536"/>
              <a:gd name="connsiteY18" fmla="*/ 37241 h 52268"/>
              <a:gd name="connsiteX19" fmla="*/ 12413 w 104536"/>
              <a:gd name="connsiteY19" fmla="*/ 43775 h 52268"/>
              <a:gd name="connsiteX20" fmla="*/ 9800 w 104536"/>
              <a:gd name="connsiteY20" fmla="*/ 47695 h 52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04536" h="52268">
                <a:moveTo>
                  <a:pt x="9800" y="47695"/>
                </a:moveTo>
                <a:cubicBezTo>
                  <a:pt x="9800" y="47695"/>
                  <a:pt x="9800" y="46388"/>
                  <a:pt x="11107" y="43775"/>
                </a:cubicBezTo>
                <a:cubicBezTo>
                  <a:pt x="12413" y="41162"/>
                  <a:pt x="15027" y="37241"/>
                  <a:pt x="17640" y="33321"/>
                </a:cubicBezTo>
                <a:cubicBezTo>
                  <a:pt x="21560" y="29401"/>
                  <a:pt x="25480" y="24174"/>
                  <a:pt x="32014" y="20254"/>
                </a:cubicBezTo>
                <a:cubicBezTo>
                  <a:pt x="34627" y="18947"/>
                  <a:pt x="38547" y="16334"/>
                  <a:pt x="41161" y="15027"/>
                </a:cubicBezTo>
                <a:cubicBezTo>
                  <a:pt x="45081" y="13721"/>
                  <a:pt x="47694" y="12414"/>
                  <a:pt x="51614" y="11107"/>
                </a:cubicBezTo>
                <a:cubicBezTo>
                  <a:pt x="55535" y="11107"/>
                  <a:pt x="59455" y="9800"/>
                  <a:pt x="63375" y="9800"/>
                </a:cubicBezTo>
                <a:cubicBezTo>
                  <a:pt x="67295" y="9800"/>
                  <a:pt x="71215" y="11107"/>
                  <a:pt x="73829" y="11107"/>
                </a:cubicBezTo>
                <a:cubicBezTo>
                  <a:pt x="80362" y="12414"/>
                  <a:pt x="86896" y="16334"/>
                  <a:pt x="90816" y="20254"/>
                </a:cubicBezTo>
                <a:cubicBezTo>
                  <a:pt x="93429" y="21561"/>
                  <a:pt x="94737" y="24174"/>
                  <a:pt x="96043" y="25481"/>
                </a:cubicBezTo>
                <a:cubicBezTo>
                  <a:pt x="97349" y="26788"/>
                  <a:pt x="98657" y="29401"/>
                  <a:pt x="99963" y="30708"/>
                </a:cubicBezTo>
                <a:cubicBezTo>
                  <a:pt x="101270" y="33321"/>
                  <a:pt x="102577" y="34628"/>
                  <a:pt x="102577" y="34628"/>
                </a:cubicBezTo>
                <a:cubicBezTo>
                  <a:pt x="102577" y="34628"/>
                  <a:pt x="101270" y="33321"/>
                  <a:pt x="98657" y="32015"/>
                </a:cubicBezTo>
                <a:cubicBezTo>
                  <a:pt x="97349" y="30708"/>
                  <a:pt x="96043" y="30708"/>
                  <a:pt x="93429" y="29401"/>
                </a:cubicBezTo>
                <a:cubicBezTo>
                  <a:pt x="92123" y="28094"/>
                  <a:pt x="89509" y="26788"/>
                  <a:pt x="86896" y="26788"/>
                </a:cubicBezTo>
                <a:cubicBezTo>
                  <a:pt x="77749" y="22867"/>
                  <a:pt x="65989" y="21561"/>
                  <a:pt x="54228" y="24174"/>
                </a:cubicBezTo>
                <a:cubicBezTo>
                  <a:pt x="47694" y="25481"/>
                  <a:pt x="42468" y="28094"/>
                  <a:pt x="37241" y="29401"/>
                </a:cubicBezTo>
                <a:cubicBezTo>
                  <a:pt x="34627" y="30708"/>
                  <a:pt x="32014" y="32015"/>
                  <a:pt x="29401" y="33321"/>
                </a:cubicBezTo>
                <a:cubicBezTo>
                  <a:pt x="26787" y="34628"/>
                  <a:pt x="24174" y="35935"/>
                  <a:pt x="22867" y="37241"/>
                </a:cubicBezTo>
                <a:cubicBezTo>
                  <a:pt x="18947" y="39855"/>
                  <a:pt x="15027" y="42468"/>
                  <a:pt x="12413" y="43775"/>
                </a:cubicBezTo>
                <a:cubicBezTo>
                  <a:pt x="11107" y="46388"/>
                  <a:pt x="9800" y="47695"/>
                  <a:pt x="9800" y="47695"/>
                </a:cubicBezTo>
                <a:close/>
              </a:path>
            </a:pathLst>
          </a:custGeom>
          <a:solidFill>
            <a:srgbClr val="0A070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81" name="任意多边形: 形状 80">
            <a:extLst>
              <a:ext uri="{FF2B5EF4-FFF2-40B4-BE49-F238E27FC236}">
                <a16:creationId xmlns:a16="http://schemas.microsoft.com/office/drawing/2014/main" id="{11637419-CBC8-4FC5-A298-4988F76A5AF8}"/>
              </a:ext>
            </a:extLst>
          </p:cNvPr>
          <p:cNvSpPr/>
          <p:nvPr/>
        </p:nvSpPr>
        <p:spPr>
          <a:xfrm>
            <a:off x="8649968" y="3180071"/>
            <a:ext cx="104537" cy="52268"/>
          </a:xfrm>
          <a:custGeom>
            <a:avLst/>
            <a:gdLst>
              <a:gd name="connsiteX0" fmla="*/ 9800 w 104536"/>
              <a:gd name="connsiteY0" fmla="*/ 34628 h 52268"/>
              <a:gd name="connsiteX1" fmla="*/ 12414 w 104536"/>
              <a:gd name="connsiteY1" fmla="*/ 30708 h 52268"/>
              <a:gd name="connsiteX2" fmla="*/ 15027 w 104536"/>
              <a:gd name="connsiteY2" fmla="*/ 26788 h 52268"/>
              <a:gd name="connsiteX3" fmla="*/ 20254 w 104536"/>
              <a:gd name="connsiteY3" fmla="*/ 21561 h 52268"/>
              <a:gd name="connsiteX4" fmla="*/ 35935 w 104536"/>
              <a:gd name="connsiteY4" fmla="*/ 12414 h 52268"/>
              <a:gd name="connsiteX5" fmla="*/ 46388 w 104536"/>
              <a:gd name="connsiteY5" fmla="*/ 9800 h 52268"/>
              <a:gd name="connsiteX6" fmla="*/ 56842 w 104536"/>
              <a:gd name="connsiteY6" fmla="*/ 9800 h 52268"/>
              <a:gd name="connsiteX7" fmla="*/ 67295 w 104536"/>
              <a:gd name="connsiteY7" fmla="*/ 12414 h 52268"/>
              <a:gd name="connsiteX8" fmla="*/ 76442 w 104536"/>
              <a:gd name="connsiteY8" fmla="*/ 16334 h 52268"/>
              <a:gd name="connsiteX9" fmla="*/ 90817 w 104536"/>
              <a:gd name="connsiteY9" fmla="*/ 28094 h 52268"/>
              <a:gd name="connsiteX10" fmla="*/ 94737 w 104536"/>
              <a:gd name="connsiteY10" fmla="*/ 34628 h 52268"/>
              <a:gd name="connsiteX11" fmla="*/ 97350 w 104536"/>
              <a:gd name="connsiteY11" fmla="*/ 39855 h 52268"/>
              <a:gd name="connsiteX12" fmla="*/ 98657 w 104536"/>
              <a:gd name="connsiteY12" fmla="*/ 43775 h 52268"/>
              <a:gd name="connsiteX13" fmla="*/ 94737 w 104536"/>
              <a:gd name="connsiteY13" fmla="*/ 41162 h 52268"/>
              <a:gd name="connsiteX14" fmla="*/ 90817 w 104536"/>
              <a:gd name="connsiteY14" fmla="*/ 37241 h 52268"/>
              <a:gd name="connsiteX15" fmla="*/ 85589 w 104536"/>
              <a:gd name="connsiteY15" fmla="*/ 33321 h 52268"/>
              <a:gd name="connsiteX16" fmla="*/ 54228 w 104536"/>
              <a:gd name="connsiteY16" fmla="*/ 21561 h 52268"/>
              <a:gd name="connsiteX17" fmla="*/ 45082 w 104536"/>
              <a:gd name="connsiteY17" fmla="*/ 21561 h 52268"/>
              <a:gd name="connsiteX18" fmla="*/ 35935 w 104536"/>
              <a:gd name="connsiteY18" fmla="*/ 22867 h 52268"/>
              <a:gd name="connsiteX19" fmla="*/ 28094 w 104536"/>
              <a:gd name="connsiteY19" fmla="*/ 24174 h 52268"/>
              <a:gd name="connsiteX20" fmla="*/ 21560 w 104536"/>
              <a:gd name="connsiteY20" fmla="*/ 26788 h 52268"/>
              <a:gd name="connsiteX21" fmla="*/ 11107 w 104536"/>
              <a:gd name="connsiteY21" fmla="*/ 32014 h 52268"/>
              <a:gd name="connsiteX22" fmla="*/ 9800 w 104536"/>
              <a:gd name="connsiteY22" fmla="*/ 34628 h 52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04536" h="52268">
                <a:moveTo>
                  <a:pt x="9800" y="34628"/>
                </a:moveTo>
                <a:cubicBezTo>
                  <a:pt x="9800" y="34628"/>
                  <a:pt x="11107" y="33321"/>
                  <a:pt x="12414" y="30708"/>
                </a:cubicBezTo>
                <a:cubicBezTo>
                  <a:pt x="12414" y="29401"/>
                  <a:pt x="13720" y="28094"/>
                  <a:pt x="15027" y="26788"/>
                </a:cubicBezTo>
                <a:cubicBezTo>
                  <a:pt x="16334" y="25481"/>
                  <a:pt x="17640" y="22867"/>
                  <a:pt x="20254" y="21561"/>
                </a:cubicBezTo>
                <a:cubicBezTo>
                  <a:pt x="24174" y="17641"/>
                  <a:pt x="29401" y="15027"/>
                  <a:pt x="35935" y="12414"/>
                </a:cubicBezTo>
                <a:cubicBezTo>
                  <a:pt x="39855" y="11107"/>
                  <a:pt x="42468" y="9800"/>
                  <a:pt x="46388" y="9800"/>
                </a:cubicBezTo>
                <a:cubicBezTo>
                  <a:pt x="50308" y="9800"/>
                  <a:pt x="54228" y="9800"/>
                  <a:pt x="56842" y="9800"/>
                </a:cubicBezTo>
                <a:cubicBezTo>
                  <a:pt x="60762" y="9800"/>
                  <a:pt x="64682" y="11107"/>
                  <a:pt x="67295" y="12414"/>
                </a:cubicBezTo>
                <a:cubicBezTo>
                  <a:pt x="71216" y="13721"/>
                  <a:pt x="73829" y="15027"/>
                  <a:pt x="76442" y="16334"/>
                </a:cubicBezTo>
                <a:cubicBezTo>
                  <a:pt x="82976" y="20254"/>
                  <a:pt x="86896" y="24174"/>
                  <a:pt x="90817" y="28094"/>
                </a:cubicBezTo>
                <a:cubicBezTo>
                  <a:pt x="92123" y="30708"/>
                  <a:pt x="93429" y="32014"/>
                  <a:pt x="94737" y="34628"/>
                </a:cubicBezTo>
                <a:cubicBezTo>
                  <a:pt x="96043" y="35935"/>
                  <a:pt x="96043" y="38548"/>
                  <a:pt x="97350" y="39855"/>
                </a:cubicBezTo>
                <a:cubicBezTo>
                  <a:pt x="98657" y="42468"/>
                  <a:pt x="98657" y="43775"/>
                  <a:pt x="98657" y="43775"/>
                </a:cubicBezTo>
                <a:cubicBezTo>
                  <a:pt x="98657" y="43775"/>
                  <a:pt x="97350" y="42468"/>
                  <a:pt x="94737" y="41162"/>
                </a:cubicBezTo>
                <a:cubicBezTo>
                  <a:pt x="93429" y="39855"/>
                  <a:pt x="92123" y="38548"/>
                  <a:pt x="90817" y="37241"/>
                </a:cubicBezTo>
                <a:cubicBezTo>
                  <a:pt x="89509" y="35935"/>
                  <a:pt x="88203" y="34628"/>
                  <a:pt x="85589" y="33321"/>
                </a:cubicBezTo>
                <a:cubicBezTo>
                  <a:pt x="77749" y="28094"/>
                  <a:pt x="67295" y="22867"/>
                  <a:pt x="54228" y="21561"/>
                </a:cubicBezTo>
                <a:cubicBezTo>
                  <a:pt x="51615" y="21561"/>
                  <a:pt x="47694" y="21561"/>
                  <a:pt x="45082" y="21561"/>
                </a:cubicBezTo>
                <a:cubicBezTo>
                  <a:pt x="42468" y="21561"/>
                  <a:pt x="39855" y="21561"/>
                  <a:pt x="35935" y="22867"/>
                </a:cubicBezTo>
                <a:cubicBezTo>
                  <a:pt x="33321" y="22867"/>
                  <a:pt x="30707" y="24174"/>
                  <a:pt x="28094" y="24174"/>
                </a:cubicBezTo>
                <a:cubicBezTo>
                  <a:pt x="25481" y="25481"/>
                  <a:pt x="22867" y="25481"/>
                  <a:pt x="21560" y="26788"/>
                </a:cubicBezTo>
                <a:cubicBezTo>
                  <a:pt x="17640" y="28094"/>
                  <a:pt x="13720" y="30708"/>
                  <a:pt x="11107" y="32014"/>
                </a:cubicBezTo>
                <a:cubicBezTo>
                  <a:pt x="11107" y="34628"/>
                  <a:pt x="9800" y="34628"/>
                  <a:pt x="9800" y="34628"/>
                </a:cubicBezTo>
                <a:close/>
              </a:path>
            </a:pathLst>
          </a:custGeom>
          <a:solidFill>
            <a:srgbClr val="0A070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82" name="任意多边形: 形状 81">
            <a:extLst>
              <a:ext uri="{FF2B5EF4-FFF2-40B4-BE49-F238E27FC236}">
                <a16:creationId xmlns:a16="http://schemas.microsoft.com/office/drawing/2014/main" id="{AD61329D-DA99-4E24-84C8-F9153EEEDB3F}"/>
              </a:ext>
            </a:extLst>
          </p:cNvPr>
          <p:cNvSpPr/>
          <p:nvPr/>
        </p:nvSpPr>
        <p:spPr>
          <a:xfrm>
            <a:off x="8316712" y="3560297"/>
            <a:ext cx="535752" cy="653356"/>
          </a:xfrm>
          <a:custGeom>
            <a:avLst/>
            <a:gdLst>
              <a:gd name="connsiteX0" fmla="*/ 441060 w 535751"/>
              <a:gd name="connsiteY0" fmla="*/ 362640 h 653355"/>
              <a:gd name="connsiteX1" fmla="*/ 451513 w 535751"/>
              <a:gd name="connsiteY1" fmla="*/ 301225 h 653355"/>
              <a:gd name="connsiteX2" fmla="*/ 499862 w 535751"/>
              <a:gd name="connsiteY2" fmla="*/ 224129 h 653355"/>
              <a:gd name="connsiteX3" fmla="*/ 413618 w 535751"/>
              <a:gd name="connsiteY3" fmla="*/ 9828 h 653355"/>
              <a:gd name="connsiteX4" fmla="*/ 265960 w 535751"/>
              <a:gd name="connsiteY4" fmla="*/ 116979 h 653355"/>
              <a:gd name="connsiteX5" fmla="*/ 101315 w 535751"/>
              <a:gd name="connsiteY5" fmla="*/ 20282 h 653355"/>
              <a:gd name="connsiteX6" fmla="*/ 101315 w 535751"/>
              <a:gd name="connsiteY6" fmla="*/ 15055 h 653355"/>
              <a:gd name="connsiteX7" fmla="*/ 34672 w 535751"/>
              <a:gd name="connsiteY7" fmla="*/ 50336 h 653355"/>
              <a:gd name="connsiteX8" fmla="*/ 84328 w 535751"/>
              <a:gd name="connsiteY8" fmla="*/ 167940 h 653355"/>
              <a:gd name="connsiteX9" fmla="*/ 178410 w 535751"/>
              <a:gd name="connsiteY9" fmla="*/ 369174 h 653355"/>
              <a:gd name="connsiteX10" fmla="*/ 75181 w 535751"/>
              <a:gd name="connsiteY10" fmla="*/ 546887 h 653355"/>
              <a:gd name="connsiteX11" fmla="*/ 284254 w 535751"/>
              <a:gd name="connsiteY11" fmla="*/ 644890 h 653355"/>
              <a:gd name="connsiteX12" fmla="*/ 529916 w 535751"/>
              <a:gd name="connsiteY12" fmla="*/ 533820 h 653355"/>
              <a:gd name="connsiteX13" fmla="*/ 441060 w 535751"/>
              <a:gd name="connsiteY13" fmla="*/ 362640 h 653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35751" h="653355">
                <a:moveTo>
                  <a:pt x="441060" y="362640"/>
                </a:moveTo>
                <a:lnTo>
                  <a:pt x="451513" y="301225"/>
                </a:lnTo>
                <a:cubicBezTo>
                  <a:pt x="451513" y="301225"/>
                  <a:pt x="494635" y="264637"/>
                  <a:pt x="499862" y="224129"/>
                </a:cubicBezTo>
                <a:cubicBezTo>
                  <a:pt x="505088" y="188848"/>
                  <a:pt x="463274" y="7215"/>
                  <a:pt x="413618" y="9828"/>
                </a:cubicBezTo>
                <a:cubicBezTo>
                  <a:pt x="405778" y="80391"/>
                  <a:pt x="326069" y="116979"/>
                  <a:pt x="265960" y="116979"/>
                </a:cubicBezTo>
                <a:cubicBezTo>
                  <a:pt x="203238" y="116979"/>
                  <a:pt x="101315" y="90844"/>
                  <a:pt x="101315" y="20282"/>
                </a:cubicBezTo>
                <a:cubicBezTo>
                  <a:pt x="101315" y="17668"/>
                  <a:pt x="101315" y="16362"/>
                  <a:pt x="101315" y="15055"/>
                </a:cubicBezTo>
                <a:cubicBezTo>
                  <a:pt x="81714" y="25509"/>
                  <a:pt x="59500" y="28122"/>
                  <a:pt x="34672" y="50336"/>
                </a:cubicBezTo>
                <a:cubicBezTo>
                  <a:pt x="-42423" y="120899"/>
                  <a:pt x="84328" y="167940"/>
                  <a:pt x="84328" y="167940"/>
                </a:cubicBezTo>
                <a:cubicBezTo>
                  <a:pt x="84328" y="167940"/>
                  <a:pt x="109155" y="279011"/>
                  <a:pt x="178410" y="369174"/>
                </a:cubicBezTo>
                <a:lnTo>
                  <a:pt x="75181" y="546887"/>
                </a:lnTo>
                <a:cubicBezTo>
                  <a:pt x="75181" y="546887"/>
                  <a:pt x="101315" y="623983"/>
                  <a:pt x="284254" y="644890"/>
                </a:cubicBezTo>
                <a:cubicBezTo>
                  <a:pt x="467194" y="665798"/>
                  <a:pt x="529916" y="533820"/>
                  <a:pt x="529916" y="533820"/>
                </a:cubicBezTo>
                <a:cubicBezTo>
                  <a:pt x="529916" y="533820"/>
                  <a:pt x="467194" y="405762"/>
                  <a:pt x="441060" y="362640"/>
                </a:cubicBezTo>
                <a:close/>
              </a:path>
            </a:pathLst>
          </a:custGeom>
          <a:solidFill>
            <a:srgbClr val="EFDCF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83" name="任意多边形: 形状 82">
            <a:extLst>
              <a:ext uri="{FF2B5EF4-FFF2-40B4-BE49-F238E27FC236}">
                <a16:creationId xmlns:a16="http://schemas.microsoft.com/office/drawing/2014/main" id="{054B4215-042A-4C29-8143-0CF9B4AB9400}"/>
              </a:ext>
            </a:extLst>
          </p:cNvPr>
          <p:cNvSpPr/>
          <p:nvPr/>
        </p:nvSpPr>
        <p:spPr>
          <a:xfrm>
            <a:off x="8561112" y="3374772"/>
            <a:ext cx="130671" cy="26134"/>
          </a:xfrm>
          <a:custGeom>
            <a:avLst/>
            <a:gdLst>
              <a:gd name="connsiteX0" fmla="*/ 9800 w 130671"/>
              <a:gd name="connsiteY0" fmla="*/ 25481 h 26134"/>
              <a:gd name="connsiteX1" fmla="*/ 127404 w 130671"/>
              <a:gd name="connsiteY1" fmla="*/ 25481 h 26134"/>
              <a:gd name="connsiteX2" fmla="*/ 9800 w 130671"/>
              <a:gd name="connsiteY2" fmla="*/ 25481 h 26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0671" h="26134">
                <a:moveTo>
                  <a:pt x="9800" y="25481"/>
                </a:moveTo>
                <a:cubicBezTo>
                  <a:pt x="9800" y="25481"/>
                  <a:pt x="97349" y="-9800"/>
                  <a:pt x="127404" y="25481"/>
                </a:cubicBezTo>
                <a:lnTo>
                  <a:pt x="9800" y="25481"/>
                </a:lnTo>
                <a:close/>
              </a:path>
            </a:pathLst>
          </a:custGeom>
          <a:solidFill>
            <a:srgbClr val="C9656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84" name="任意多边形: 形状 83">
            <a:extLst>
              <a:ext uri="{FF2B5EF4-FFF2-40B4-BE49-F238E27FC236}">
                <a16:creationId xmlns:a16="http://schemas.microsoft.com/office/drawing/2014/main" id="{94828DB2-DBC9-4C35-96DC-AD14958C87D5}"/>
              </a:ext>
            </a:extLst>
          </p:cNvPr>
          <p:cNvSpPr/>
          <p:nvPr/>
        </p:nvSpPr>
        <p:spPr>
          <a:xfrm>
            <a:off x="8561112" y="3390452"/>
            <a:ext cx="130671" cy="65336"/>
          </a:xfrm>
          <a:custGeom>
            <a:avLst/>
            <a:gdLst>
              <a:gd name="connsiteX0" fmla="*/ 9800 w 130671"/>
              <a:gd name="connsiteY0" fmla="*/ 9800 h 65335"/>
              <a:gd name="connsiteX1" fmla="*/ 82976 w 130671"/>
              <a:gd name="connsiteY1" fmla="*/ 63375 h 65335"/>
              <a:gd name="connsiteX2" fmla="*/ 127404 w 130671"/>
              <a:gd name="connsiteY2" fmla="*/ 9800 h 65335"/>
              <a:gd name="connsiteX3" fmla="*/ 9800 w 130671"/>
              <a:gd name="connsiteY3" fmla="*/ 9800 h 65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0671" h="65335">
                <a:moveTo>
                  <a:pt x="9800" y="9800"/>
                </a:moveTo>
                <a:cubicBezTo>
                  <a:pt x="9800" y="9800"/>
                  <a:pt x="38547" y="67296"/>
                  <a:pt x="82976" y="63375"/>
                </a:cubicBezTo>
                <a:cubicBezTo>
                  <a:pt x="135244" y="59455"/>
                  <a:pt x="127404" y="9800"/>
                  <a:pt x="127404" y="9800"/>
                </a:cubicBezTo>
                <a:lnTo>
                  <a:pt x="9800" y="9800"/>
                </a:lnTo>
                <a:close/>
              </a:path>
            </a:pathLst>
          </a:custGeom>
          <a:solidFill>
            <a:srgbClr val="C9656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85" name="任意多边形: 形状 84">
            <a:extLst>
              <a:ext uri="{FF2B5EF4-FFF2-40B4-BE49-F238E27FC236}">
                <a16:creationId xmlns:a16="http://schemas.microsoft.com/office/drawing/2014/main" id="{542CA4BC-0217-412F-9B76-C2241AB6AD5E}"/>
              </a:ext>
            </a:extLst>
          </p:cNvPr>
          <p:cNvSpPr/>
          <p:nvPr/>
        </p:nvSpPr>
        <p:spPr>
          <a:xfrm>
            <a:off x="8561112" y="3390452"/>
            <a:ext cx="130671" cy="52268"/>
          </a:xfrm>
          <a:custGeom>
            <a:avLst/>
            <a:gdLst>
              <a:gd name="connsiteX0" fmla="*/ 9800 w 130671"/>
              <a:gd name="connsiteY0" fmla="*/ 9800 h 52268"/>
              <a:gd name="connsiteX1" fmla="*/ 127404 w 130671"/>
              <a:gd name="connsiteY1" fmla="*/ 9800 h 52268"/>
              <a:gd name="connsiteX2" fmla="*/ 9800 w 130671"/>
              <a:gd name="connsiteY2" fmla="*/ 9800 h 52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0671" h="52268">
                <a:moveTo>
                  <a:pt x="9800" y="9800"/>
                </a:moveTo>
                <a:lnTo>
                  <a:pt x="127404" y="9800"/>
                </a:lnTo>
                <a:cubicBezTo>
                  <a:pt x="127404" y="9800"/>
                  <a:pt x="101270" y="88203"/>
                  <a:pt x="9800" y="9800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86" name="任意多边形: 形状 85">
            <a:extLst>
              <a:ext uri="{FF2B5EF4-FFF2-40B4-BE49-F238E27FC236}">
                <a16:creationId xmlns:a16="http://schemas.microsoft.com/office/drawing/2014/main" id="{DBD235BC-563C-4BE8-8116-1625A5FFCA8E}"/>
              </a:ext>
            </a:extLst>
          </p:cNvPr>
          <p:cNvSpPr/>
          <p:nvPr/>
        </p:nvSpPr>
        <p:spPr>
          <a:xfrm>
            <a:off x="8490549" y="3531577"/>
            <a:ext cx="39201" cy="39201"/>
          </a:xfrm>
          <a:custGeom>
            <a:avLst/>
            <a:gdLst>
              <a:gd name="connsiteX0" fmla="*/ 9800 w 39201"/>
              <a:gd name="connsiteY0" fmla="*/ 22867 h 39201"/>
              <a:gd name="connsiteX1" fmla="*/ 22867 w 39201"/>
              <a:gd name="connsiteY1" fmla="*/ 35935 h 39201"/>
              <a:gd name="connsiteX2" fmla="*/ 35935 w 39201"/>
              <a:gd name="connsiteY2" fmla="*/ 22867 h 39201"/>
              <a:gd name="connsiteX3" fmla="*/ 22867 w 39201"/>
              <a:gd name="connsiteY3" fmla="*/ 9800 h 39201"/>
              <a:gd name="connsiteX4" fmla="*/ 9800 w 39201"/>
              <a:gd name="connsiteY4" fmla="*/ 22867 h 39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201" h="39201">
                <a:moveTo>
                  <a:pt x="9800" y="22867"/>
                </a:moveTo>
                <a:cubicBezTo>
                  <a:pt x="9800" y="29401"/>
                  <a:pt x="15028" y="35935"/>
                  <a:pt x="22867" y="35935"/>
                </a:cubicBezTo>
                <a:cubicBezTo>
                  <a:pt x="29401" y="35935"/>
                  <a:pt x="35935" y="30708"/>
                  <a:pt x="35935" y="22867"/>
                </a:cubicBezTo>
                <a:cubicBezTo>
                  <a:pt x="35935" y="16334"/>
                  <a:pt x="30707" y="9800"/>
                  <a:pt x="22867" y="9800"/>
                </a:cubicBezTo>
                <a:cubicBezTo>
                  <a:pt x="16334" y="9800"/>
                  <a:pt x="9800" y="15027"/>
                  <a:pt x="9800" y="22867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87" name="任意多边形: 形状 86">
            <a:extLst>
              <a:ext uri="{FF2B5EF4-FFF2-40B4-BE49-F238E27FC236}">
                <a16:creationId xmlns:a16="http://schemas.microsoft.com/office/drawing/2014/main" id="{16E4873B-80ED-4DD4-A1F8-D10AD54DA24D}"/>
              </a:ext>
            </a:extLst>
          </p:cNvPr>
          <p:cNvSpPr/>
          <p:nvPr/>
        </p:nvSpPr>
        <p:spPr>
          <a:xfrm>
            <a:off x="8507536" y="3553791"/>
            <a:ext cx="39201" cy="39201"/>
          </a:xfrm>
          <a:custGeom>
            <a:avLst/>
            <a:gdLst>
              <a:gd name="connsiteX0" fmla="*/ 9800 w 39201"/>
              <a:gd name="connsiteY0" fmla="*/ 22867 h 39201"/>
              <a:gd name="connsiteX1" fmla="*/ 22867 w 39201"/>
              <a:gd name="connsiteY1" fmla="*/ 35935 h 39201"/>
              <a:gd name="connsiteX2" fmla="*/ 35935 w 39201"/>
              <a:gd name="connsiteY2" fmla="*/ 22867 h 39201"/>
              <a:gd name="connsiteX3" fmla="*/ 22867 w 39201"/>
              <a:gd name="connsiteY3" fmla="*/ 9800 h 39201"/>
              <a:gd name="connsiteX4" fmla="*/ 9800 w 39201"/>
              <a:gd name="connsiteY4" fmla="*/ 22867 h 39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201" h="39201">
                <a:moveTo>
                  <a:pt x="9800" y="22867"/>
                </a:moveTo>
                <a:cubicBezTo>
                  <a:pt x="9800" y="29401"/>
                  <a:pt x="15028" y="35935"/>
                  <a:pt x="22867" y="35935"/>
                </a:cubicBezTo>
                <a:cubicBezTo>
                  <a:pt x="29401" y="35935"/>
                  <a:pt x="35935" y="30708"/>
                  <a:pt x="35935" y="22867"/>
                </a:cubicBezTo>
                <a:cubicBezTo>
                  <a:pt x="35935" y="16334"/>
                  <a:pt x="30708" y="9800"/>
                  <a:pt x="22867" y="9800"/>
                </a:cubicBezTo>
                <a:cubicBezTo>
                  <a:pt x="15028" y="9800"/>
                  <a:pt x="9800" y="15027"/>
                  <a:pt x="9800" y="22867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88" name="任意多边形: 形状 87">
            <a:extLst>
              <a:ext uri="{FF2B5EF4-FFF2-40B4-BE49-F238E27FC236}">
                <a16:creationId xmlns:a16="http://schemas.microsoft.com/office/drawing/2014/main" id="{3CB794A4-032B-42E4-AE8E-61509B339DEF}"/>
              </a:ext>
            </a:extLst>
          </p:cNvPr>
          <p:cNvSpPr/>
          <p:nvPr/>
        </p:nvSpPr>
        <p:spPr>
          <a:xfrm>
            <a:off x="8529750" y="3570778"/>
            <a:ext cx="39201" cy="39201"/>
          </a:xfrm>
          <a:custGeom>
            <a:avLst/>
            <a:gdLst>
              <a:gd name="connsiteX0" fmla="*/ 9800 w 39201"/>
              <a:gd name="connsiteY0" fmla="*/ 22867 h 39201"/>
              <a:gd name="connsiteX1" fmla="*/ 22867 w 39201"/>
              <a:gd name="connsiteY1" fmla="*/ 35935 h 39201"/>
              <a:gd name="connsiteX2" fmla="*/ 35935 w 39201"/>
              <a:gd name="connsiteY2" fmla="*/ 22867 h 39201"/>
              <a:gd name="connsiteX3" fmla="*/ 22867 w 39201"/>
              <a:gd name="connsiteY3" fmla="*/ 9800 h 39201"/>
              <a:gd name="connsiteX4" fmla="*/ 9800 w 39201"/>
              <a:gd name="connsiteY4" fmla="*/ 22867 h 39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201" h="39201">
                <a:moveTo>
                  <a:pt x="9800" y="22867"/>
                </a:moveTo>
                <a:cubicBezTo>
                  <a:pt x="9800" y="29401"/>
                  <a:pt x="15028" y="35935"/>
                  <a:pt x="22867" y="35935"/>
                </a:cubicBezTo>
                <a:cubicBezTo>
                  <a:pt x="30707" y="35935"/>
                  <a:pt x="35935" y="30708"/>
                  <a:pt x="35935" y="22867"/>
                </a:cubicBezTo>
                <a:cubicBezTo>
                  <a:pt x="35935" y="16334"/>
                  <a:pt x="30707" y="9800"/>
                  <a:pt x="22867" y="9800"/>
                </a:cubicBezTo>
                <a:cubicBezTo>
                  <a:pt x="15028" y="9800"/>
                  <a:pt x="9800" y="15027"/>
                  <a:pt x="9800" y="22867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89" name="任意多边形: 形状 88">
            <a:extLst>
              <a:ext uri="{FF2B5EF4-FFF2-40B4-BE49-F238E27FC236}">
                <a16:creationId xmlns:a16="http://schemas.microsoft.com/office/drawing/2014/main" id="{8D3973F3-83D2-452F-9040-C0B157564BF8}"/>
              </a:ext>
            </a:extLst>
          </p:cNvPr>
          <p:cNvSpPr/>
          <p:nvPr/>
        </p:nvSpPr>
        <p:spPr>
          <a:xfrm>
            <a:off x="8555884" y="3577312"/>
            <a:ext cx="39201" cy="39201"/>
          </a:xfrm>
          <a:custGeom>
            <a:avLst/>
            <a:gdLst>
              <a:gd name="connsiteX0" fmla="*/ 9800 w 39201"/>
              <a:gd name="connsiteY0" fmla="*/ 22867 h 39201"/>
              <a:gd name="connsiteX1" fmla="*/ 22867 w 39201"/>
              <a:gd name="connsiteY1" fmla="*/ 35935 h 39201"/>
              <a:gd name="connsiteX2" fmla="*/ 35935 w 39201"/>
              <a:gd name="connsiteY2" fmla="*/ 22867 h 39201"/>
              <a:gd name="connsiteX3" fmla="*/ 22867 w 39201"/>
              <a:gd name="connsiteY3" fmla="*/ 9800 h 39201"/>
              <a:gd name="connsiteX4" fmla="*/ 9800 w 39201"/>
              <a:gd name="connsiteY4" fmla="*/ 22867 h 39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201" h="39201">
                <a:moveTo>
                  <a:pt x="9800" y="22867"/>
                </a:moveTo>
                <a:cubicBezTo>
                  <a:pt x="9800" y="29401"/>
                  <a:pt x="15028" y="35935"/>
                  <a:pt x="22867" y="35935"/>
                </a:cubicBezTo>
                <a:cubicBezTo>
                  <a:pt x="29401" y="35935"/>
                  <a:pt x="35935" y="30708"/>
                  <a:pt x="35935" y="22867"/>
                </a:cubicBezTo>
                <a:cubicBezTo>
                  <a:pt x="35935" y="16334"/>
                  <a:pt x="30707" y="9800"/>
                  <a:pt x="22867" y="9800"/>
                </a:cubicBezTo>
                <a:cubicBezTo>
                  <a:pt x="15028" y="9800"/>
                  <a:pt x="9800" y="15027"/>
                  <a:pt x="9800" y="22867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90" name="任意多边形: 形状 89">
            <a:extLst>
              <a:ext uri="{FF2B5EF4-FFF2-40B4-BE49-F238E27FC236}">
                <a16:creationId xmlns:a16="http://schemas.microsoft.com/office/drawing/2014/main" id="{6CF6B545-B8ED-4DEB-94A3-170C6BEAA332}"/>
              </a:ext>
            </a:extLst>
          </p:cNvPr>
          <p:cNvSpPr/>
          <p:nvPr/>
        </p:nvSpPr>
        <p:spPr>
          <a:xfrm>
            <a:off x="8580712" y="3572085"/>
            <a:ext cx="39201" cy="39201"/>
          </a:xfrm>
          <a:custGeom>
            <a:avLst/>
            <a:gdLst>
              <a:gd name="connsiteX0" fmla="*/ 9800 w 39201"/>
              <a:gd name="connsiteY0" fmla="*/ 22867 h 39201"/>
              <a:gd name="connsiteX1" fmla="*/ 22867 w 39201"/>
              <a:gd name="connsiteY1" fmla="*/ 35935 h 39201"/>
              <a:gd name="connsiteX2" fmla="*/ 35935 w 39201"/>
              <a:gd name="connsiteY2" fmla="*/ 22867 h 39201"/>
              <a:gd name="connsiteX3" fmla="*/ 22867 w 39201"/>
              <a:gd name="connsiteY3" fmla="*/ 9800 h 39201"/>
              <a:gd name="connsiteX4" fmla="*/ 9800 w 39201"/>
              <a:gd name="connsiteY4" fmla="*/ 22867 h 39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201" h="39201">
                <a:moveTo>
                  <a:pt x="9800" y="22867"/>
                </a:moveTo>
                <a:cubicBezTo>
                  <a:pt x="9800" y="29401"/>
                  <a:pt x="15027" y="35935"/>
                  <a:pt x="22867" y="35935"/>
                </a:cubicBezTo>
                <a:cubicBezTo>
                  <a:pt x="29401" y="35935"/>
                  <a:pt x="35935" y="30708"/>
                  <a:pt x="35935" y="22867"/>
                </a:cubicBezTo>
                <a:cubicBezTo>
                  <a:pt x="35935" y="16334"/>
                  <a:pt x="30707" y="9800"/>
                  <a:pt x="22867" y="9800"/>
                </a:cubicBezTo>
                <a:cubicBezTo>
                  <a:pt x="15027" y="9800"/>
                  <a:pt x="9800" y="15027"/>
                  <a:pt x="9800" y="22867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91" name="任意多边形: 形状 90">
            <a:extLst>
              <a:ext uri="{FF2B5EF4-FFF2-40B4-BE49-F238E27FC236}">
                <a16:creationId xmlns:a16="http://schemas.microsoft.com/office/drawing/2014/main" id="{544B2C77-FFE8-442A-A730-6A1CB63B3F0E}"/>
              </a:ext>
            </a:extLst>
          </p:cNvPr>
          <p:cNvSpPr/>
          <p:nvPr/>
        </p:nvSpPr>
        <p:spPr>
          <a:xfrm>
            <a:off x="8606846" y="3556404"/>
            <a:ext cx="39201" cy="39201"/>
          </a:xfrm>
          <a:custGeom>
            <a:avLst/>
            <a:gdLst>
              <a:gd name="connsiteX0" fmla="*/ 9800 w 39201"/>
              <a:gd name="connsiteY0" fmla="*/ 22867 h 39201"/>
              <a:gd name="connsiteX1" fmla="*/ 22867 w 39201"/>
              <a:gd name="connsiteY1" fmla="*/ 35935 h 39201"/>
              <a:gd name="connsiteX2" fmla="*/ 35935 w 39201"/>
              <a:gd name="connsiteY2" fmla="*/ 22867 h 39201"/>
              <a:gd name="connsiteX3" fmla="*/ 22867 w 39201"/>
              <a:gd name="connsiteY3" fmla="*/ 9800 h 39201"/>
              <a:gd name="connsiteX4" fmla="*/ 9800 w 39201"/>
              <a:gd name="connsiteY4" fmla="*/ 22867 h 39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201" h="39201">
                <a:moveTo>
                  <a:pt x="9800" y="22867"/>
                </a:moveTo>
                <a:cubicBezTo>
                  <a:pt x="9800" y="29401"/>
                  <a:pt x="15027" y="35935"/>
                  <a:pt x="22867" y="35935"/>
                </a:cubicBezTo>
                <a:cubicBezTo>
                  <a:pt x="29401" y="35935"/>
                  <a:pt x="35935" y="30708"/>
                  <a:pt x="35935" y="22867"/>
                </a:cubicBezTo>
                <a:cubicBezTo>
                  <a:pt x="35935" y="16334"/>
                  <a:pt x="30707" y="9800"/>
                  <a:pt x="22867" y="9800"/>
                </a:cubicBezTo>
                <a:cubicBezTo>
                  <a:pt x="15027" y="9800"/>
                  <a:pt x="9800" y="16334"/>
                  <a:pt x="9800" y="22867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92" name="任意多边形: 形状 91">
            <a:extLst>
              <a:ext uri="{FF2B5EF4-FFF2-40B4-BE49-F238E27FC236}">
                <a16:creationId xmlns:a16="http://schemas.microsoft.com/office/drawing/2014/main" id="{645DC74F-BF6E-4C1B-81C3-A95B33F20168}"/>
              </a:ext>
            </a:extLst>
          </p:cNvPr>
          <p:cNvSpPr/>
          <p:nvPr/>
        </p:nvSpPr>
        <p:spPr>
          <a:xfrm>
            <a:off x="8622526" y="3532884"/>
            <a:ext cx="39201" cy="39201"/>
          </a:xfrm>
          <a:custGeom>
            <a:avLst/>
            <a:gdLst>
              <a:gd name="connsiteX0" fmla="*/ 9800 w 39201"/>
              <a:gd name="connsiteY0" fmla="*/ 22867 h 39201"/>
              <a:gd name="connsiteX1" fmla="*/ 22867 w 39201"/>
              <a:gd name="connsiteY1" fmla="*/ 35935 h 39201"/>
              <a:gd name="connsiteX2" fmla="*/ 35935 w 39201"/>
              <a:gd name="connsiteY2" fmla="*/ 22867 h 39201"/>
              <a:gd name="connsiteX3" fmla="*/ 22867 w 39201"/>
              <a:gd name="connsiteY3" fmla="*/ 9800 h 39201"/>
              <a:gd name="connsiteX4" fmla="*/ 9800 w 39201"/>
              <a:gd name="connsiteY4" fmla="*/ 22867 h 39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201" h="39201">
                <a:moveTo>
                  <a:pt x="9800" y="22867"/>
                </a:moveTo>
                <a:cubicBezTo>
                  <a:pt x="9800" y="29401"/>
                  <a:pt x="15028" y="35935"/>
                  <a:pt x="22867" y="35935"/>
                </a:cubicBezTo>
                <a:cubicBezTo>
                  <a:pt x="29401" y="35935"/>
                  <a:pt x="35935" y="30708"/>
                  <a:pt x="35935" y="22867"/>
                </a:cubicBezTo>
                <a:cubicBezTo>
                  <a:pt x="35935" y="16334"/>
                  <a:pt x="30708" y="9800"/>
                  <a:pt x="22867" y="9800"/>
                </a:cubicBezTo>
                <a:cubicBezTo>
                  <a:pt x="15028" y="9800"/>
                  <a:pt x="9800" y="16334"/>
                  <a:pt x="9800" y="22867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93" name="任意多边形: 形状 92">
            <a:extLst>
              <a:ext uri="{FF2B5EF4-FFF2-40B4-BE49-F238E27FC236}">
                <a16:creationId xmlns:a16="http://schemas.microsoft.com/office/drawing/2014/main" id="{72E9D93C-A83D-4ADA-843E-809942A6E58C}"/>
              </a:ext>
            </a:extLst>
          </p:cNvPr>
          <p:cNvSpPr/>
          <p:nvPr/>
        </p:nvSpPr>
        <p:spPr>
          <a:xfrm>
            <a:off x="8380785" y="3349944"/>
            <a:ext cx="52268" cy="52268"/>
          </a:xfrm>
          <a:custGeom>
            <a:avLst/>
            <a:gdLst>
              <a:gd name="connsiteX0" fmla="*/ 9800 w 52268"/>
              <a:gd name="connsiteY0" fmla="*/ 29401 h 52268"/>
              <a:gd name="connsiteX1" fmla="*/ 29401 w 52268"/>
              <a:gd name="connsiteY1" fmla="*/ 49002 h 52268"/>
              <a:gd name="connsiteX2" fmla="*/ 49002 w 52268"/>
              <a:gd name="connsiteY2" fmla="*/ 29401 h 52268"/>
              <a:gd name="connsiteX3" fmla="*/ 29401 w 52268"/>
              <a:gd name="connsiteY3" fmla="*/ 9800 h 52268"/>
              <a:gd name="connsiteX4" fmla="*/ 9800 w 52268"/>
              <a:gd name="connsiteY4" fmla="*/ 29401 h 52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268" h="52268">
                <a:moveTo>
                  <a:pt x="9800" y="29401"/>
                </a:moveTo>
                <a:cubicBezTo>
                  <a:pt x="9800" y="39855"/>
                  <a:pt x="17641" y="49002"/>
                  <a:pt x="29401" y="49002"/>
                </a:cubicBezTo>
                <a:cubicBezTo>
                  <a:pt x="39855" y="49002"/>
                  <a:pt x="49002" y="41162"/>
                  <a:pt x="49002" y="29401"/>
                </a:cubicBezTo>
                <a:cubicBezTo>
                  <a:pt x="49002" y="18947"/>
                  <a:pt x="41162" y="9800"/>
                  <a:pt x="29401" y="9800"/>
                </a:cubicBezTo>
                <a:cubicBezTo>
                  <a:pt x="17641" y="11107"/>
                  <a:pt x="9800" y="18947"/>
                  <a:pt x="9800" y="29401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94" name="任意多边形: 形状 93">
            <a:extLst>
              <a:ext uri="{FF2B5EF4-FFF2-40B4-BE49-F238E27FC236}">
                <a16:creationId xmlns:a16="http://schemas.microsoft.com/office/drawing/2014/main" id="{C8E442C3-A250-4145-87B8-3203C317DB54}"/>
              </a:ext>
            </a:extLst>
          </p:cNvPr>
          <p:cNvSpPr/>
          <p:nvPr/>
        </p:nvSpPr>
        <p:spPr>
          <a:xfrm>
            <a:off x="8297156" y="3579925"/>
            <a:ext cx="156805" cy="169873"/>
          </a:xfrm>
          <a:custGeom>
            <a:avLst/>
            <a:gdLst>
              <a:gd name="connsiteX0" fmla="*/ 84283 w 156805"/>
              <a:gd name="connsiteY0" fmla="*/ 9800 h 169872"/>
              <a:gd name="connsiteX1" fmla="*/ 9800 w 156805"/>
              <a:gd name="connsiteY1" fmla="*/ 109110 h 169872"/>
              <a:gd name="connsiteX2" fmla="*/ 137858 w 156805"/>
              <a:gd name="connsiteY2" fmla="*/ 167912 h 169872"/>
              <a:gd name="connsiteX3" fmla="*/ 84283 w 156805"/>
              <a:gd name="connsiteY3" fmla="*/ 9800 h 1698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6805" h="169872">
                <a:moveTo>
                  <a:pt x="84283" y="9800"/>
                </a:moveTo>
                <a:cubicBezTo>
                  <a:pt x="84283" y="9800"/>
                  <a:pt x="18947" y="41161"/>
                  <a:pt x="9800" y="109110"/>
                </a:cubicBezTo>
                <a:cubicBezTo>
                  <a:pt x="9800" y="109110"/>
                  <a:pt x="80362" y="171833"/>
                  <a:pt x="137858" y="167912"/>
                </a:cubicBezTo>
                <a:cubicBezTo>
                  <a:pt x="194046" y="163992"/>
                  <a:pt x="84283" y="9800"/>
                  <a:pt x="84283" y="9800"/>
                </a:cubicBezTo>
                <a:close/>
              </a:path>
            </a:pathLst>
          </a:custGeom>
          <a:solidFill>
            <a:srgbClr val="EFDCF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95" name="任意多边形: 形状 94">
            <a:extLst>
              <a:ext uri="{FF2B5EF4-FFF2-40B4-BE49-F238E27FC236}">
                <a16:creationId xmlns:a16="http://schemas.microsoft.com/office/drawing/2014/main" id="{A33C8A32-1EA4-4158-B4B4-B87128215812}"/>
              </a:ext>
            </a:extLst>
          </p:cNvPr>
          <p:cNvSpPr/>
          <p:nvPr/>
        </p:nvSpPr>
        <p:spPr>
          <a:xfrm>
            <a:off x="8720530" y="3558861"/>
            <a:ext cx="130671" cy="169873"/>
          </a:xfrm>
          <a:custGeom>
            <a:avLst/>
            <a:gdLst>
              <a:gd name="connsiteX0" fmla="*/ 9800 w 130671"/>
              <a:gd name="connsiteY0" fmla="*/ 9957 h 169872"/>
              <a:gd name="connsiteX1" fmla="*/ 132632 w 130671"/>
              <a:gd name="connsiteY1" fmla="*/ 37398 h 169872"/>
              <a:gd name="connsiteX2" fmla="*/ 77749 w 130671"/>
              <a:gd name="connsiteY2" fmla="*/ 171990 h 169872"/>
              <a:gd name="connsiteX3" fmla="*/ 9800 w 130671"/>
              <a:gd name="connsiteY3" fmla="*/ 9957 h 1698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0671" h="169872">
                <a:moveTo>
                  <a:pt x="9800" y="9957"/>
                </a:moveTo>
                <a:cubicBezTo>
                  <a:pt x="9800" y="9957"/>
                  <a:pt x="62069" y="6037"/>
                  <a:pt x="132632" y="37398"/>
                </a:cubicBezTo>
                <a:lnTo>
                  <a:pt x="77749" y="171990"/>
                </a:lnTo>
                <a:lnTo>
                  <a:pt x="9800" y="9957"/>
                </a:lnTo>
                <a:close/>
              </a:path>
            </a:pathLst>
          </a:custGeom>
          <a:solidFill>
            <a:srgbClr val="EFDCF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96" name="任意多边形: 形状 95">
            <a:extLst>
              <a:ext uri="{FF2B5EF4-FFF2-40B4-BE49-F238E27FC236}">
                <a16:creationId xmlns:a16="http://schemas.microsoft.com/office/drawing/2014/main" id="{C29DA176-5A6E-40BC-AEF0-E91B823DFCDE}"/>
              </a:ext>
            </a:extLst>
          </p:cNvPr>
          <p:cNvSpPr/>
          <p:nvPr/>
        </p:nvSpPr>
        <p:spPr>
          <a:xfrm>
            <a:off x="7518443" y="3136532"/>
            <a:ext cx="143738" cy="235208"/>
          </a:xfrm>
          <a:custGeom>
            <a:avLst/>
            <a:gdLst>
              <a:gd name="connsiteX0" fmla="*/ 126010 w 143738"/>
              <a:gd name="connsiteY0" fmla="*/ 138276 h 235208"/>
              <a:gd name="connsiteX1" fmla="*/ 146917 w 143738"/>
              <a:gd name="connsiteY1" fmla="*/ 212758 h 235208"/>
              <a:gd name="connsiteX2" fmla="*/ 78968 w 143738"/>
              <a:gd name="connsiteY2" fmla="*/ 228439 h 235208"/>
              <a:gd name="connsiteX3" fmla="*/ 67208 w 143738"/>
              <a:gd name="connsiteY3" fmla="*/ 146116 h 235208"/>
              <a:gd name="connsiteX4" fmla="*/ 18859 w 143738"/>
              <a:gd name="connsiteY4" fmla="*/ 129129 h 235208"/>
              <a:gd name="connsiteX5" fmla="*/ 21473 w 143738"/>
              <a:gd name="connsiteY5" fmla="*/ 88621 h 235208"/>
              <a:gd name="connsiteX6" fmla="*/ 13633 w 143738"/>
              <a:gd name="connsiteY6" fmla="*/ 55953 h 235208"/>
              <a:gd name="connsiteX7" fmla="*/ 106409 w 143738"/>
              <a:gd name="connsiteY7" fmla="*/ 11525 h 235208"/>
              <a:gd name="connsiteX8" fmla="*/ 139077 w 143738"/>
              <a:gd name="connsiteY8" fmla="*/ 117369 h 235208"/>
              <a:gd name="connsiteX9" fmla="*/ 126010 w 143738"/>
              <a:gd name="connsiteY9" fmla="*/ 138276 h 235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3738" h="235208">
                <a:moveTo>
                  <a:pt x="126010" y="138276"/>
                </a:moveTo>
                <a:cubicBezTo>
                  <a:pt x="132543" y="159183"/>
                  <a:pt x="140384" y="185318"/>
                  <a:pt x="146917" y="212758"/>
                </a:cubicBezTo>
                <a:cubicBezTo>
                  <a:pt x="124703" y="217985"/>
                  <a:pt x="101182" y="221906"/>
                  <a:pt x="78968" y="228439"/>
                </a:cubicBezTo>
                <a:cubicBezTo>
                  <a:pt x="73741" y="194465"/>
                  <a:pt x="68515" y="163104"/>
                  <a:pt x="67208" y="146116"/>
                </a:cubicBezTo>
                <a:cubicBezTo>
                  <a:pt x="58061" y="150036"/>
                  <a:pt x="38460" y="153956"/>
                  <a:pt x="18859" y="129129"/>
                </a:cubicBezTo>
                <a:cubicBezTo>
                  <a:pt x="1872" y="108221"/>
                  <a:pt x="12326" y="95154"/>
                  <a:pt x="21473" y="88621"/>
                </a:cubicBezTo>
                <a:cubicBezTo>
                  <a:pt x="18859" y="82087"/>
                  <a:pt x="16246" y="71634"/>
                  <a:pt x="13633" y="55953"/>
                </a:cubicBezTo>
                <a:cubicBezTo>
                  <a:pt x="7099" y="23285"/>
                  <a:pt x="73741" y="3685"/>
                  <a:pt x="106409" y="11525"/>
                </a:cubicBezTo>
                <a:cubicBezTo>
                  <a:pt x="139077" y="19365"/>
                  <a:pt x="145611" y="92541"/>
                  <a:pt x="139077" y="117369"/>
                </a:cubicBezTo>
                <a:cubicBezTo>
                  <a:pt x="136463" y="129129"/>
                  <a:pt x="129930" y="135663"/>
                  <a:pt x="126010" y="138276"/>
                </a:cubicBezTo>
                <a:close/>
              </a:path>
            </a:pathLst>
          </a:custGeom>
          <a:solidFill>
            <a:srgbClr val="F2AB8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97" name="任意多边形: 形状 96">
            <a:extLst>
              <a:ext uri="{FF2B5EF4-FFF2-40B4-BE49-F238E27FC236}">
                <a16:creationId xmlns:a16="http://schemas.microsoft.com/office/drawing/2014/main" id="{9803932B-46C8-44AC-966A-FD4C5849CD1B}"/>
              </a:ext>
            </a:extLst>
          </p:cNvPr>
          <p:cNvSpPr/>
          <p:nvPr/>
        </p:nvSpPr>
        <p:spPr>
          <a:xfrm>
            <a:off x="7562784" y="3276768"/>
            <a:ext cx="117604" cy="78403"/>
          </a:xfrm>
          <a:custGeom>
            <a:avLst/>
            <a:gdLst>
              <a:gd name="connsiteX0" fmla="*/ 111724 w 117604"/>
              <a:gd name="connsiteY0" fmla="*/ 58149 h 78402"/>
              <a:gd name="connsiteX1" fmla="*/ 101270 w 117604"/>
              <a:gd name="connsiteY1" fmla="*/ 9800 h 78402"/>
              <a:gd name="connsiteX2" fmla="*/ 9800 w 117604"/>
              <a:gd name="connsiteY2" fmla="*/ 26787 h 78402"/>
              <a:gd name="connsiteX3" fmla="*/ 17641 w 117604"/>
              <a:gd name="connsiteY3" fmla="*/ 75136 h 78402"/>
              <a:gd name="connsiteX4" fmla="*/ 111724 w 117604"/>
              <a:gd name="connsiteY4" fmla="*/ 58149 h 78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604" h="78402">
                <a:moveTo>
                  <a:pt x="111724" y="58149"/>
                </a:moveTo>
                <a:lnTo>
                  <a:pt x="101270" y="9800"/>
                </a:lnTo>
                <a:lnTo>
                  <a:pt x="9800" y="26787"/>
                </a:lnTo>
                <a:lnTo>
                  <a:pt x="17641" y="75136"/>
                </a:lnTo>
                <a:cubicBezTo>
                  <a:pt x="49002" y="69909"/>
                  <a:pt x="80363" y="63375"/>
                  <a:pt x="111724" y="58149"/>
                </a:cubicBezTo>
                <a:close/>
              </a:path>
            </a:pathLst>
          </a:custGeom>
          <a:solidFill>
            <a:srgbClr val="FFFED7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98" name="任意多边形: 形状 97">
            <a:extLst>
              <a:ext uri="{FF2B5EF4-FFF2-40B4-BE49-F238E27FC236}">
                <a16:creationId xmlns:a16="http://schemas.microsoft.com/office/drawing/2014/main" id="{AD0D90E1-5FAF-4A9E-8679-E95B3CC4F56D}"/>
              </a:ext>
            </a:extLst>
          </p:cNvPr>
          <p:cNvSpPr/>
          <p:nvPr/>
        </p:nvSpPr>
        <p:spPr>
          <a:xfrm>
            <a:off x="7332059" y="3306822"/>
            <a:ext cx="418148" cy="378946"/>
          </a:xfrm>
          <a:custGeom>
            <a:avLst/>
            <a:gdLst>
              <a:gd name="connsiteX0" fmla="*/ 233992 w 418147"/>
              <a:gd name="connsiteY0" fmla="*/ 26788 h 378946"/>
              <a:gd name="connsiteX1" fmla="*/ 277113 w 418147"/>
              <a:gd name="connsiteY1" fmla="*/ 205807 h 378946"/>
              <a:gd name="connsiteX2" fmla="*/ 31451 w 418147"/>
              <a:gd name="connsiteY2" fmla="*/ 241088 h 378946"/>
              <a:gd name="connsiteX3" fmla="*/ 40598 w 418147"/>
              <a:gd name="connsiteY3" fmla="*/ 375680 h 378946"/>
              <a:gd name="connsiteX4" fmla="*/ 57586 w 418147"/>
              <a:gd name="connsiteY4" fmla="*/ 371760 h 378946"/>
              <a:gd name="connsiteX5" fmla="*/ 409091 w 418147"/>
              <a:gd name="connsiteY5" fmla="*/ 280290 h 378946"/>
              <a:gd name="connsiteX6" fmla="*/ 345062 w 418147"/>
              <a:gd name="connsiteY6" fmla="*/ 9800 h 378946"/>
              <a:gd name="connsiteX7" fmla="*/ 233992 w 418147"/>
              <a:gd name="connsiteY7" fmla="*/ 26788 h 3789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18147" h="378946">
                <a:moveTo>
                  <a:pt x="233992" y="26788"/>
                </a:moveTo>
                <a:lnTo>
                  <a:pt x="277113" y="205807"/>
                </a:lnTo>
                <a:lnTo>
                  <a:pt x="31451" y="241088"/>
                </a:lnTo>
                <a:cubicBezTo>
                  <a:pt x="-22124" y="264609"/>
                  <a:pt x="40598" y="375680"/>
                  <a:pt x="40598" y="375680"/>
                </a:cubicBezTo>
                <a:lnTo>
                  <a:pt x="57586" y="371760"/>
                </a:lnTo>
                <a:cubicBezTo>
                  <a:pt x="57586" y="371760"/>
                  <a:pt x="388183" y="339092"/>
                  <a:pt x="409091" y="280290"/>
                </a:cubicBezTo>
                <a:cubicBezTo>
                  <a:pt x="428692" y="222794"/>
                  <a:pt x="345062" y="9800"/>
                  <a:pt x="345062" y="9800"/>
                </a:cubicBezTo>
                <a:lnTo>
                  <a:pt x="233992" y="26788"/>
                </a:lnTo>
                <a:close/>
              </a:path>
            </a:pathLst>
          </a:custGeom>
          <a:solidFill>
            <a:srgbClr val="A5A5A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99" name="任意多边形: 形状 98">
            <a:extLst>
              <a:ext uri="{FF2B5EF4-FFF2-40B4-BE49-F238E27FC236}">
                <a16:creationId xmlns:a16="http://schemas.microsoft.com/office/drawing/2014/main" id="{08A347AF-0789-468A-B25E-235D5D703AB8}"/>
              </a:ext>
            </a:extLst>
          </p:cNvPr>
          <p:cNvSpPr/>
          <p:nvPr/>
        </p:nvSpPr>
        <p:spPr>
          <a:xfrm>
            <a:off x="6761770" y="3150906"/>
            <a:ext cx="143738" cy="235208"/>
          </a:xfrm>
          <a:custGeom>
            <a:avLst/>
            <a:gdLst>
              <a:gd name="connsiteX0" fmla="*/ 30707 w 143738"/>
              <a:gd name="connsiteY0" fmla="*/ 138276 h 235208"/>
              <a:gd name="connsiteX1" fmla="*/ 9800 w 143738"/>
              <a:gd name="connsiteY1" fmla="*/ 212758 h 235208"/>
              <a:gd name="connsiteX2" fmla="*/ 77749 w 143738"/>
              <a:gd name="connsiteY2" fmla="*/ 228439 h 235208"/>
              <a:gd name="connsiteX3" fmla="*/ 89509 w 143738"/>
              <a:gd name="connsiteY3" fmla="*/ 146116 h 235208"/>
              <a:gd name="connsiteX4" fmla="*/ 137858 w 143738"/>
              <a:gd name="connsiteY4" fmla="*/ 129129 h 235208"/>
              <a:gd name="connsiteX5" fmla="*/ 135244 w 143738"/>
              <a:gd name="connsiteY5" fmla="*/ 88621 h 235208"/>
              <a:gd name="connsiteX6" fmla="*/ 143085 w 143738"/>
              <a:gd name="connsiteY6" fmla="*/ 55953 h 235208"/>
              <a:gd name="connsiteX7" fmla="*/ 50308 w 143738"/>
              <a:gd name="connsiteY7" fmla="*/ 11525 h 235208"/>
              <a:gd name="connsiteX8" fmla="*/ 17640 w 143738"/>
              <a:gd name="connsiteY8" fmla="*/ 117368 h 235208"/>
              <a:gd name="connsiteX9" fmla="*/ 30707 w 143738"/>
              <a:gd name="connsiteY9" fmla="*/ 138276 h 235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3738" h="235208">
                <a:moveTo>
                  <a:pt x="30707" y="138276"/>
                </a:moveTo>
                <a:cubicBezTo>
                  <a:pt x="24174" y="159183"/>
                  <a:pt x="16334" y="185317"/>
                  <a:pt x="9800" y="212758"/>
                </a:cubicBezTo>
                <a:cubicBezTo>
                  <a:pt x="32014" y="217985"/>
                  <a:pt x="55535" y="221905"/>
                  <a:pt x="77749" y="228439"/>
                </a:cubicBezTo>
                <a:cubicBezTo>
                  <a:pt x="82976" y="194465"/>
                  <a:pt x="88203" y="163103"/>
                  <a:pt x="89509" y="146116"/>
                </a:cubicBezTo>
                <a:cubicBezTo>
                  <a:pt x="98657" y="150036"/>
                  <a:pt x="118257" y="153956"/>
                  <a:pt x="137858" y="129129"/>
                </a:cubicBezTo>
                <a:cubicBezTo>
                  <a:pt x="154845" y="108221"/>
                  <a:pt x="144391" y="95154"/>
                  <a:pt x="135244" y="88621"/>
                </a:cubicBezTo>
                <a:cubicBezTo>
                  <a:pt x="137858" y="82087"/>
                  <a:pt x="140471" y="71634"/>
                  <a:pt x="143085" y="55953"/>
                </a:cubicBezTo>
                <a:cubicBezTo>
                  <a:pt x="149618" y="23285"/>
                  <a:pt x="82976" y="3685"/>
                  <a:pt x="50308" y="11525"/>
                </a:cubicBezTo>
                <a:cubicBezTo>
                  <a:pt x="17640" y="19365"/>
                  <a:pt x="11107" y="92541"/>
                  <a:pt x="17640" y="117368"/>
                </a:cubicBezTo>
                <a:cubicBezTo>
                  <a:pt x="20254" y="130436"/>
                  <a:pt x="25481" y="135663"/>
                  <a:pt x="30707" y="138276"/>
                </a:cubicBezTo>
                <a:close/>
              </a:path>
            </a:pathLst>
          </a:custGeom>
          <a:solidFill>
            <a:srgbClr val="F2AB8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100" name="任意多边形: 形状 99">
            <a:extLst>
              <a:ext uri="{FF2B5EF4-FFF2-40B4-BE49-F238E27FC236}">
                <a16:creationId xmlns:a16="http://schemas.microsoft.com/office/drawing/2014/main" id="{26383D21-26E7-43C7-931B-CFE54A193BA1}"/>
              </a:ext>
            </a:extLst>
          </p:cNvPr>
          <p:cNvSpPr/>
          <p:nvPr/>
        </p:nvSpPr>
        <p:spPr>
          <a:xfrm>
            <a:off x="6751316" y="3291142"/>
            <a:ext cx="117604" cy="78403"/>
          </a:xfrm>
          <a:custGeom>
            <a:avLst/>
            <a:gdLst>
              <a:gd name="connsiteX0" fmla="*/ 9800 w 117604"/>
              <a:gd name="connsiteY0" fmla="*/ 58149 h 78402"/>
              <a:gd name="connsiteX1" fmla="*/ 20254 w 117604"/>
              <a:gd name="connsiteY1" fmla="*/ 9800 h 78402"/>
              <a:gd name="connsiteX2" fmla="*/ 111724 w 117604"/>
              <a:gd name="connsiteY2" fmla="*/ 26788 h 78402"/>
              <a:gd name="connsiteX3" fmla="*/ 103884 w 117604"/>
              <a:gd name="connsiteY3" fmla="*/ 75136 h 78402"/>
              <a:gd name="connsiteX4" fmla="*/ 9800 w 117604"/>
              <a:gd name="connsiteY4" fmla="*/ 58149 h 78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604" h="78402">
                <a:moveTo>
                  <a:pt x="9800" y="58149"/>
                </a:moveTo>
                <a:lnTo>
                  <a:pt x="20254" y="9800"/>
                </a:lnTo>
                <a:lnTo>
                  <a:pt x="111724" y="26788"/>
                </a:lnTo>
                <a:lnTo>
                  <a:pt x="103884" y="75136"/>
                </a:lnTo>
                <a:cubicBezTo>
                  <a:pt x="72523" y="69909"/>
                  <a:pt x="41161" y="64682"/>
                  <a:pt x="9800" y="58149"/>
                </a:cubicBezTo>
                <a:close/>
              </a:path>
            </a:pathLst>
          </a:custGeom>
          <a:solidFill>
            <a:srgbClr val="FFFED7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101" name="任意多边形: 形状 100">
            <a:extLst>
              <a:ext uri="{FF2B5EF4-FFF2-40B4-BE49-F238E27FC236}">
                <a16:creationId xmlns:a16="http://schemas.microsoft.com/office/drawing/2014/main" id="{657F798F-878A-4499-A039-4EE5A739CAA9}"/>
              </a:ext>
            </a:extLst>
          </p:cNvPr>
          <p:cNvSpPr/>
          <p:nvPr/>
        </p:nvSpPr>
        <p:spPr>
          <a:xfrm>
            <a:off x="6681363" y="3321196"/>
            <a:ext cx="444282" cy="378946"/>
          </a:xfrm>
          <a:custGeom>
            <a:avLst/>
            <a:gdLst>
              <a:gd name="connsiteX0" fmla="*/ 189517 w 444281"/>
              <a:gd name="connsiteY0" fmla="*/ 26788 h 378946"/>
              <a:gd name="connsiteX1" fmla="*/ 146395 w 444281"/>
              <a:gd name="connsiteY1" fmla="*/ 205807 h 378946"/>
              <a:gd name="connsiteX2" fmla="*/ 422111 w 444281"/>
              <a:gd name="connsiteY2" fmla="*/ 242395 h 378946"/>
              <a:gd name="connsiteX3" fmla="*/ 384217 w 444281"/>
              <a:gd name="connsiteY3" fmla="*/ 375680 h 378946"/>
              <a:gd name="connsiteX4" fmla="*/ 367229 w 444281"/>
              <a:gd name="connsiteY4" fmla="*/ 371759 h 378946"/>
              <a:gd name="connsiteX5" fmla="*/ 15724 w 444281"/>
              <a:gd name="connsiteY5" fmla="*/ 280290 h 378946"/>
              <a:gd name="connsiteX6" fmla="*/ 79753 w 444281"/>
              <a:gd name="connsiteY6" fmla="*/ 9800 h 378946"/>
              <a:gd name="connsiteX7" fmla="*/ 189517 w 444281"/>
              <a:gd name="connsiteY7" fmla="*/ 26788 h 3789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44281" h="378946">
                <a:moveTo>
                  <a:pt x="189517" y="26788"/>
                </a:moveTo>
                <a:lnTo>
                  <a:pt x="146395" y="205807"/>
                </a:lnTo>
                <a:lnTo>
                  <a:pt x="422111" y="242395"/>
                </a:lnTo>
                <a:cubicBezTo>
                  <a:pt x="475687" y="265916"/>
                  <a:pt x="384217" y="375680"/>
                  <a:pt x="384217" y="375680"/>
                </a:cubicBezTo>
                <a:lnTo>
                  <a:pt x="367229" y="371759"/>
                </a:lnTo>
                <a:cubicBezTo>
                  <a:pt x="367229" y="371759"/>
                  <a:pt x="45778" y="337785"/>
                  <a:pt x="15724" y="280290"/>
                </a:cubicBezTo>
                <a:cubicBezTo>
                  <a:pt x="-14330" y="222794"/>
                  <a:pt x="79753" y="9800"/>
                  <a:pt x="79753" y="9800"/>
                </a:cubicBezTo>
                <a:lnTo>
                  <a:pt x="189517" y="26788"/>
                </a:lnTo>
                <a:close/>
              </a:path>
            </a:pathLst>
          </a:custGeom>
          <a:solidFill>
            <a:srgbClr val="A5A5A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102" name="任意多边形: 形状 101">
            <a:extLst>
              <a:ext uri="{FF2B5EF4-FFF2-40B4-BE49-F238E27FC236}">
                <a16:creationId xmlns:a16="http://schemas.microsoft.com/office/drawing/2014/main" id="{4104DE97-07CD-4A5A-BB82-5A788C397BC5}"/>
              </a:ext>
            </a:extLst>
          </p:cNvPr>
          <p:cNvSpPr/>
          <p:nvPr/>
        </p:nvSpPr>
        <p:spPr>
          <a:xfrm>
            <a:off x="6858644" y="3004298"/>
            <a:ext cx="666423" cy="574953"/>
          </a:xfrm>
          <a:custGeom>
            <a:avLst/>
            <a:gdLst>
              <a:gd name="connsiteX0" fmla="*/ 105013 w 666422"/>
              <a:gd name="connsiteY0" fmla="*/ 201255 h 574953"/>
              <a:gd name="connsiteX1" fmla="*/ 57971 w 666422"/>
              <a:gd name="connsiteY1" fmla="*/ 279657 h 574953"/>
              <a:gd name="connsiteX2" fmla="*/ 20076 w 666422"/>
              <a:gd name="connsiteY2" fmla="*/ 420782 h 574953"/>
              <a:gd name="connsiteX3" fmla="*/ 149441 w 666422"/>
              <a:gd name="connsiteY3" fmla="*/ 495265 h 574953"/>
              <a:gd name="connsiteX4" fmla="*/ 294486 w 666422"/>
              <a:gd name="connsiteY4" fmla="*/ 573668 h 574953"/>
              <a:gd name="connsiteX5" fmla="*/ 470892 w 666422"/>
              <a:gd name="connsiteY5" fmla="*/ 554067 h 574953"/>
              <a:gd name="connsiteX6" fmla="*/ 592416 w 666422"/>
              <a:gd name="connsiteY6" fmla="*/ 458677 h 574953"/>
              <a:gd name="connsiteX7" fmla="*/ 640764 w 666422"/>
              <a:gd name="connsiteY7" fmla="*/ 275737 h 574953"/>
              <a:gd name="connsiteX8" fmla="*/ 401636 w 666422"/>
              <a:gd name="connsiteY8" fmla="*/ 15702 h 574953"/>
              <a:gd name="connsiteX9" fmla="*/ 105013 w 666422"/>
              <a:gd name="connsiteY9" fmla="*/ 201255 h 574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66422" h="574953">
                <a:moveTo>
                  <a:pt x="105013" y="201255"/>
                </a:moveTo>
                <a:cubicBezTo>
                  <a:pt x="105013" y="201255"/>
                  <a:pt x="50131" y="205175"/>
                  <a:pt x="57971" y="279657"/>
                </a:cubicBezTo>
                <a:cubicBezTo>
                  <a:pt x="67118" y="354140"/>
                  <a:pt x="-19125" y="299258"/>
                  <a:pt x="20076" y="420782"/>
                </a:cubicBezTo>
                <a:cubicBezTo>
                  <a:pt x="43597" y="495265"/>
                  <a:pt x="107626" y="471744"/>
                  <a:pt x="149441" y="495265"/>
                </a:cubicBezTo>
                <a:cubicBezTo>
                  <a:pt x="175575" y="509639"/>
                  <a:pt x="183415" y="589348"/>
                  <a:pt x="294486" y="573668"/>
                </a:cubicBezTo>
                <a:cubicBezTo>
                  <a:pt x="405556" y="559294"/>
                  <a:pt x="402943" y="555374"/>
                  <a:pt x="470892" y="554067"/>
                </a:cubicBezTo>
                <a:cubicBezTo>
                  <a:pt x="571509" y="551454"/>
                  <a:pt x="555828" y="510946"/>
                  <a:pt x="592416" y="458677"/>
                </a:cubicBezTo>
                <a:cubicBezTo>
                  <a:pt x="612017" y="431236"/>
                  <a:pt x="720474" y="377661"/>
                  <a:pt x="640764" y="275737"/>
                </a:cubicBezTo>
                <a:cubicBezTo>
                  <a:pt x="574122" y="189494"/>
                  <a:pt x="644685" y="-28726"/>
                  <a:pt x="401636" y="15702"/>
                </a:cubicBezTo>
                <a:cubicBezTo>
                  <a:pt x="159895" y="61437"/>
                  <a:pt x="105013" y="201255"/>
                  <a:pt x="105013" y="201255"/>
                </a:cubicBezTo>
                <a:close/>
              </a:path>
            </a:pathLst>
          </a:custGeom>
          <a:solidFill>
            <a:srgbClr val="37373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103" name="任意多边形: 形状 102">
            <a:extLst>
              <a:ext uri="{FF2B5EF4-FFF2-40B4-BE49-F238E27FC236}">
                <a16:creationId xmlns:a16="http://schemas.microsoft.com/office/drawing/2014/main" id="{9C4E0103-214A-4CC9-97A0-8CA0A495F937}"/>
              </a:ext>
            </a:extLst>
          </p:cNvPr>
          <p:cNvSpPr/>
          <p:nvPr/>
        </p:nvSpPr>
        <p:spPr>
          <a:xfrm>
            <a:off x="7036086" y="3423120"/>
            <a:ext cx="365879" cy="352812"/>
          </a:xfrm>
          <a:custGeom>
            <a:avLst/>
            <a:gdLst>
              <a:gd name="connsiteX0" fmla="*/ 239874 w 365879"/>
              <a:gd name="connsiteY0" fmla="*/ 124791 h 352812"/>
              <a:gd name="connsiteX1" fmla="*/ 238567 w 365879"/>
              <a:gd name="connsiteY1" fmla="*/ 127404 h 352812"/>
              <a:gd name="connsiteX2" fmla="*/ 238567 w 365879"/>
              <a:gd name="connsiteY2" fmla="*/ 9800 h 352812"/>
              <a:gd name="connsiteX3" fmla="*/ 139257 w 365879"/>
              <a:gd name="connsiteY3" fmla="*/ 9800 h 352812"/>
              <a:gd name="connsiteX4" fmla="*/ 145791 w 365879"/>
              <a:gd name="connsiteY4" fmla="*/ 128711 h 352812"/>
              <a:gd name="connsiteX5" fmla="*/ 9893 w 365879"/>
              <a:gd name="connsiteY5" fmla="*/ 160072 h 352812"/>
              <a:gd name="connsiteX6" fmla="*/ 15120 w 365879"/>
              <a:gd name="connsiteY6" fmla="*/ 243702 h 352812"/>
              <a:gd name="connsiteX7" fmla="*/ 97442 w 365879"/>
              <a:gd name="connsiteY7" fmla="*/ 284210 h 352812"/>
              <a:gd name="connsiteX8" fmla="*/ 107896 w 365879"/>
              <a:gd name="connsiteY8" fmla="*/ 297277 h 352812"/>
              <a:gd name="connsiteX9" fmla="*/ 111816 w 365879"/>
              <a:gd name="connsiteY9" fmla="*/ 301197 h 352812"/>
              <a:gd name="connsiteX10" fmla="*/ 124883 w 365879"/>
              <a:gd name="connsiteY10" fmla="*/ 310344 h 352812"/>
              <a:gd name="connsiteX11" fmla="*/ 131417 w 365879"/>
              <a:gd name="connsiteY11" fmla="*/ 314264 h 352812"/>
              <a:gd name="connsiteX12" fmla="*/ 135337 w 365879"/>
              <a:gd name="connsiteY12" fmla="*/ 315571 h 352812"/>
              <a:gd name="connsiteX13" fmla="*/ 136644 w 365879"/>
              <a:gd name="connsiteY13" fmla="*/ 315571 h 352812"/>
              <a:gd name="connsiteX14" fmla="*/ 153631 w 365879"/>
              <a:gd name="connsiteY14" fmla="*/ 319491 h 352812"/>
              <a:gd name="connsiteX15" fmla="*/ 164085 w 365879"/>
              <a:gd name="connsiteY15" fmla="*/ 322104 h 352812"/>
              <a:gd name="connsiteX16" fmla="*/ 166698 w 365879"/>
              <a:gd name="connsiteY16" fmla="*/ 322104 h 352812"/>
              <a:gd name="connsiteX17" fmla="*/ 212433 w 365879"/>
              <a:gd name="connsiteY17" fmla="*/ 320798 h 352812"/>
              <a:gd name="connsiteX18" fmla="*/ 233340 w 365879"/>
              <a:gd name="connsiteY18" fmla="*/ 354772 h 352812"/>
              <a:gd name="connsiteX19" fmla="*/ 239874 w 365879"/>
              <a:gd name="connsiteY19" fmla="*/ 316878 h 352812"/>
              <a:gd name="connsiteX20" fmla="*/ 284302 w 365879"/>
              <a:gd name="connsiteY20" fmla="*/ 306424 h 352812"/>
              <a:gd name="connsiteX21" fmla="*/ 303903 w 365879"/>
              <a:gd name="connsiteY21" fmla="*/ 250235 h 352812"/>
              <a:gd name="connsiteX22" fmla="*/ 362705 w 365879"/>
              <a:gd name="connsiteY22" fmla="*/ 200580 h 352812"/>
              <a:gd name="connsiteX23" fmla="*/ 335264 w 365879"/>
              <a:gd name="connsiteY23" fmla="*/ 144392 h 352812"/>
              <a:gd name="connsiteX24" fmla="*/ 239874 w 365879"/>
              <a:gd name="connsiteY24" fmla="*/ 124791 h 352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365879" h="352812">
                <a:moveTo>
                  <a:pt x="239874" y="124791"/>
                </a:moveTo>
                <a:cubicBezTo>
                  <a:pt x="239874" y="124791"/>
                  <a:pt x="239874" y="126098"/>
                  <a:pt x="238567" y="127404"/>
                </a:cubicBezTo>
                <a:lnTo>
                  <a:pt x="238567" y="9800"/>
                </a:lnTo>
                <a:lnTo>
                  <a:pt x="139257" y="9800"/>
                </a:lnTo>
                <a:lnTo>
                  <a:pt x="145791" y="128711"/>
                </a:lnTo>
                <a:cubicBezTo>
                  <a:pt x="136644" y="128711"/>
                  <a:pt x="53014" y="140472"/>
                  <a:pt x="9893" y="160072"/>
                </a:cubicBezTo>
                <a:cubicBezTo>
                  <a:pt x="8586" y="174446"/>
                  <a:pt x="21653" y="230635"/>
                  <a:pt x="15120" y="243702"/>
                </a:cubicBezTo>
                <a:cubicBezTo>
                  <a:pt x="34720" y="280290"/>
                  <a:pt x="73922" y="248929"/>
                  <a:pt x="97442" y="284210"/>
                </a:cubicBezTo>
                <a:cubicBezTo>
                  <a:pt x="100056" y="286823"/>
                  <a:pt x="107896" y="297277"/>
                  <a:pt x="107896" y="297277"/>
                </a:cubicBezTo>
                <a:cubicBezTo>
                  <a:pt x="109203" y="298584"/>
                  <a:pt x="110509" y="299890"/>
                  <a:pt x="111816" y="301197"/>
                </a:cubicBezTo>
                <a:cubicBezTo>
                  <a:pt x="114430" y="303811"/>
                  <a:pt x="123577" y="309037"/>
                  <a:pt x="124883" y="310344"/>
                </a:cubicBezTo>
                <a:cubicBezTo>
                  <a:pt x="127497" y="311651"/>
                  <a:pt x="128803" y="312957"/>
                  <a:pt x="131417" y="314264"/>
                </a:cubicBezTo>
                <a:cubicBezTo>
                  <a:pt x="132724" y="314264"/>
                  <a:pt x="134031" y="315571"/>
                  <a:pt x="135337" y="315571"/>
                </a:cubicBezTo>
                <a:cubicBezTo>
                  <a:pt x="135337" y="315571"/>
                  <a:pt x="136644" y="315571"/>
                  <a:pt x="136644" y="315571"/>
                </a:cubicBezTo>
                <a:cubicBezTo>
                  <a:pt x="141870" y="316878"/>
                  <a:pt x="147098" y="318184"/>
                  <a:pt x="153631" y="319491"/>
                </a:cubicBezTo>
                <a:cubicBezTo>
                  <a:pt x="157551" y="320798"/>
                  <a:pt x="161471" y="320798"/>
                  <a:pt x="164085" y="322104"/>
                </a:cubicBezTo>
                <a:cubicBezTo>
                  <a:pt x="165392" y="322104"/>
                  <a:pt x="166698" y="322104"/>
                  <a:pt x="166698" y="322104"/>
                </a:cubicBezTo>
                <a:cubicBezTo>
                  <a:pt x="182379" y="322104"/>
                  <a:pt x="196753" y="322104"/>
                  <a:pt x="212433" y="320798"/>
                </a:cubicBezTo>
                <a:cubicBezTo>
                  <a:pt x="215046" y="320798"/>
                  <a:pt x="238567" y="353466"/>
                  <a:pt x="233340" y="354772"/>
                </a:cubicBezTo>
                <a:cubicBezTo>
                  <a:pt x="235954" y="354772"/>
                  <a:pt x="237261" y="316878"/>
                  <a:pt x="239874" y="316878"/>
                </a:cubicBezTo>
                <a:cubicBezTo>
                  <a:pt x="255555" y="314264"/>
                  <a:pt x="269928" y="310344"/>
                  <a:pt x="284302" y="306424"/>
                </a:cubicBezTo>
                <a:cubicBezTo>
                  <a:pt x="290836" y="288130"/>
                  <a:pt x="297369" y="268529"/>
                  <a:pt x="303903" y="250235"/>
                </a:cubicBezTo>
                <a:cubicBezTo>
                  <a:pt x="311743" y="224101"/>
                  <a:pt x="357478" y="226714"/>
                  <a:pt x="362705" y="200580"/>
                </a:cubicBezTo>
                <a:cubicBezTo>
                  <a:pt x="365318" y="190127"/>
                  <a:pt x="369239" y="154845"/>
                  <a:pt x="335264" y="144392"/>
                </a:cubicBezTo>
                <a:cubicBezTo>
                  <a:pt x="303903" y="139165"/>
                  <a:pt x="239874" y="124791"/>
                  <a:pt x="239874" y="124791"/>
                </a:cubicBezTo>
                <a:close/>
              </a:path>
            </a:pathLst>
          </a:custGeom>
          <a:solidFill>
            <a:srgbClr val="CE8D7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104" name="任意多边形: 形状 103">
            <a:extLst>
              <a:ext uri="{FF2B5EF4-FFF2-40B4-BE49-F238E27FC236}">
                <a16:creationId xmlns:a16="http://schemas.microsoft.com/office/drawing/2014/main" id="{EDA3BAF6-3B0E-4A7E-A577-7A4306B03261}"/>
              </a:ext>
            </a:extLst>
          </p:cNvPr>
          <p:cNvSpPr/>
          <p:nvPr/>
        </p:nvSpPr>
        <p:spPr>
          <a:xfrm>
            <a:off x="7041111" y="3020501"/>
            <a:ext cx="378946" cy="483483"/>
          </a:xfrm>
          <a:custGeom>
            <a:avLst/>
            <a:gdLst>
              <a:gd name="connsiteX0" fmla="*/ 366827 w 378946"/>
              <a:gd name="connsiteY0" fmla="*/ 185051 h 483483"/>
              <a:gd name="connsiteX1" fmla="*/ 257064 w 378946"/>
              <a:gd name="connsiteY1" fmla="*/ 476448 h 483483"/>
              <a:gd name="connsiteX2" fmla="*/ 10095 w 378946"/>
              <a:gd name="connsiteY2" fmla="*/ 242547 h 483483"/>
              <a:gd name="connsiteX3" fmla="*/ 196955 w 378946"/>
              <a:gd name="connsiteY3" fmla="*/ 9952 h 483483"/>
              <a:gd name="connsiteX4" fmla="*/ 366827 w 378946"/>
              <a:gd name="connsiteY4" fmla="*/ 185051 h 483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8946" h="483483">
                <a:moveTo>
                  <a:pt x="366827" y="185051"/>
                </a:moveTo>
                <a:cubicBezTo>
                  <a:pt x="366827" y="185051"/>
                  <a:pt x="404722" y="438554"/>
                  <a:pt x="257064" y="476448"/>
                </a:cubicBezTo>
                <a:cubicBezTo>
                  <a:pt x="152527" y="503889"/>
                  <a:pt x="2255" y="407192"/>
                  <a:pt x="10095" y="242547"/>
                </a:cubicBezTo>
                <a:cubicBezTo>
                  <a:pt x="19242" y="77901"/>
                  <a:pt x="123779" y="6032"/>
                  <a:pt x="196955" y="9952"/>
                </a:cubicBezTo>
                <a:cubicBezTo>
                  <a:pt x="272744" y="15179"/>
                  <a:pt x="349840" y="71368"/>
                  <a:pt x="366827" y="185051"/>
                </a:cubicBezTo>
                <a:close/>
              </a:path>
            </a:pathLst>
          </a:custGeom>
          <a:solidFill>
            <a:srgbClr val="F2AB8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105" name="任意多边形: 形状 104">
            <a:extLst>
              <a:ext uri="{FF2B5EF4-FFF2-40B4-BE49-F238E27FC236}">
                <a16:creationId xmlns:a16="http://schemas.microsoft.com/office/drawing/2014/main" id="{E6C8F5D4-1265-4849-B23D-3EF5A0E4777F}"/>
              </a:ext>
            </a:extLst>
          </p:cNvPr>
          <p:cNvSpPr/>
          <p:nvPr/>
        </p:nvSpPr>
        <p:spPr>
          <a:xfrm>
            <a:off x="7290988" y="3301596"/>
            <a:ext cx="52268" cy="65336"/>
          </a:xfrm>
          <a:custGeom>
            <a:avLst/>
            <a:gdLst>
              <a:gd name="connsiteX0" fmla="*/ 9800 w 52268"/>
              <a:gd name="connsiteY0" fmla="*/ 9800 h 65335"/>
              <a:gd name="connsiteX1" fmla="*/ 26787 w 52268"/>
              <a:gd name="connsiteY1" fmla="*/ 24174 h 65335"/>
              <a:gd name="connsiteX2" fmla="*/ 34628 w 52268"/>
              <a:gd name="connsiteY2" fmla="*/ 30708 h 65335"/>
              <a:gd name="connsiteX3" fmla="*/ 43775 w 52268"/>
              <a:gd name="connsiteY3" fmla="*/ 37241 h 65335"/>
              <a:gd name="connsiteX4" fmla="*/ 46388 w 52268"/>
              <a:gd name="connsiteY4" fmla="*/ 39855 h 65335"/>
              <a:gd name="connsiteX5" fmla="*/ 43775 w 52268"/>
              <a:gd name="connsiteY5" fmla="*/ 42468 h 65335"/>
              <a:gd name="connsiteX6" fmla="*/ 33321 w 52268"/>
              <a:gd name="connsiteY6" fmla="*/ 54228 h 65335"/>
              <a:gd name="connsiteX7" fmla="*/ 21561 w 52268"/>
              <a:gd name="connsiteY7" fmla="*/ 64682 h 65335"/>
              <a:gd name="connsiteX8" fmla="*/ 29401 w 52268"/>
              <a:gd name="connsiteY8" fmla="*/ 51615 h 65335"/>
              <a:gd name="connsiteX9" fmla="*/ 38548 w 52268"/>
              <a:gd name="connsiteY9" fmla="*/ 38548 h 65335"/>
              <a:gd name="connsiteX10" fmla="*/ 39855 w 52268"/>
              <a:gd name="connsiteY10" fmla="*/ 42468 h 65335"/>
              <a:gd name="connsiteX11" fmla="*/ 30707 w 52268"/>
              <a:gd name="connsiteY11" fmla="*/ 35935 h 65335"/>
              <a:gd name="connsiteX12" fmla="*/ 22867 w 52268"/>
              <a:gd name="connsiteY12" fmla="*/ 28094 h 65335"/>
              <a:gd name="connsiteX13" fmla="*/ 16334 w 52268"/>
              <a:gd name="connsiteY13" fmla="*/ 18947 h 65335"/>
              <a:gd name="connsiteX14" fmla="*/ 9800 w 52268"/>
              <a:gd name="connsiteY14" fmla="*/ 9800 h 65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2268" h="65335">
                <a:moveTo>
                  <a:pt x="9800" y="9800"/>
                </a:moveTo>
                <a:cubicBezTo>
                  <a:pt x="15027" y="15027"/>
                  <a:pt x="21561" y="20254"/>
                  <a:pt x="26787" y="24174"/>
                </a:cubicBezTo>
                <a:lnTo>
                  <a:pt x="34628" y="30708"/>
                </a:lnTo>
                <a:cubicBezTo>
                  <a:pt x="37241" y="32014"/>
                  <a:pt x="41161" y="34628"/>
                  <a:pt x="43775" y="37241"/>
                </a:cubicBezTo>
                <a:lnTo>
                  <a:pt x="46388" y="39855"/>
                </a:lnTo>
                <a:lnTo>
                  <a:pt x="43775" y="42468"/>
                </a:lnTo>
                <a:cubicBezTo>
                  <a:pt x="39855" y="46388"/>
                  <a:pt x="37241" y="50308"/>
                  <a:pt x="33321" y="54228"/>
                </a:cubicBezTo>
                <a:cubicBezTo>
                  <a:pt x="29401" y="58149"/>
                  <a:pt x="25481" y="62069"/>
                  <a:pt x="21561" y="64682"/>
                </a:cubicBezTo>
                <a:cubicBezTo>
                  <a:pt x="24174" y="59455"/>
                  <a:pt x="26787" y="55535"/>
                  <a:pt x="29401" y="51615"/>
                </a:cubicBezTo>
                <a:cubicBezTo>
                  <a:pt x="32014" y="47695"/>
                  <a:pt x="35935" y="43775"/>
                  <a:pt x="38548" y="38548"/>
                </a:cubicBezTo>
                <a:lnTo>
                  <a:pt x="39855" y="42468"/>
                </a:lnTo>
                <a:cubicBezTo>
                  <a:pt x="35935" y="39855"/>
                  <a:pt x="33321" y="38548"/>
                  <a:pt x="30707" y="35935"/>
                </a:cubicBezTo>
                <a:lnTo>
                  <a:pt x="22867" y="28094"/>
                </a:lnTo>
                <a:cubicBezTo>
                  <a:pt x="20254" y="25481"/>
                  <a:pt x="17640" y="21561"/>
                  <a:pt x="16334" y="18947"/>
                </a:cubicBezTo>
                <a:cubicBezTo>
                  <a:pt x="12414" y="16334"/>
                  <a:pt x="11107" y="13721"/>
                  <a:pt x="9800" y="9800"/>
                </a:cubicBezTo>
                <a:close/>
              </a:path>
            </a:pathLst>
          </a:custGeom>
          <a:solidFill>
            <a:srgbClr val="B5766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106" name="任意多边形: 形状 105">
            <a:extLst>
              <a:ext uri="{FF2B5EF4-FFF2-40B4-BE49-F238E27FC236}">
                <a16:creationId xmlns:a16="http://schemas.microsoft.com/office/drawing/2014/main" id="{3D59B784-CEEF-4C28-8DED-229BF1E773C8}"/>
              </a:ext>
            </a:extLst>
          </p:cNvPr>
          <p:cNvSpPr/>
          <p:nvPr/>
        </p:nvSpPr>
        <p:spPr>
          <a:xfrm>
            <a:off x="6982977" y="3253347"/>
            <a:ext cx="91470" cy="130671"/>
          </a:xfrm>
          <a:custGeom>
            <a:avLst/>
            <a:gdLst>
              <a:gd name="connsiteX0" fmla="*/ 77376 w 91469"/>
              <a:gd name="connsiteY0" fmla="*/ 81570 h 130671"/>
              <a:gd name="connsiteX1" fmla="*/ 30335 w 91469"/>
              <a:gd name="connsiteY1" fmla="*/ 12314 h 130671"/>
              <a:gd name="connsiteX2" fmla="*/ 93057 w 91469"/>
              <a:gd name="connsiteY2" fmla="*/ 120771 h 130671"/>
              <a:gd name="connsiteX3" fmla="*/ 77376 w 91469"/>
              <a:gd name="connsiteY3" fmla="*/ 81570 h 130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69" h="130671">
                <a:moveTo>
                  <a:pt x="77376" y="81570"/>
                </a:moveTo>
                <a:cubicBezTo>
                  <a:pt x="77376" y="81570"/>
                  <a:pt x="78683" y="-5980"/>
                  <a:pt x="30335" y="12314"/>
                </a:cubicBezTo>
                <a:cubicBezTo>
                  <a:pt x="-16707" y="30608"/>
                  <a:pt x="22494" y="148212"/>
                  <a:pt x="93057" y="120771"/>
                </a:cubicBezTo>
                <a:lnTo>
                  <a:pt x="77376" y="81570"/>
                </a:lnTo>
                <a:close/>
              </a:path>
            </a:pathLst>
          </a:custGeom>
          <a:solidFill>
            <a:srgbClr val="F2AB8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107" name="任意多边形: 形状 106">
            <a:extLst>
              <a:ext uri="{FF2B5EF4-FFF2-40B4-BE49-F238E27FC236}">
                <a16:creationId xmlns:a16="http://schemas.microsoft.com/office/drawing/2014/main" id="{88F04276-527A-49FF-B90E-C55FE38AD518}"/>
              </a:ext>
            </a:extLst>
          </p:cNvPr>
          <p:cNvSpPr/>
          <p:nvPr/>
        </p:nvSpPr>
        <p:spPr>
          <a:xfrm>
            <a:off x="7000898" y="3272929"/>
            <a:ext cx="52268" cy="91470"/>
          </a:xfrm>
          <a:custGeom>
            <a:avLst/>
            <a:gdLst>
              <a:gd name="connsiteX0" fmla="*/ 9800 w 52268"/>
              <a:gd name="connsiteY0" fmla="*/ 31934 h 91469"/>
              <a:gd name="connsiteX1" fmla="*/ 34628 w 52268"/>
              <a:gd name="connsiteY1" fmla="*/ 16253 h 91469"/>
              <a:gd name="connsiteX2" fmla="*/ 43775 w 52268"/>
              <a:gd name="connsiteY2" fmla="*/ 43694 h 91469"/>
              <a:gd name="connsiteX3" fmla="*/ 51615 w 52268"/>
              <a:gd name="connsiteY3" fmla="*/ 82895 h 91469"/>
              <a:gd name="connsiteX4" fmla="*/ 9800 w 52268"/>
              <a:gd name="connsiteY4" fmla="*/ 31934 h 91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268" h="91469">
                <a:moveTo>
                  <a:pt x="9800" y="31934"/>
                </a:moveTo>
                <a:cubicBezTo>
                  <a:pt x="9800" y="31934"/>
                  <a:pt x="18947" y="-4654"/>
                  <a:pt x="34628" y="16253"/>
                </a:cubicBezTo>
                <a:cubicBezTo>
                  <a:pt x="50308" y="37161"/>
                  <a:pt x="43775" y="43694"/>
                  <a:pt x="43775" y="43694"/>
                </a:cubicBezTo>
                <a:cubicBezTo>
                  <a:pt x="43775" y="43694"/>
                  <a:pt x="22867" y="71135"/>
                  <a:pt x="51615" y="82895"/>
                </a:cubicBezTo>
                <a:cubicBezTo>
                  <a:pt x="51615" y="82895"/>
                  <a:pt x="9800" y="98576"/>
                  <a:pt x="9800" y="31934"/>
                </a:cubicBezTo>
                <a:close/>
              </a:path>
            </a:pathLst>
          </a:custGeom>
          <a:solidFill>
            <a:srgbClr val="D69F8A">
              <a:alpha val="50000"/>
            </a:srgb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108" name="任意多边形: 形状 107">
            <a:extLst>
              <a:ext uri="{FF2B5EF4-FFF2-40B4-BE49-F238E27FC236}">
                <a16:creationId xmlns:a16="http://schemas.microsoft.com/office/drawing/2014/main" id="{A95BD67B-5F60-41EC-8B9E-53AEE04D92ED}"/>
              </a:ext>
            </a:extLst>
          </p:cNvPr>
          <p:cNvSpPr/>
          <p:nvPr/>
        </p:nvSpPr>
        <p:spPr>
          <a:xfrm>
            <a:off x="7311529" y="3232340"/>
            <a:ext cx="78403" cy="78403"/>
          </a:xfrm>
          <a:custGeom>
            <a:avLst/>
            <a:gdLst>
              <a:gd name="connsiteX0" fmla="*/ 11473 w 78402"/>
              <a:gd name="connsiteY0" fmla="*/ 69909 h 78402"/>
              <a:gd name="connsiteX1" fmla="*/ 10166 w 78402"/>
              <a:gd name="connsiteY1" fmla="*/ 49002 h 78402"/>
              <a:gd name="connsiteX2" fmla="*/ 11473 w 78402"/>
              <a:gd name="connsiteY2" fmla="*/ 38548 h 78402"/>
              <a:gd name="connsiteX3" fmla="*/ 15393 w 78402"/>
              <a:gd name="connsiteY3" fmla="*/ 26788 h 78402"/>
              <a:gd name="connsiteX4" fmla="*/ 24540 w 78402"/>
              <a:gd name="connsiteY4" fmla="*/ 15027 h 78402"/>
              <a:gd name="connsiteX5" fmla="*/ 40221 w 78402"/>
              <a:gd name="connsiteY5" fmla="*/ 9800 h 78402"/>
              <a:gd name="connsiteX6" fmla="*/ 42834 w 78402"/>
              <a:gd name="connsiteY6" fmla="*/ 9800 h 78402"/>
              <a:gd name="connsiteX7" fmla="*/ 42834 w 78402"/>
              <a:gd name="connsiteY7" fmla="*/ 9800 h 78402"/>
              <a:gd name="connsiteX8" fmla="*/ 42834 w 78402"/>
              <a:gd name="connsiteY8" fmla="*/ 9800 h 78402"/>
              <a:gd name="connsiteX9" fmla="*/ 44141 w 78402"/>
              <a:gd name="connsiteY9" fmla="*/ 9800 h 78402"/>
              <a:gd name="connsiteX10" fmla="*/ 44141 w 78402"/>
              <a:gd name="connsiteY10" fmla="*/ 9800 h 78402"/>
              <a:gd name="connsiteX11" fmla="*/ 45447 w 78402"/>
              <a:gd name="connsiteY11" fmla="*/ 9800 h 78402"/>
              <a:gd name="connsiteX12" fmla="*/ 48061 w 78402"/>
              <a:gd name="connsiteY12" fmla="*/ 11107 h 78402"/>
              <a:gd name="connsiteX13" fmla="*/ 55901 w 78402"/>
              <a:gd name="connsiteY13" fmla="*/ 15027 h 78402"/>
              <a:gd name="connsiteX14" fmla="*/ 66355 w 78402"/>
              <a:gd name="connsiteY14" fmla="*/ 26788 h 78402"/>
              <a:gd name="connsiteX15" fmla="*/ 70275 w 78402"/>
              <a:gd name="connsiteY15" fmla="*/ 38548 h 78402"/>
              <a:gd name="connsiteX16" fmla="*/ 71582 w 78402"/>
              <a:gd name="connsiteY16" fmla="*/ 49002 h 78402"/>
              <a:gd name="connsiteX17" fmla="*/ 67662 w 78402"/>
              <a:gd name="connsiteY17" fmla="*/ 69909 h 78402"/>
              <a:gd name="connsiteX18" fmla="*/ 62435 w 78402"/>
              <a:gd name="connsiteY18" fmla="*/ 50308 h 78402"/>
              <a:gd name="connsiteX19" fmla="*/ 54595 w 78402"/>
              <a:gd name="connsiteY19" fmla="*/ 33321 h 78402"/>
              <a:gd name="connsiteX20" fmla="*/ 48061 w 78402"/>
              <a:gd name="connsiteY20" fmla="*/ 28094 h 78402"/>
              <a:gd name="connsiteX21" fmla="*/ 44141 w 78402"/>
              <a:gd name="connsiteY21" fmla="*/ 26788 h 78402"/>
              <a:gd name="connsiteX22" fmla="*/ 41527 w 78402"/>
              <a:gd name="connsiteY22" fmla="*/ 25481 h 78402"/>
              <a:gd name="connsiteX23" fmla="*/ 40221 w 78402"/>
              <a:gd name="connsiteY23" fmla="*/ 25481 h 78402"/>
              <a:gd name="connsiteX24" fmla="*/ 40221 w 78402"/>
              <a:gd name="connsiteY24" fmla="*/ 25481 h 78402"/>
              <a:gd name="connsiteX25" fmla="*/ 41527 w 78402"/>
              <a:gd name="connsiteY25" fmla="*/ 25481 h 78402"/>
              <a:gd name="connsiteX26" fmla="*/ 41527 w 78402"/>
              <a:gd name="connsiteY26" fmla="*/ 25481 h 78402"/>
              <a:gd name="connsiteX27" fmla="*/ 41527 w 78402"/>
              <a:gd name="connsiteY27" fmla="*/ 25481 h 78402"/>
              <a:gd name="connsiteX28" fmla="*/ 41527 w 78402"/>
              <a:gd name="connsiteY28" fmla="*/ 25481 h 78402"/>
              <a:gd name="connsiteX29" fmla="*/ 40221 w 78402"/>
              <a:gd name="connsiteY29" fmla="*/ 25481 h 78402"/>
              <a:gd name="connsiteX30" fmla="*/ 33687 w 78402"/>
              <a:gd name="connsiteY30" fmla="*/ 26788 h 78402"/>
              <a:gd name="connsiteX31" fmla="*/ 27154 w 78402"/>
              <a:gd name="connsiteY31" fmla="*/ 33321 h 78402"/>
              <a:gd name="connsiteX32" fmla="*/ 21927 w 78402"/>
              <a:gd name="connsiteY32" fmla="*/ 41162 h 78402"/>
              <a:gd name="connsiteX33" fmla="*/ 18006 w 78402"/>
              <a:gd name="connsiteY33" fmla="*/ 50308 h 78402"/>
              <a:gd name="connsiteX34" fmla="*/ 11473 w 78402"/>
              <a:gd name="connsiteY34" fmla="*/ 69909 h 78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78402" h="78402">
                <a:moveTo>
                  <a:pt x="11473" y="69909"/>
                </a:moveTo>
                <a:cubicBezTo>
                  <a:pt x="11473" y="69909"/>
                  <a:pt x="8860" y="62069"/>
                  <a:pt x="10166" y="49002"/>
                </a:cubicBezTo>
                <a:cubicBezTo>
                  <a:pt x="10166" y="46388"/>
                  <a:pt x="10166" y="42468"/>
                  <a:pt x="11473" y="38548"/>
                </a:cubicBezTo>
                <a:cubicBezTo>
                  <a:pt x="12780" y="34628"/>
                  <a:pt x="12780" y="30708"/>
                  <a:pt x="15393" y="26788"/>
                </a:cubicBezTo>
                <a:cubicBezTo>
                  <a:pt x="18006" y="22867"/>
                  <a:pt x="20620" y="18947"/>
                  <a:pt x="24540" y="15027"/>
                </a:cubicBezTo>
                <a:cubicBezTo>
                  <a:pt x="29767" y="12414"/>
                  <a:pt x="34994" y="9800"/>
                  <a:pt x="40221" y="9800"/>
                </a:cubicBezTo>
                <a:lnTo>
                  <a:pt x="42834" y="9800"/>
                </a:lnTo>
                <a:lnTo>
                  <a:pt x="42834" y="9800"/>
                </a:lnTo>
                <a:lnTo>
                  <a:pt x="42834" y="9800"/>
                </a:lnTo>
                <a:lnTo>
                  <a:pt x="44141" y="9800"/>
                </a:lnTo>
                <a:lnTo>
                  <a:pt x="44141" y="9800"/>
                </a:lnTo>
                <a:lnTo>
                  <a:pt x="45447" y="9800"/>
                </a:lnTo>
                <a:lnTo>
                  <a:pt x="48061" y="11107"/>
                </a:lnTo>
                <a:cubicBezTo>
                  <a:pt x="49367" y="11107"/>
                  <a:pt x="53288" y="13721"/>
                  <a:pt x="55901" y="15027"/>
                </a:cubicBezTo>
                <a:cubicBezTo>
                  <a:pt x="59821" y="17641"/>
                  <a:pt x="63741" y="21561"/>
                  <a:pt x="66355" y="26788"/>
                </a:cubicBezTo>
                <a:cubicBezTo>
                  <a:pt x="68968" y="30708"/>
                  <a:pt x="70275" y="34628"/>
                  <a:pt x="70275" y="38548"/>
                </a:cubicBezTo>
                <a:cubicBezTo>
                  <a:pt x="71582" y="42468"/>
                  <a:pt x="71582" y="46388"/>
                  <a:pt x="71582" y="49002"/>
                </a:cubicBezTo>
                <a:cubicBezTo>
                  <a:pt x="71582" y="62069"/>
                  <a:pt x="67662" y="69909"/>
                  <a:pt x="67662" y="69909"/>
                </a:cubicBezTo>
                <a:cubicBezTo>
                  <a:pt x="67662" y="69909"/>
                  <a:pt x="66355" y="62069"/>
                  <a:pt x="62435" y="50308"/>
                </a:cubicBezTo>
                <a:cubicBezTo>
                  <a:pt x="61128" y="45082"/>
                  <a:pt x="58515" y="38548"/>
                  <a:pt x="54595" y="33321"/>
                </a:cubicBezTo>
                <a:cubicBezTo>
                  <a:pt x="53288" y="30708"/>
                  <a:pt x="50674" y="29401"/>
                  <a:pt x="48061" y="28094"/>
                </a:cubicBezTo>
                <a:cubicBezTo>
                  <a:pt x="46754" y="28094"/>
                  <a:pt x="46754" y="26788"/>
                  <a:pt x="44141" y="26788"/>
                </a:cubicBezTo>
                <a:lnTo>
                  <a:pt x="41527" y="25481"/>
                </a:lnTo>
                <a:lnTo>
                  <a:pt x="40221" y="25481"/>
                </a:lnTo>
                <a:lnTo>
                  <a:pt x="40221" y="25481"/>
                </a:lnTo>
                <a:cubicBezTo>
                  <a:pt x="38914" y="25481"/>
                  <a:pt x="41527" y="25481"/>
                  <a:pt x="41527" y="25481"/>
                </a:cubicBezTo>
                <a:lnTo>
                  <a:pt x="41527" y="25481"/>
                </a:lnTo>
                <a:lnTo>
                  <a:pt x="41527" y="25481"/>
                </a:lnTo>
                <a:lnTo>
                  <a:pt x="41527" y="25481"/>
                </a:lnTo>
                <a:lnTo>
                  <a:pt x="40221" y="25481"/>
                </a:lnTo>
                <a:cubicBezTo>
                  <a:pt x="37607" y="25481"/>
                  <a:pt x="34994" y="25481"/>
                  <a:pt x="33687" y="26788"/>
                </a:cubicBezTo>
                <a:cubicBezTo>
                  <a:pt x="31074" y="28094"/>
                  <a:pt x="29767" y="30708"/>
                  <a:pt x="27154" y="33321"/>
                </a:cubicBezTo>
                <a:cubicBezTo>
                  <a:pt x="25847" y="35935"/>
                  <a:pt x="23233" y="38548"/>
                  <a:pt x="21927" y="41162"/>
                </a:cubicBezTo>
                <a:cubicBezTo>
                  <a:pt x="20620" y="43775"/>
                  <a:pt x="19313" y="46388"/>
                  <a:pt x="18006" y="50308"/>
                </a:cubicBezTo>
                <a:cubicBezTo>
                  <a:pt x="14086" y="60762"/>
                  <a:pt x="11473" y="69909"/>
                  <a:pt x="11473" y="69909"/>
                </a:cubicBezTo>
                <a:close/>
              </a:path>
            </a:pathLst>
          </a:custGeom>
          <a:solidFill>
            <a:srgbClr val="22222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109" name="任意多边形: 形状 108">
            <a:extLst>
              <a:ext uri="{FF2B5EF4-FFF2-40B4-BE49-F238E27FC236}">
                <a16:creationId xmlns:a16="http://schemas.microsoft.com/office/drawing/2014/main" id="{E846E755-D70B-424F-8DA6-9CBF3A050820}"/>
              </a:ext>
            </a:extLst>
          </p:cNvPr>
          <p:cNvSpPr/>
          <p:nvPr/>
        </p:nvSpPr>
        <p:spPr>
          <a:xfrm>
            <a:off x="7160317" y="3227113"/>
            <a:ext cx="78403" cy="78403"/>
          </a:xfrm>
          <a:custGeom>
            <a:avLst/>
            <a:gdLst>
              <a:gd name="connsiteX0" fmla="*/ 13720 w 78402"/>
              <a:gd name="connsiteY0" fmla="*/ 71216 h 78402"/>
              <a:gd name="connsiteX1" fmla="*/ 9800 w 78402"/>
              <a:gd name="connsiteY1" fmla="*/ 50308 h 78402"/>
              <a:gd name="connsiteX2" fmla="*/ 9800 w 78402"/>
              <a:gd name="connsiteY2" fmla="*/ 39855 h 78402"/>
              <a:gd name="connsiteX3" fmla="*/ 12414 w 78402"/>
              <a:gd name="connsiteY3" fmla="*/ 28094 h 78402"/>
              <a:gd name="connsiteX4" fmla="*/ 20254 w 78402"/>
              <a:gd name="connsiteY4" fmla="*/ 16334 h 78402"/>
              <a:gd name="connsiteX5" fmla="*/ 35935 w 78402"/>
              <a:gd name="connsiteY5" fmla="*/ 9800 h 78402"/>
              <a:gd name="connsiteX6" fmla="*/ 38548 w 78402"/>
              <a:gd name="connsiteY6" fmla="*/ 9800 h 78402"/>
              <a:gd name="connsiteX7" fmla="*/ 38548 w 78402"/>
              <a:gd name="connsiteY7" fmla="*/ 9800 h 78402"/>
              <a:gd name="connsiteX8" fmla="*/ 38548 w 78402"/>
              <a:gd name="connsiteY8" fmla="*/ 9800 h 78402"/>
              <a:gd name="connsiteX9" fmla="*/ 39855 w 78402"/>
              <a:gd name="connsiteY9" fmla="*/ 9800 h 78402"/>
              <a:gd name="connsiteX10" fmla="*/ 39855 w 78402"/>
              <a:gd name="connsiteY10" fmla="*/ 9800 h 78402"/>
              <a:gd name="connsiteX11" fmla="*/ 41161 w 78402"/>
              <a:gd name="connsiteY11" fmla="*/ 9800 h 78402"/>
              <a:gd name="connsiteX12" fmla="*/ 43775 w 78402"/>
              <a:gd name="connsiteY12" fmla="*/ 9800 h 78402"/>
              <a:gd name="connsiteX13" fmla="*/ 51615 w 78402"/>
              <a:gd name="connsiteY13" fmla="*/ 12414 h 78402"/>
              <a:gd name="connsiteX14" fmla="*/ 62069 w 78402"/>
              <a:gd name="connsiteY14" fmla="*/ 22867 h 78402"/>
              <a:gd name="connsiteX15" fmla="*/ 67296 w 78402"/>
              <a:gd name="connsiteY15" fmla="*/ 34628 h 78402"/>
              <a:gd name="connsiteX16" fmla="*/ 69909 w 78402"/>
              <a:gd name="connsiteY16" fmla="*/ 45082 h 78402"/>
              <a:gd name="connsiteX17" fmla="*/ 68602 w 78402"/>
              <a:gd name="connsiteY17" fmla="*/ 65989 h 78402"/>
              <a:gd name="connsiteX18" fmla="*/ 62069 w 78402"/>
              <a:gd name="connsiteY18" fmla="*/ 46388 h 78402"/>
              <a:gd name="connsiteX19" fmla="*/ 52922 w 78402"/>
              <a:gd name="connsiteY19" fmla="*/ 30708 h 78402"/>
              <a:gd name="connsiteX20" fmla="*/ 46388 w 78402"/>
              <a:gd name="connsiteY20" fmla="*/ 25481 h 78402"/>
              <a:gd name="connsiteX21" fmla="*/ 42468 w 78402"/>
              <a:gd name="connsiteY21" fmla="*/ 24174 h 78402"/>
              <a:gd name="connsiteX22" fmla="*/ 39855 w 78402"/>
              <a:gd name="connsiteY22" fmla="*/ 24174 h 78402"/>
              <a:gd name="connsiteX23" fmla="*/ 38548 w 78402"/>
              <a:gd name="connsiteY23" fmla="*/ 24174 h 78402"/>
              <a:gd name="connsiteX24" fmla="*/ 38548 w 78402"/>
              <a:gd name="connsiteY24" fmla="*/ 24174 h 78402"/>
              <a:gd name="connsiteX25" fmla="*/ 39855 w 78402"/>
              <a:gd name="connsiteY25" fmla="*/ 24174 h 78402"/>
              <a:gd name="connsiteX26" fmla="*/ 39855 w 78402"/>
              <a:gd name="connsiteY26" fmla="*/ 24174 h 78402"/>
              <a:gd name="connsiteX27" fmla="*/ 39855 w 78402"/>
              <a:gd name="connsiteY27" fmla="*/ 24174 h 78402"/>
              <a:gd name="connsiteX28" fmla="*/ 39855 w 78402"/>
              <a:gd name="connsiteY28" fmla="*/ 24174 h 78402"/>
              <a:gd name="connsiteX29" fmla="*/ 38548 w 78402"/>
              <a:gd name="connsiteY29" fmla="*/ 24174 h 78402"/>
              <a:gd name="connsiteX30" fmla="*/ 32014 w 78402"/>
              <a:gd name="connsiteY30" fmla="*/ 26788 h 78402"/>
              <a:gd name="connsiteX31" fmla="*/ 26787 w 78402"/>
              <a:gd name="connsiteY31" fmla="*/ 33321 h 78402"/>
              <a:gd name="connsiteX32" fmla="*/ 22867 w 78402"/>
              <a:gd name="connsiteY32" fmla="*/ 42468 h 78402"/>
              <a:gd name="connsiteX33" fmla="*/ 20254 w 78402"/>
              <a:gd name="connsiteY33" fmla="*/ 51615 h 78402"/>
              <a:gd name="connsiteX34" fmla="*/ 13720 w 78402"/>
              <a:gd name="connsiteY34" fmla="*/ 71216 h 78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78402" h="78402">
                <a:moveTo>
                  <a:pt x="13720" y="71216"/>
                </a:moveTo>
                <a:cubicBezTo>
                  <a:pt x="13720" y="71216"/>
                  <a:pt x="9800" y="63375"/>
                  <a:pt x="9800" y="50308"/>
                </a:cubicBezTo>
                <a:cubicBezTo>
                  <a:pt x="9800" y="47695"/>
                  <a:pt x="9800" y="43775"/>
                  <a:pt x="9800" y="39855"/>
                </a:cubicBezTo>
                <a:cubicBezTo>
                  <a:pt x="9800" y="35935"/>
                  <a:pt x="11107" y="32014"/>
                  <a:pt x="12414" y="28094"/>
                </a:cubicBezTo>
                <a:cubicBezTo>
                  <a:pt x="13720" y="24174"/>
                  <a:pt x="16334" y="18947"/>
                  <a:pt x="20254" y="16334"/>
                </a:cubicBezTo>
                <a:cubicBezTo>
                  <a:pt x="24174" y="12414"/>
                  <a:pt x="30707" y="9800"/>
                  <a:pt x="35935" y="9800"/>
                </a:cubicBezTo>
                <a:lnTo>
                  <a:pt x="38548" y="9800"/>
                </a:lnTo>
                <a:lnTo>
                  <a:pt x="38548" y="9800"/>
                </a:lnTo>
                <a:lnTo>
                  <a:pt x="38548" y="9800"/>
                </a:lnTo>
                <a:lnTo>
                  <a:pt x="39855" y="9800"/>
                </a:lnTo>
                <a:lnTo>
                  <a:pt x="39855" y="9800"/>
                </a:lnTo>
                <a:lnTo>
                  <a:pt x="41161" y="9800"/>
                </a:lnTo>
                <a:lnTo>
                  <a:pt x="43775" y="9800"/>
                </a:lnTo>
                <a:cubicBezTo>
                  <a:pt x="45081" y="9800"/>
                  <a:pt x="49002" y="11107"/>
                  <a:pt x="51615" y="12414"/>
                </a:cubicBezTo>
                <a:cubicBezTo>
                  <a:pt x="56842" y="15027"/>
                  <a:pt x="59455" y="18947"/>
                  <a:pt x="62069" y="22867"/>
                </a:cubicBezTo>
                <a:cubicBezTo>
                  <a:pt x="64682" y="26788"/>
                  <a:pt x="65989" y="30708"/>
                  <a:pt x="67296" y="34628"/>
                </a:cubicBezTo>
                <a:cubicBezTo>
                  <a:pt x="68602" y="38548"/>
                  <a:pt x="68602" y="42468"/>
                  <a:pt x="69909" y="45082"/>
                </a:cubicBezTo>
                <a:cubicBezTo>
                  <a:pt x="71216" y="58149"/>
                  <a:pt x="68602" y="65989"/>
                  <a:pt x="68602" y="65989"/>
                </a:cubicBezTo>
                <a:cubicBezTo>
                  <a:pt x="68602" y="65989"/>
                  <a:pt x="65989" y="58149"/>
                  <a:pt x="62069" y="46388"/>
                </a:cubicBezTo>
                <a:cubicBezTo>
                  <a:pt x="59455" y="41161"/>
                  <a:pt x="56842" y="34628"/>
                  <a:pt x="52922" y="30708"/>
                </a:cubicBezTo>
                <a:cubicBezTo>
                  <a:pt x="51615" y="28094"/>
                  <a:pt x="49002" y="26788"/>
                  <a:pt x="46388" y="25481"/>
                </a:cubicBezTo>
                <a:cubicBezTo>
                  <a:pt x="45081" y="25481"/>
                  <a:pt x="45081" y="24174"/>
                  <a:pt x="42468" y="24174"/>
                </a:cubicBezTo>
                <a:lnTo>
                  <a:pt x="39855" y="24174"/>
                </a:lnTo>
                <a:lnTo>
                  <a:pt x="38548" y="24174"/>
                </a:lnTo>
                <a:lnTo>
                  <a:pt x="38548" y="24174"/>
                </a:lnTo>
                <a:cubicBezTo>
                  <a:pt x="37241" y="24174"/>
                  <a:pt x="39855" y="24174"/>
                  <a:pt x="39855" y="24174"/>
                </a:cubicBezTo>
                <a:lnTo>
                  <a:pt x="39855" y="24174"/>
                </a:lnTo>
                <a:lnTo>
                  <a:pt x="39855" y="24174"/>
                </a:lnTo>
                <a:lnTo>
                  <a:pt x="39855" y="24174"/>
                </a:lnTo>
                <a:lnTo>
                  <a:pt x="38548" y="24174"/>
                </a:lnTo>
                <a:cubicBezTo>
                  <a:pt x="35935" y="24174"/>
                  <a:pt x="34628" y="25481"/>
                  <a:pt x="32014" y="26788"/>
                </a:cubicBezTo>
                <a:cubicBezTo>
                  <a:pt x="30707" y="28094"/>
                  <a:pt x="28094" y="30708"/>
                  <a:pt x="26787" y="33321"/>
                </a:cubicBezTo>
                <a:cubicBezTo>
                  <a:pt x="25481" y="35935"/>
                  <a:pt x="24174" y="38548"/>
                  <a:pt x="22867" y="42468"/>
                </a:cubicBezTo>
                <a:cubicBezTo>
                  <a:pt x="21561" y="45082"/>
                  <a:pt x="20254" y="49002"/>
                  <a:pt x="20254" y="51615"/>
                </a:cubicBezTo>
                <a:cubicBezTo>
                  <a:pt x="15027" y="62069"/>
                  <a:pt x="13720" y="71216"/>
                  <a:pt x="13720" y="71216"/>
                </a:cubicBezTo>
                <a:close/>
              </a:path>
            </a:pathLst>
          </a:custGeom>
          <a:solidFill>
            <a:srgbClr val="22222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110" name="任意多边形: 形状 109">
            <a:extLst>
              <a:ext uri="{FF2B5EF4-FFF2-40B4-BE49-F238E27FC236}">
                <a16:creationId xmlns:a16="http://schemas.microsoft.com/office/drawing/2014/main" id="{4B94570C-B194-45DA-816C-55D44F228B7C}"/>
              </a:ext>
            </a:extLst>
          </p:cNvPr>
          <p:cNvSpPr/>
          <p:nvPr/>
        </p:nvSpPr>
        <p:spPr>
          <a:xfrm>
            <a:off x="6947566" y="2933335"/>
            <a:ext cx="352812" cy="352812"/>
          </a:xfrm>
          <a:custGeom>
            <a:avLst/>
            <a:gdLst>
              <a:gd name="connsiteX0" fmla="*/ 345382 w 352812"/>
              <a:gd name="connsiteY0" fmla="*/ 89277 h 352812"/>
              <a:gd name="connsiteX1" fmla="*/ 102333 w 352812"/>
              <a:gd name="connsiteY1" fmla="*/ 346700 h 352812"/>
              <a:gd name="connsiteX2" fmla="*/ 23930 w 352812"/>
              <a:gd name="connsiteY2" fmla="*/ 325792 h 352812"/>
              <a:gd name="connsiteX3" fmla="*/ 65745 w 352812"/>
              <a:gd name="connsiteY3" fmla="*/ 86664 h 352812"/>
              <a:gd name="connsiteX4" fmla="*/ 345382 w 352812"/>
              <a:gd name="connsiteY4" fmla="*/ 89277 h 352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2812" h="352812">
                <a:moveTo>
                  <a:pt x="345382" y="89277"/>
                </a:moveTo>
                <a:cubicBezTo>
                  <a:pt x="345382" y="89277"/>
                  <a:pt x="337541" y="299658"/>
                  <a:pt x="102333" y="346700"/>
                </a:cubicBezTo>
                <a:cubicBezTo>
                  <a:pt x="102333" y="346700"/>
                  <a:pt x="72279" y="308805"/>
                  <a:pt x="23930" y="325792"/>
                </a:cubicBezTo>
                <a:cubicBezTo>
                  <a:pt x="6943" y="273524"/>
                  <a:pt x="-8737" y="154613"/>
                  <a:pt x="65745" y="86664"/>
                </a:cubicBezTo>
                <a:cubicBezTo>
                  <a:pt x="141534" y="18715"/>
                  <a:pt x="319247" y="-46621"/>
                  <a:pt x="345382" y="89277"/>
                </a:cubicBezTo>
                <a:close/>
              </a:path>
            </a:pathLst>
          </a:custGeom>
          <a:solidFill>
            <a:srgbClr val="37373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111" name="任意多边形: 形状 110">
            <a:extLst>
              <a:ext uri="{FF2B5EF4-FFF2-40B4-BE49-F238E27FC236}">
                <a16:creationId xmlns:a16="http://schemas.microsoft.com/office/drawing/2014/main" id="{286F61E9-9B96-4538-9F4E-115CDA77A463}"/>
              </a:ext>
            </a:extLst>
          </p:cNvPr>
          <p:cNvSpPr/>
          <p:nvPr/>
        </p:nvSpPr>
        <p:spPr>
          <a:xfrm>
            <a:off x="7138102" y="3173538"/>
            <a:ext cx="104537" cy="52268"/>
          </a:xfrm>
          <a:custGeom>
            <a:avLst/>
            <a:gdLst>
              <a:gd name="connsiteX0" fmla="*/ 9800 w 104536"/>
              <a:gd name="connsiteY0" fmla="*/ 47695 h 52268"/>
              <a:gd name="connsiteX1" fmla="*/ 11107 w 104536"/>
              <a:gd name="connsiteY1" fmla="*/ 43775 h 52268"/>
              <a:gd name="connsiteX2" fmla="*/ 17641 w 104536"/>
              <a:gd name="connsiteY2" fmla="*/ 33321 h 52268"/>
              <a:gd name="connsiteX3" fmla="*/ 32015 w 104536"/>
              <a:gd name="connsiteY3" fmla="*/ 20254 h 52268"/>
              <a:gd name="connsiteX4" fmla="*/ 41161 w 104536"/>
              <a:gd name="connsiteY4" fmla="*/ 15027 h 52268"/>
              <a:gd name="connsiteX5" fmla="*/ 51615 w 104536"/>
              <a:gd name="connsiteY5" fmla="*/ 11107 h 52268"/>
              <a:gd name="connsiteX6" fmla="*/ 63376 w 104536"/>
              <a:gd name="connsiteY6" fmla="*/ 9800 h 52268"/>
              <a:gd name="connsiteX7" fmla="*/ 73829 w 104536"/>
              <a:gd name="connsiteY7" fmla="*/ 11107 h 52268"/>
              <a:gd name="connsiteX8" fmla="*/ 90817 w 104536"/>
              <a:gd name="connsiteY8" fmla="*/ 20254 h 52268"/>
              <a:gd name="connsiteX9" fmla="*/ 96043 w 104536"/>
              <a:gd name="connsiteY9" fmla="*/ 25481 h 52268"/>
              <a:gd name="connsiteX10" fmla="*/ 99963 w 104536"/>
              <a:gd name="connsiteY10" fmla="*/ 30708 h 52268"/>
              <a:gd name="connsiteX11" fmla="*/ 102577 w 104536"/>
              <a:gd name="connsiteY11" fmla="*/ 34628 h 52268"/>
              <a:gd name="connsiteX12" fmla="*/ 98657 w 104536"/>
              <a:gd name="connsiteY12" fmla="*/ 32014 h 52268"/>
              <a:gd name="connsiteX13" fmla="*/ 93430 w 104536"/>
              <a:gd name="connsiteY13" fmla="*/ 29401 h 52268"/>
              <a:gd name="connsiteX14" fmla="*/ 86896 w 104536"/>
              <a:gd name="connsiteY14" fmla="*/ 26788 h 52268"/>
              <a:gd name="connsiteX15" fmla="*/ 54228 w 104536"/>
              <a:gd name="connsiteY15" fmla="*/ 24174 h 52268"/>
              <a:gd name="connsiteX16" fmla="*/ 37241 w 104536"/>
              <a:gd name="connsiteY16" fmla="*/ 29401 h 52268"/>
              <a:gd name="connsiteX17" fmla="*/ 29401 w 104536"/>
              <a:gd name="connsiteY17" fmla="*/ 33321 h 52268"/>
              <a:gd name="connsiteX18" fmla="*/ 22867 w 104536"/>
              <a:gd name="connsiteY18" fmla="*/ 37241 h 52268"/>
              <a:gd name="connsiteX19" fmla="*/ 12414 w 104536"/>
              <a:gd name="connsiteY19" fmla="*/ 43775 h 52268"/>
              <a:gd name="connsiteX20" fmla="*/ 9800 w 104536"/>
              <a:gd name="connsiteY20" fmla="*/ 47695 h 52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04536" h="52268">
                <a:moveTo>
                  <a:pt x="9800" y="47695"/>
                </a:moveTo>
                <a:cubicBezTo>
                  <a:pt x="9800" y="47695"/>
                  <a:pt x="9800" y="46388"/>
                  <a:pt x="11107" y="43775"/>
                </a:cubicBezTo>
                <a:cubicBezTo>
                  <a:pt x="12414" y="41162"/>
                  <a:pt x="15027" y="37241"/>
                  <a:pt x="17641" y="33321"/>
                </a:cubicBezTo>
                <a:cubicBezTo>
                  <a:pt x="21561" y="29401"/>
                  <a:pt x="25481" y="24174"/>
                  <a:pt x="32015" y="20254"/>
                </a:cubicBezTo>
                <a:cubicBezTo>
                  <a:pt x="34628" y="18947"/>
                  <a:pt x="38548" y="16334"/>
                  <a:pt x="41161" y="15027"/>
                </a:cubicBezTo>
                <a:cubicBezTo>
                  <a:pt x="45082" y="13721"/>
                  <a:pt x="47695" y="12414"/>
                  <a:pt x="51615" y="11107"/>
                </a:cubicBezTo>
                <a:cubicBezTo>
                  <a:pt x="55535" y="11107"/>
                  <a:pt x="59455" y="9800"/>
                  <a:pt x="63376" y="9800"/>
                </a:cubicBezTo>
                <a:cubicBezTo>
                  <a:pt x="67296" y="9800"/>
                  <a:pt x="71216" y="11107"/>
                  <a:pt x="73829" y="11107"/>
                </a:cubicBezTo>
                <a:cubicBezTo>
                  <a:pt x="80363" y="12414"/>
                  <a:pt x="86896" y="16334"/>
                  <a:pt x="90817" y="20254"/>
                </a:cubicBezTo>
                <a:cubicBezTo>
                  <a:pt x="93430" y="21561"/>
                  <a:pt x="94737" y="24174"/>
                  <a:pt x="96043" y="25481"/>
                </a:cubicBezTo>
                <a:cubicBezTo>
                  <a:pt x="97350" y="26788"/>
                  <a:pt x="98657" y="29401"/>
                  <a:pt x="99963" y="30708"/>
                </a:cubicBezTo>
                <a:cubicBezTo>
                  <a:pt x="101270" y="33321"/>
                  <a:pt x="102577" y="34628"/>
                  <a:pt x="102577" y="34628"/>
                </a:cubicBezTo>
                <a:cubicBezTo>
                  <a:pt x="102577" y="34628"/>
                  <a:pt x="101270" y="33321"/>
                  <a:pt x="98657" y="32014"/>
                </a:cubicBezTo>
                <a:cubicBezTo>
                  <a:pt x="97350" y="30708"/>
                  <a:pt x="96043" y="30708"/>
                  <a:pt x="93430" y="29401"/>
                </a:cubicBezTo>
                <a:cubicBezTo>
                  <a:pt x="92123" y="28094"/>
                  <a:pt x="89510" y="26788"/>
                  <a:pt x="86896" y="26788"/>
                </a:cubicBezTo>
                <a:cubicBezTo>
                  <a:pt x="77749" y="22867"/>
                  <a:pt x="65989" y="21561"/>
                  <a:pt x="54228" y="24174"/>
                </a:cubicBezTo>
                <a:cubicBezTo>
                  <a:pt x="47695" y="25481"/>
                  <a:pt x="42468" y="28094"/>
                  <a:pt x="37241" y="29401"/>
                </a:cubicBezTo>
                <a:cubicBezTo>
                  <a:pt x="34628" y="30708"/>
                  <a:pt x="32015" y="32014"/>
                  <a:pt x="29401" y="33321"/>
                </a:cubicBezTo>
                <a:cubicBezTo>
                  <a:pt x="26787" y="34628"/>
                  <a:pt x="24174" y="35935"/>
                  <a:pt x="22867" y="37241"/>
                </a:cubicBezTo>
                <a:cubicBezTo>
                  <a:pt x="18947" y="39855"/>
                  <a:pt x="15027" y="42468"/>
                  <a:pt x="12414" y="43775"/>
                </a:cubicBezTo>
                <a:cubicBezTo>
                  <a:pt x="12414" y="46388"/>
                  <a:pt x="9800" y="47695"/>
                  <a:pt x="9800" y="47695"/>
                </a:cubicBezTo>
                <a:close/>
              </a:path>
            </a:pathLst>
          </a:custGeom>
          <a:solidFill>
            <a:srgbClr val="0A070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112" name="任意多边形: 形状 111">
            <a:extLst>
              <a:ext uri="{FF2B5EF4-FFF2-40B4-BE49-F238E27FC236}">
                <a16:creationId xmlns:a16="http://schemas.microsoft.com/office/drawing/2014/main" id="{01B6EA48-A46D-4242-9421-7F005599B75B}"/>
              </a:ext>
            </a:extLst>
          </p:cNvPr>
          <p:cNvSpPr/>
          <p:nvPr/>
        </p:nvSpPr>
        <p:spPr>
          <a:xfrm>
            <a:off x="7297521" y="3180071"/>
            <a:ext cx="104537" cy="52268"/>
          </a:xfrm>
          <a:custGeom>
            <a:avLst/>
            <a:gdLst>
              <a:gd name="connsiteX0" fmla="*/ 9800 w 104536"/>
              <a:gd name="connsiteY0" fmla="*/ 34628 h 52268"/>
              <a:gd name="connsiteX1" fmla="*/ 12414 w 104536"/>
              <a:gd name="connsiteY1" fmla="*/ 30708 h 52268"/>
              <a:gd name="connsiteX2" fmla="*/ 15027 w 104536"/>
              <a:gd name="connsiteY2" fmla="*/ 26788 h 52268"/>
              <a:gd name="connsiteX3" fmla="*/ 20254 w 104536"/>
              <a:gd name="connsiteY3" fmla="*/ 21561 h 52268"/>
              <a:gd name="connsiteX4" fmla="*/ 35935 w 104536"/>
              <a:gd name="connsiteY4" fmla="*/ 12414 h 52268"/>
              <a:gd name="connsiteX5" fmla="*/ 46388 w 104536"/>
              <a:gd name="connsiteY5" fmla="*/ 9800 h 52268"/>
              <a:gd name="connsiteX6" fmla="*/ 56842 w 104536"/>
              <a:gd name="connsiteY6" fmla="*/ 9800 h 52268"/>
              <a:gd name="connsiteX7" fmla="*/ 67296 w 104536"/>
              <a:gd name="connsiteY7" fmla="*/ 12414 h 52268"/>
              <a:gd name="connsiteX8" fmla="*/ 76442 w 104536"/>
              <a:gd name="connsiteY8" fmla="*/ 16334 h 52268"/>
              <a:gd name="connsiteX9" fmla="*/ 90816 w 104536"/>
              <a:gd name="connsiteY9" fmla="*/ 28094 h 52268"/>
              <a:gd name="connsiteX10" fmla="*/ 94737 w 104536"/>
              <a:gd name="connsiteY10" fmla="*/ 34628 h 52268"/>
              <a:gd name="connsiteX11" fmla="*/ 97350 w 104536"/>
              <a:gd name="connsiteY11" fmla="*/ 39855 h 52268"/>
              <a:gd name="connsiteX12" fmla="*/ 98657 w 104536"/>
              <a:gd name="connsiteY12" fmla="*/ 43775 h 52268"/>
              <a:gd name="connsiteX13" fmla="*/ 94737 w 104536"/>
              <a:gd name="connsiteY13" fmla="*/ 41162 h 52268"/>
              <a:gd name="connsiteX14" fmla="*/ 90816 w 104536"/>
              <a:gd name="connsiteY14" fmla="*/ 37241 h 52268"/>
              <a:gd name="connsiteX15" fmla="*/ 85589 w 104536"/>
              <a:gd name="connsiteY15" fmla="*/ 33321 h 52268"/>
              <a:gd name="connsiteX16" fmla="*/ 54228 w 104536"/>
              <a:gd name="connsiteY16" fmla="*/ 21561 h 52268"/>
              <a:gd name="connsiteX17" fmla="*/ 45081 w 104536"/>
              <a:gd name="connsiteY17" fmla="*/ 21561 h 52268"/>
              <a:gd name="connsiteX18" fmla="*/ 35935 w 104536"/>
              <a:gd name="connsiteY18" fmla="*/ 22867 h 52268"/>
              <a:gd name="connsiteX19" fmla="*/ 28094 w 104536"/>
              <a:gd name="connsiteY19" fmla="*/ 24174 h 52268"/>
              <a:gd name="connsiteX20" fmla="*/ 21561 w 104536"/>
              <a:gd name="connsiteY20" fmla="*/ 26788 h 52268"/>
              <a:gd name="connsiteX21" fmla="*/ 11107 w 104536"/>
              <a:gd name="connsiteY21" fmla="*/ 32014 h 52268"/>
              <a:gd name="connsiteX22" fmla="*/ 9800 w 104536"/>
              <a:gd name="connsiteY22" fmla="*/ 34628 h 52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04536" h="52268">
                <a:moveTo>
                  <a:pt x="9800" y="34628"/>
                </a:moveTo>
                <a:cubicBezTo>
                  <a:pt x="9800" y="34628"/>
                  <a:pt x="11107" y="33321"/>
                  <a:pt x="12414" y="30708"/>
                </a:cubicBezTo>
                <a:cubicBezTo>
                  <a:pt x="12414" y="29401"/>
                  <a:pt x="13720" y="28094"/>
                  <a:pt x="15027" y="26788"/>
                </a:cubicBezTo>
                <a:cubicBezTo>
                  <a:pt x="16334" y="25481"/>
                  <a:pt x="17640" y="22867"/>
                  <a:pt x="20254" y="21561"/>
                </a:cubicBezTo>
                <a:cubicBezTo>
                  <a:pt x="24174" y="17641"/>
                  <a:pt x="29401" y="15027"/>
                  <a:pt x="35935" y="12414"/>
                </a:cubicBezTo>
                <a:cubicBezTo>
                  <a:pt x="39855" y="11107"/>
                  <a:pt x="42468" y="9800"/>
                  <a:pt x="46388" y="9800"/>
                </a:cubicBezTo>
                <a:cubicBezTo>
                  <a:pt x="50308" y="9800"/>
                  <a:pt x="54228" y="9800"/>
                  <a:pt x="56842" y="9800"/>
                </a:cubicBezTo>
                <a:cubicBezTo>
                  <a:pt x="60762" y="9800"/>
                  <a:pt x="64682" y="11107"/>
                  <a:pt x="67296" y="12414"/>
                </a:cubicBezTo>
                <a:cubicBezTo>
                  <a:pt x="71216" y="13721"/>
                  <a:pt x="73829" y="15027"/>
                  <a:pt x="76442" y="16334"/>
                </a:cubicBezTo>
                <a:cubicBezTo>
                  <a:pt x="82976" y="20254"/>
                  <a:pt x="86896" y="24174"/>
                  <a:pt x="90816" y="28094"/>
                </a:cubicBezTo>
                <a:cubicBezTo>
                  <a:pt x="92123" y="30708"/>
                  <a:pt x="93430" y="32014"/>
                  <a:pt x="94737" y="34628"/>
                </a:cubicBezTo>
                <a:cubicBezTo>
                  <a:pt x="96043" y="35935"/>
                  <a:pt x="96043" y="38548"/>
                  <a:pt x="97350" y="39855"/>
                </a:cubicBezTo>
                <a:cubicBezTo>
                  <a:pt x="98657" y="42468"/>
                  <a:pt x="98657" y="43775"/>
                  <a:pt x="98657" y="43775"/>
                </a:cubicBezTo>
                <a:cubicBezTo>
                  <a:pt x="98657" y="43775"/>
                  <a:pt x="97350" y="42468"/>
                  <a:pt x="94737" y="41162"/>
                </a:cubicBezTo>
                <a:cubicBezTo>
                  <a:pt x="93430" y="39855"/>
                  <a:pt x="92123" y="38548"/>
                  <a:pt x="90816" y="37241"/>
                </a:cubicBezTo>
                <a:cubicBezTo>
                  <a:pt x="89509" y="35935"/>
                  <a:pt x="88203" y="34628"/>
                  <a:pt x="85589" y="33321"/>
                </a:cubicBezTo>
                <a:cubicBezTo>
                  <a:pt x="77749" y="28094"/>
                  <a:pt x="67296" y="22867"/>
                  <a:pt x="54228" y="21561"/>
                </a:cubicBezTo>
                <a:cubicBezTo>
                  <a:pt x="51615" y="21561"/>
                  <a:pt x="47695" y="21561"/>
                  <a:pt x="45081" y="21561"/>
                </a:cubicBezTo>
                <a:cubicBezTo>
                  <a:pt x="42468" y="21561"/>
                  <a:pt x="39855" y="21561"/>
                  <a:pt x="35935" y="22867"/>
                </a:cubicBezTo>
                <a:cubicBezTo>
                  <a:pt x="33321" y="22867"/>
                  <a:pt x="30707" y="24174"/>
                  <a:pt x="28094" y="24174"/>
                </a:cubicBezTo>
                <a:cubicBezTo>
                  <a:pt x="25481" y="25481"/>
                  <a:pt x="22867" y="25481"/>
                  <a:pt x="21561" y="26788"/>
                </a:cubicBezTo>
                <a:cubicBezTo>
                  <a:pt x="17640" y="28094"/>
                  <a:pt x="13720" y="30708"/>
                  <a:pt x="11107" y="32014"/>
                </a:cubicBezTo>
                <a:cubicBezTo>
                  <a:pt x="11107" y="34628"/>
                  <a:pt x="9800" y="34628"/>
                  <a:pt x="9800" y="34628"/>
                </a:cubicBezTo>
                <a:close/>
              </a:path>
            </a:pathLst>
          </a:custGeom>
          <a:solidFill>
            <a:srgbClr val="0A070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113" name="任意多边形: 形状 112">
            <a:extLst>
              <a:ext uri="{FF2B5EF4-FFF2-40B4-BE49-F238E27FC236}">
                <a16:creationId xmlns:a16="http://schemas.microsoft.com/office/drawing/2014/main" id="{774FE5EC-3495-425F-9F94-4F818797E363}"/>
              </a:ext>
            </a:extLst>
          </p:cNvPr>
          <p:cNvSpPr/>
          <p:nvPr/>
        </p:nvSpPr>
        <p:spPr>
          <a:xfrm>
            <a:off x="7208665" y="3374772"/>
            <a:ext cx="130671" cy="26134"/>
          </a:xfrm>
          <a:custGeom>
            <a:avLst/>
            <a:gdLst>
              <a:gd name="connsiteX0" fmla="*/ 9800 w 130671"/>
              <a:gd name="connsiteY0" fmla="*/ 25481 h 26134"/>
              <a:gd name="connsiteX1" fmla="*/ 127404 w 130671"/>
              <a:gd name="connsiteY1" fmla="*/ 25481 h 26134"/>
              <a:gd name="connsiteX2" fmla="*/ 9800 w 130671"/>
              <a:gd name="connsiteY2" fmla="*/ 25481 h 26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0671" h="26134">
                <a:moveTo>
                  <a:pt x="9800" y="25481"/>
                </a:moveTo>
                <a:cubicBezTo>
                  <a:pt x="9800" y="25481"/>
                  <a:pt x="97350" y="-9800"/>
                  <a:pt x="127404" y="25481"/>
                </a:cubicBezTo>
                <a:lnTo>
                  <a:pt x="9800" y="25481"/>
                </a:lnTo>
                <a:close/>
              </a:path>
            </a:pathLst>
          </a:custGeom>
          <a:solidFill>
            <a:srgbClr val="C9656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114" name="任意多边形: 形状 113">
            <a:extLst>
              <a:ext uri="{FF2B5EF4-FFF2-40B4-BE49-F238E27FC236}">
                <a16:creationId xmlns:a16="http://schemas.microsoft.com/office/drawing/2014/main" id="{D33AC7B0-1932-4E8D-9AE8-41856E62EB65}"/>
              </a:ext>
            </a:extLst>
          </p:cNvPr>
          <p:cNvSpPr/>
          <p:nvPr/>
        </p:nvSpPr>
        <p:spPr>
          <a:xfrm>
            <a:off x="7208665" y="3390452"/>
            <a:ext cx="130671" cy="65336"/>
          </a:xfrm>
          <a:custGeom>
            <a:avLst/>
            <a:gdLst>
              <a:gd name="connsiteX0" fmla="*/ 9800 w 130671"/>
              <a:gd name="connsiteY0" fmla="*/ 9800 h 65335"/>
              <a:gd name="connsiteX1" fmla="*/ 82976 w 130671"/>
              <a:gd name="connsiteY1" fmla="*/ 63375 h 65335"/>
              <a:gd name="connsiteX2" fmla="*/ 127404 w 130671"/>
              <a:gd name="connsiteY2" fmla="*/ 9800 h 65335"/>
              <a:gd name="connsiteX3" fmla="*/ 9800 w 130671"/>
              <a:gd name="connsiteY3" fmla="*/ 9800 h 65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0671" h="65335">
                <a:moveTo>
                  <a:pt x="9800" y="9800"/>
                </a:moveTo>
                <a:cubicBezTo>
                  <a:pt x="9800" y="9800"/>
                  <a:pt x="38548" y="67296"/>
                  <a:pt x="82976" y="63375"/>
                </a:cubicBezTo>
                <a:cubicBezTo>
                  <a:pt x="135245" y="59455"/>
                  <a:pt x="127404" y="9800"/>
                  <a:pt x="127404" y="9800"/>
                </a:cubicBezTo>
                <a:lnTo>
                  <a:pt x="9800" y="9800"/>
                </a:lnTo>
                <a:close/>
              </a:path>
            </a:pathLst>
          </a:custGeom>
          <a:solidFill>
            <a:srgbClr val="C9656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115" name="任意多边形: 形状 114">
            <a:extLst>
              <a:ext uri="{FF2B5EF4-FFF2-40B4-BE49-F238E27FC236}">
                <a16:creationId xmlns:a16="http://schemas.microsoft.com/office/drawing/2014/main" id="{3AB214E0-DC07-4399-864D-7B0A476A74C5}"/>
              </a:ext>
            </a:extLst>
          </p:cNvPr>
          <p:cNvSpPr/>
          <p:nvPr/>
        </p:nvSpPr>
        <p:spPr>
          <a:xfrm>
            <a:off x="7208665" y="3390452"/>
            <a:ext cx="130671" cy="52268"/>
          </a:xfrm>
          <a:custGeom>
            <a:avLst/>
            <a:gdLst>
              <a:gd name="connsiteX0" fmla="*/ 9800 w 130671"/>
              <a:gd name="connsiteY0" fmla="*/ 9800 h 52268"/>
              <a:gd name="connsiteX1" fmla="*/ 127404 w 130671"/>
              <a:gd name="connsiteY1" fmla="*/ 9800 h 52268"/>
              <a:gd name="connsiteX2" fmla="*/ 9800 w 130671"/>
              <a:gd name="connsiteY2" fmla="*/ 9800 h 52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0671" h="52268">
                <a:moveTo>
                  <a:pt x="9800" y="9800"/>
                </a:moveTo>
                <a:lnTo>
                  <a:pt x="127404" y="9800"/>
                </a:lnTo>
                <a:cubicBezTo>
                  <a:pt x="127404" y="9800"/>
                  <a:pt x="101270" y="88203"/>
                  <a:pt x="9800" y="9800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116" name="任意多边形: 形状 115">
            <a:extLst>
              <a:ext uri="{FF2B5EF4-FFF2-40B4-BE49-F238E27FC236}">
                <a16:creationId xmlns:a16="http://schemas.microsoft.com/office/drawing/2014/main" id="{B86D3780-0D60-421E-ACBA-7D37CADA9267}"/>
              </a:ext>
            </a:extLst>
          </p:cNvPr>
          <p:cNvSpPr/>
          <p:nvPr/>
        </p:nvSpPr>
        <p:spPr>
          <a:xfrm>
            <a:off x="7027032" y="3349944"/>
            <a:ext cx="52268" cy="52268"/>
          </a:xfrm>
          <a:custGeom>
            <a:avLst/>
            <a:gdLst>
              <a:gd name="connsiteX0" fmla="*/ 9800 w 52268"/>
              <a:gd name="connsiteY0" fmla="*/ 29401 h 52268"/>
              <a:gd name="connsiteX1" fmla="*/ 29401 w 52268"/>
              <a:gd name="connsiteY1" fmla="*/ 49002 h 52268"/>
              <a:gd name="connsiteX2" fmla="*/ 49002 w 52268"/>
              <a:gd name="connsiteY2" fmla="*/ 29401 h 52268"/>
              <a:gd name="connsiteX3" fmla="*/ 29401 w 52268"/>
              <a:gd name="connsiteY3" fmla="*/ 9800 h 52268"/>
              <a:gd name="connsiteX4" fmla="*/ 9800 w 52268"/>
              <a:gd name="connsiteY4" fmla="*/ 29401 h 52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268" h="52268">
                <a:moveTo>
                  <a:pt x="9800" y="29401"/>
                </a:moveTo>
                <a:cubicBezTo>
                  <a:pt x="9800" y="39855"/>
                  <a:pt x="17641" y="49002"/>
                  <a:pt x="29401" y="49002"/>
                </a:cubicBezTo>
                <a:cubicBezTo>
                  <a:pt x="39855" y="49002"/>
                  <a:pt x="49002" y="41162"/>
                  <a:pt x="49002" y="29401"/>
                </a:cubicBezTo>
                <a:cubicBezTo>
                  <a:pt x="49002" y="18947"/>
                  <a:pt x="41161" y="9800"/>
                  <a:pt x="29401" y="9800"/>
                </a:cubicBezTo>
                <a:cubicBezTo>
                  <a:pt x="18947" y="11107"/>
                  <a:pt x="9800" y="18947"/>
                  <a:pt x="9800" y="29401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117" name="任意多边形: 形状 116">
            <a:extLst>
              <a:ext uri="{FF2B5EF4-FFF2-40B4-BE49-F238E27FC236}">
                <a16:creationId xmlns:a16="http://schemas.microsoft.com/office/drawing/2014/main" id="{EBA33A79-1195-4697-B834-547F3FDFC772}"/>
              </a:ext>
            </a:extLst>
          </p:cNvPr>
          <p:cNvSpPr/>
          <p:nvPr/>
        </p:nvSpPr>
        <p:spPr>
          <a:xfrm>
            <a:off x="7177304" y="3671395"/>
            <a:ext cx="156805" cy="235208"/>
          </a:xfrm>
          <a:custGeom>
            <a:avLst/>
            <a:gdLst>
              <a:gd name="connsiteX0" fmla="*/ 9800 w 156805"/>
              <a:gd name="connsiteY0" fmla="*/ 55535 h 235208"/>
              <a:gd name="connsiteX1" fmla="*/ 26787 w 156805"/>
              <a:gd name="connsiteY1" fmla="*/ 16334 h 235208"/>
              <a:gd name="connsiteX2" fmla="*/ 80363 w 156805"/>
              <a:gd name="connsiteY2" fmla="*/ 65989 h 235208"/>
              <a:gd name="connsiteX3" fmla="*/ 110417 w 156805"/>
              <a:gd name="connsiteY3" fmla="*/ 9800 h 235208"/>
              <a:gd name="connsiteX4" fmla="*/ 157459 w 156805"/>
              <a:gd name="connsiteY4" fmla="*/ 35935 h 235208"/>
              <a:gd name="connsiteX5" fmla="*/ 145698 w 156805"/>
              <a:gd name="connsiteY5" fmla="*/ 174446 h 235208"/>
              <a:gd name="connsiteX6" fmla="*/ 88203 w 156805"/>
              <a:gd name="connsiteY6" fmla="*/ 234555 h 235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6805" h="235208">
                <a:moveTo>
                  <a:pt x="9800" y="55535"/>
                </a:moveTo>
                <a:lnTo>
                  <a:pt x="26787" y="16334"/>
                </a:lnTo>
                <a:lnTo>
                  <a:pt x="80363" y="65989"/>
                </a:lnTo>
                <a:lnTo>
                  <a:pt x="110417" y="9800"/>
                </a:lnTo>
                <a:lnTo>
                  <a:pt x="157459" y="35935"/>
                </a:lnTo>
                <a:lnTo>
                  <a:pt x="145698" y="174446"/>
                </a:lnTo>
                <a:lnTo>
                  <a:pt x="88203" y="234555"/>
                </a:lnTo>
                <a:close/>
              </a:path>
            </a:pathLst>
          </a:custGeom>
          <a:solidFill>
            <a:srgbClr val="E0DDB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118" name="任意多边形: 形状 117">
            <a:extLst>
              <a:ext uri="{FF2B5EF4-FFF2-40B4-BE49-F238E27FC236}">
                <a16:creationId xmlns:a16="http://schemas.microsoft.com/office/drawing/2014/main" id="{4FCA57AB-8304-421E-80FF-9ABF8EE9D62C}"/>
              </a:ext>
            </a:extLst>
          </p:cNvPr>
          <p:cNvSpPr/>
          <p:nvPr/>
        </p:nvSpPr>
        <p:spPr>
          <a:xfrm>
            <a:off x="6951226" y="3546888"/>
            <a:ext cx="561886" cy="692557"/>
          </a:xfrm>
          <a:custGeom>
            <a:avLst/>
            <a:gdLst>
              <a:gd name="connsiteX0" fmla="*/ 85606 w 561885"/>
              <a:gd name="connsiteY0" fmla="*/ 135614 h 692557"/>
              <a:gd name="connsiteX1" fmla="*/ 192756 w 561885"/>
              <a:gd name="connsiteY1" fmla="*/ 390423 h 692557"/>
              <a:gd name="connsiteX2" fmla="*/ 71232 w 561885"/>
              <a:gd name="connsiteY2" fmla="*/ 572056 h 692557"/>
              <a:gd name="connsiteX3" fmla="*/ 323428 w 561885"/>
              <a:gd name="connsiteY3" fmla="*/ 687047 h 692557"/>
              <a:gd name="connsiteX4" fmla="*/ 340415 w 561885"/>
              <a:gd name="connsiteY4" fmla="*/ 666140 h 692557"/>
              <a:gd name="connsiteX5" fmla="*/ 366549 w 561885"/>
              <a:gd name="connsiteY5" fmla="*/ 689660 h 692557"/>
              <a:gd name="connsiteX6" fmla="*/ 553408 w 561885"/>
              <a:gd name="connsiteY6" fmla="*/ 564216 h 692557"/>
              <a:gd name="connsiteX7" fmla="*/ 454099 w 561885"/>
              <a:gd name="connsiteY7" fmla="*/ 374743 h 692557"/>
              <a:gd name="connsiteX8" fmla="*/ 461939 w 561885"/>
              <a:gd name="connsiteY8" fmla="*/ 336848 h 692557"/>
              <a:gd name="connsiteX9" fmla="*/ 523354 w 561885"/>
              <a:gd name="connsiteY9" fmla="*/ 207484 h 692557"/>
              <a:gd name="connsiteX10" fmla="*/ 391376 w 561885"/>
              <a:gd name="connsiteY10" fmla="*/ 11477 h 692557"/>
              <a:gd name="connsiteX11" fmla="*/ 328654 w 561885"/>
              <a:gd name="connsiteY11" fmla="*/ 312021 h 692557"/>
              <a:gd name="connsiteX12" fmla="*/ 148328 w 561885"/>
              <a:gd name="connsiteY12" fmla="*/ 15397 h 692557"/>
              <a:gd name="connsiteX13" fmla="*/ 9817 w 561885"/>
              <a:gd name="connsiteY13" fmla="*/ 54598 h 692557"/>
              <a:gd name="connsiteX14" fmla="*/ 85606 w 561885"/>
              <a:gd name="connsiteY14" fmla="*/ 135614 h 692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61885" h="692557">
                <a:moveTo>
                  <a:pt x="85606" y="135614"/>
                </a:moveTo>
                <a:cubicBezTo>
                  <a:pt x="85606" y="135614"/>
                  <a:pt x="152248" y="335541"/>
                  <a:pt x="192756" y="390423"/>
                </a:cubicBezTo>
                <a:cubicBezTo>
                  <a:pt x="192756" y="390423"/>
                  <a:pt x="86913" y="522401"/>
                  <a:pt x="71232" y="572056"/>
                </a:cubicBezTo>
                <a:cubicBezTo>
                  <a:pt x="71232" y="572056"/>
                  <a:pt x="188836" y="706648"/>
                  <a:pt x="323428" y="687047"/>
                </a:cubicBezTo>
                <a:lnTo>
                  <a:pt x="340415" y="666140"/>
                </a:lnTo>
                <a:lnTo>
                  <a:pt x="366549" y="689660"/>
                </a:lnTo>
                <a:cubicBezTo>
                  <a:pt x="366549" y="689660"/>
                  <a:pt x="527274" y="632165"/>
                  <a:pt x="553408" y="564216"/>
                </a:cubicBezTo>
                <a:lnTo>
                  <a:pt x="454099" y="374743"/>
                </a:lnTo>
                <a:lnTo>
                  <a:pt x="461939" y="336848"/>
                </a:lnTo>
                <a:lnTo>
                  <a:pt x="523354" y="207484"/>
                </a:lnTo>
                <a:cubicBezTo>
                  <a:pt x="523354" y="207484"/>
                  <a:pt x="482846" y="-4204"/>
                  <a:pt x="391376" y="11477"/>
                </a:cubicBezTo>
                <a:lnTo>
                  <a:pt x="328654" y="312021"/>
                </a:lnTo>
                <a:lnTo>
                  <a:pt x="148328" y="15397"/>
                </a:lnTo>
                <a:cubicBezTo>
                  <a:pt x="148328" y="15397"/>
                  <a:pt x="20270" y="-12044"/>
                  <a:pt x="9817" y="54598"/>
                </a:cubicBezTo>
                <a:cubicBezTo>
                  <a:pt x="8510" y="96413"/>
                  <a:pt x="85606" y="135614"/>
                  <a:pt x="85606" y="135614"/>
                </a:cubicBezTo>
                <a:close/>
              </a:path>
            </a:pathLst>
          </a:custGeom>
          <a:solidFill>
            <a:srgbClr val="A5A5A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119" name="任意多边形: 形状 118">
            <a:extLst>
              <a:ext uri="{FF2B5EF4-FFF2-40B4-BE49-F238E27FC236}">
                <a16:creationId xmlns:a16="http://schemas.microsoft.com/office/drawing/2014/main" id="{D67CE9D5-9591-4416-AA00-58DB22436515}"/>
              </a:ext>
            </a:extLst>
          </p:cNvPr>
          <p:cNvSpPr/>
          <p:nvPr/>
        </p:nvSpPr>
        <p:spPr>
          <a:xfrm>
            <a:off x="7277921" y="3995460"/>
            <a:ext cx="39201" cy="39201"/>
          </a:xfrm>
          <a:custGeom>
            <a:avLst/>
            <a:gdLst>
              <a:gd name="connsiteX0" fmla="*/ 9800 w 39201"/>
              <a:gd name="connsiteY0" fmla="*/ 21561 h 39201"/>
              <a:gd name="connsiteX1" fmla="*/ 21561 w 39201"/>
              <a:gd name="connsiteY1" fmla="*/ 33321 h 39201"/>
              <a:gd name="connsiteX2" fmla="*/ 33321 w 39201"/>
              <a:gd name="connsiteY2" fmla="*/ 21561 h 39201"/>
              <a:gd name="connsiteX3" fmla="*/ 21561 w 39201"/>
              <a:gd name="connsiteY3" fmla="*/ 9800 h 39201"/>
              <a:gd name="connsiteX4" fmla="*/ 9800 w 39201"/>
              <a:gd name="connsiteY4" fmla="*/ 21561 h 39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201" h="39201">
                <a:moveTo>
                  <a:pt x="9800" y="21561"/>
                </a:moveTo>
                <a:cubicBezTo>
                  <a:pt x="9800" y="28094"/>
                  <a:pt x="15027" y="33321"/>
                  <a:pt x="21561" y="33321"/>
                </a:cubicBezTo>
                <a:cubicBezTo>
                  <a:pt x="28094" y="33321"/>
                  <a:pt x="33321" y="28094"/>
                  <a:pt x="33321" y="21561"/>
                </a:cubicBezTo>
                <a:cubicBezTo>
                  <a:pt x="33321" y="15027"/>
                  <a:pt x="28094" y="9800"/>
                  <a:pt x="21561" y="9800"/>
                </a:cubicBezTo>
                <a:cubicBezTo>
                  <a:pt x="15027" y="9800"/>
                  <a:pt x="9800" y="15027"/>
                  <a:pt x="9800" y="21561"/>
                </a:cubicBezTo>
                <a:close/>
              </a:path>
            </a:pathLst>
          </a:custGeom>
          <a:solidFill>
            <a:srgbClr val="6D6D6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120" name="任意多边形: 形状 119">
            <a:extLst>
              <a:ext uri="{FF2B5EF4-FFF2-40B4-BE49-F238E27FC236}">
                <a16:creationId xmlns:a16="http://schemas.microsoft.com/office/drawing/2014/main" id="{20E6BB9D-44FE-42B6-9728-086A6D54B97C}"/>
              </a:ext>
            </a:extLst>
          </p:cNvPr>
          <p:cNvSpPr/>
          <p:nvPr/>
        </p:nvSpPr>
        <p:spPr>
          <a:xfrm>
            <a:off x="7275307" y="4105223"/>
            <a:ext cx="39201" cy="39201"/>
          </a:xfrm>
          <a:custGeom>
            <a:avLst/>
            <a:gdLst>
              <a:gd name="connsiteX0" fmla="*/ 9800 w 39201"/>
              <a:gd name="connsiteY0" fmla="*/ 21561 h 39201"/>
              <a:gd name="connsiteX1" fmla="*/ 21561 w 39201"/>
              <a:gd name="connsiteY1" fmla="*/ 33321 h 39201"/>
              <a:gd name="connsiteX2" fmla="*/ 33321 w 39201"/>
              <a:gd name="connsiteY2" fmla="*/ 21561 h 39201"/>
              <a:gd name="connsiteX3" fmla="*/ 21561 w 39201"/>
              <a:gd name="connsiteY3" fmla="*/ 9800 h 39201"/>
              <a:gd name="connsiteX4" fmla="*/ 9800 w 39201"/>
              <a:gd name="connsiteY4" fmla="*/ 21561 h 39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201" h="39201">
                <a:moveTo>
                  <a:pt x="9800" y="21561"/>
                </a:moveTo>
                <a:cubicBezTo>
                  <a:pt x="9800" y="28094"/>
                  <a:pt x="15027" y="33321"/>
                  <a:pt x="21561" y="33321"/>
                </a:cubicBezTo>
                <a:cubicBezTo>
                  <a:pt x="28094" y="33321"/>
                  <a:pt x="33321" y="28094"/>
                  <a:pt x="33321" y="21561"/>
                </a:cubicBezTo>
                <a:cubicBezTo>
                  <a:pt x="33321" y="15027"/>
                  <a:pt x="28094" y="9800"/>
                  <a:pt x="21561" y="9800"/>
                </a:cubicBezTo>
                <a:cubicBezTo>
                  <a:pt x="15027" y="9800"/>
                  <a:pt x="9800" y="15027"/>
                  <a:pt x="9800" y="21561"/>
                </a:cubicBezTo>
                <a:close/>
              </a:path>
            </a:pathLst>
          </a:custGeom>
          <a:solidFill>
            <a:srgbClr val="6D6D6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121" name="任意多边形: 形状 120">
            <a:extLst>
              <a:ext uri="{FF2B5EF4-FFF2-40B4-BE49-F238E27FC236}">
                <a16:creationId xmlns:a16="http://schemas.microsoft.com/office/drawing/2014/main" id="{D4808C77-F772-4B4E-A3D5-583DD37CE547}"/>
              </a:ext>
            </a:extLst>
          </p:cNvPr>
          <p:cNvSpPr/>
          <p:nvPr/>
        </p:nvSpPr>
        <p:spPr>
          <a:xfrm>
            <a:off x="7067540" y="3543337"/>
            <a:ext cx="196007" cy="196007"/>
          </a:xfrm>
          <a:custGeom>
            <a:avLst/>
            <a:gdLst>
              <a:gd name="connsiteX0" fmla="*/ 59455 w 196006"/>
              <a:gd name="connsiteY0" fmla="*/ 9800 h 196006"/>
              <a:gd name="connsiteX1" fmla="*/ 38548 w 196006"/>
              <a:gd name="connsiteY1" fmla="*/ 15027 h 196006"/>
              <a:gd name="connsiteX2" fmla="*/ 9800 w 196006"/>
              <a:gd name="connsiteY2" fmla="*/ 127404 h 196006"/>
              <a:gd name="connsiteX3" fmla="*/ 79056 w 196006"/>
              <a:gd name="connsiteY3" fmla="*/ 124791 h 196006"/>
              <a:gd name="connsiteX4" fmla="*/ 62069 w 196006"/>
              <a:gd name="connsiteY4" fmla="*/ 145698 h 196006"/>
              <a:gd name="connsiteX5" fmla="*/ 190126 w 196006"/>
              <a:gd name="connsiteY5" fmla="*/ 194047 h 196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6006" h="196006">
                <a:moveTo>
                  <a:pt x="59455" y="9800"/>
                </a:moveTo>
                <a:lnTo>
                  <a:pt x="38548" y="15027"/>
                </a:lnTo>
                <a:lnTo>
                  <a:pt x="9800" y="127404"/>
                </a:lnTo>
                <a:lnTo>
                  <a:pt x="79056" y="124791"/>
                </a:lnTo>
                <a:lnTo>
                  <a:pt x="62069" y="145698"/>
                </a:lnTo>
                <a:lnTo>
                  <a:pt x="190126" y="194047"/>
                </a:lnTo>
                <a:close/>
              </a:path>
            </a:pathLst>
          </a:custGeom>
          <a:solidFill>
            <a:srgbClr val="FFFED7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122" name="任意多边形: 形状 121">
            <a:extLst>
              <a:ext uri="{FF2B5EF4-FFF2-40B4-BE49-F238E27FC236}">
                <a16:creationId xmlns:a16="http://schemas.microsoft.com/office/drawing/2014/main" id="{C97FDA90-4F08-40DA-A9E8-BA7386659FC2}"/>
              </a:ext>
            </a:extLst>
          </p:cNvPr>
          <p:cNvSpPr/>
          <p:nvPr/>
        </p:nvSpPr>
        <p:spPr>
          <a:xfrm>
            <a:off x="7247866" y="3539417"/>
            <a:ext cx="156805" cy="196007"/>
          </a:xfrm>
          <a:custGeom>
            <a:avLst/>
            <a:gdLst>
              <a:gd name="connsiteX0" fmla="*/ 79056 w 156805"/>
              <a:gd name="connsiteY0" fmla="*/ 9800 h 196006"/>
              <a:gd name="connsiteX1" fmla="*/ 101270 w 156805"/>
              <a:gd name="connsiteY1" fmla="*/ 9800 h 196006"/>
              <a:gd name="connsiteX2" fmla="*/ 153539 w 156805"/>
              <a:gd name="connsiteY2" fmla="*/ 113031 h 196006"/>
              <a:gd name="connsiteX3" fmla="*/ 85590 w 156805"/>
              <a:gd name="connsiteY3" fmla="*/ 126098 h 196006"/>
              <a:gd name="connsiteX4" fmla="*/ 107804 w 156805"/>
              <a:gd name="connsiteY4" fmla="*/ 143085 h 196006"/>
              <a:gd name="connsiteX5" fmla="*/ 9800 w 156805"/>
              <a:gd name="connsiteY5" fmla="*/ 197967 h 196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805" h="196006">
                <a:moveTo>
                  <a:pt x="79056" y="9800"/>
                </a:moveTo>
                <a:lnTo>
                  <a:pt x="101270" y="9800"/>
                </a:lnTo>
                <a:lnTo>
                  <a:pt x="153539" y="113031"/>
                </a:lnTo>
                <a:lnTo>
                  <a:pt x="85590" y="126098"/>
                </a:lnTo>
                <a:lnTo>
                  <a:pt x="107804" y="143085"/>
                </a:lnTo>
                <a:lnTo>
                  <a:pt x="9800" y="197967"/>
                </a:lnTo>
                <a:close/>
              </a:path>
            </a:pathLst>
          </a:custGeom>
          <a:solidFill>
            <a:srgbClr val="FFFED7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123" name="任意多边形: 形状 122">
            <a:extLst>
              <a:ext uri="{FF2B5EF4-FFF2-40B4-BE49-F238E27FC236}">
                <a16:creationId xmlns:a16="http://schemas.microsoft.com/office/drawing/2014/main" id="{264CD90D-6776-4FD0-9A32-9ECE0A114855}"/>
              </a:ext>
            </a:extLst>
          </p:cNvPr>
          <p:cNvSpPr/>
          <p:nvPr/>
        </p:nvSpPr>
        <p:spPr>
          <a:xfrm>
            <a:off x="5323258" y="3004298"/>
            <a:ext cx="666423" cy="574953"/>
          </a:xfrm>
          <a:custGeom>
            <a:avLst/>
            <a:gdLst>
              <a:gd name="connsiteX0" fmla="*/ 105013 w 666422"/>
              <a:gd name="connsiteY0" fmla="*/ 201255 h 574953"/>
              <a:gd name="connsiteX1" fmla="*/ 57971 w 666422"/>
              <a:gd name="connsiteY1" fmla="*/ 279657 h 574953"/>
              <a:gd name="connsiteX2" fmla="*/ 20076 w 666422"/>
              <a:gd name="connsiteY2" fmla="*/ 420782 h 574953"/>
              <a:gd name="connsiteX3" fmla="*/ 149441 w 666422"/>
              <a:gd name="connsiteY3" fmla="*/ 495265 h 574953"/>
              <a:gd name="connsiteX4" fmla="*/ 294486 w 666422"/>
              <a:gd name="connsiteY4" fmla="*/ 573668 h 574953"/>
              <a:gd name="connsiteX5" fmla="*/ 470892 w 666422"/>
              <a:gd name="connsiteY5" fmla="*/ 554067 h 574953"/>
              <a:gd name="connsiteX6" fmla="*/ 592416 w 666422"/>
              <a:gd name="connsiteY6" fmla="*/ 458677 h 574953"/>
              <a:gd name="connsiteX7" fmla="*/ 640764 w 666422"/>
              <a:gd name="connsiteY7" fmla="*/ 275737 h 574953"/>
              <a:gd name="connsiteX8" fmla="*/ 401636 w 666422"/>
              <a:gd name="connsiteY8" fmla="*/ 15702 h 574953"/>
              <a:gd name="connsiteX9" fmla="*/ 105013 w 666422"/>
              <a:gd name="connsiteY9" fmla="*/ 201255 h 574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66422" h="574953">
                <a:moveTo>
                  <a:pt x="105013" y="201255"/>
                </a:moveTo>
                <a:cubicBezTo>
                  <a:pt x="105013" y="201255"/>
                  <a:pt x="50131" y="205175"/>
                  <a:pt x="57971" y="279657"/>
                </a:cubicBezTo>
                <a:cubicBezTo>
                  <a:pt x="67118" y="354140"/>
                  <a:pt x="-19125" y="299258"/>
                  <a:pt x="20076" y="420782"/>
                </a:cubicBezTo>
                <a:cubicBezTo>
                  <a:pt x="43597" y="495265"/>
                  <a:pt x="107626" y="471744"/>
                  <a:pt x="149441" y="495265"/>
                </a:cubicBezTo>
                <a:cubicBezTo>
                  <a:pt x="175575" y="509639"/>
                  <a:pt x="183415" y="589348"/>
                  <a:pt x="294486" y="573668"/>
                </a:cubicBezTo>
                <a:cubicBezTo>
                  <a:pt x="405556" y="559294"/>
                  <a:pt x="402943" y="555374"/>
                  <a:pt x="470892" y="554067"/>
                </a:cubicBezTo>
                <a:cubicBezTo>
                  <a:pt x="571509" y="551454"/>
                  <a:pt x="555828" y="510946"/>
                  <a:pt x="592416" y="458677"/>
                </a:cubicBezTo>
                <a:cubicBezTo>
                  <a:pt x="612017" y="431236"/>
                  <a:pt x="720474" y="377661"/>
                  <a:pt x="640764" y="275737"/>
                </a:cubicBezTo>
                <a:cubicBezTo>
                  <a:pt x="574122" y="189494"/>
                  <a:pt x="644685" y="-28726"/>
                  <a:pt x="401636" y="15702"/>
                </a:cubicBezTo>
                <a:cubicBezTo>
                  <a:pt x="161201" y="61437"/>
                  <a:pt x="105013" y="201255"/>
                  <a:pt x="105013" y="201255"/>
                </a:cubicBezTo>
                <a:close/>
              </a:path>
            </a:pathLst>
          </a:custGeom>
          <a:solidFill>
            <a:srgbClr val="37373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124" name="任意多边形: 形状 123">
            <a:extLst>
              <a:ext uri="{FF2B5EF4-FFF2-40B4-BE49-F238E27FC236}">
                <a16:creationId xmlns:a16="http://schemas.microsoft.com/office/drawing/2014/main" id="{6914767C-FF59-4DE2-B14B-C3FB1503EC8E}"/>
              </a:ext>
            </a:extLst>
          </p:cNvPr>
          <p:cNvSpPr/>
          <p:nvPr/>
        </p:nvSpPr>
        <p:spPr>
          <a:xfrm>
            <a:off x="5913714" y="3894843"/>
            <a:ext cx="300544" cy="431215"/>
          </a:xfrm>
          <a:custGeom>
            <a:avLst/>
            <a:gdLst>
              <a:gd name="connsiteX0" fmla="*/ 248929 w 300543"/>
              <a:gd name="connsiteY0" fmla="*/ 267223 h 431214"/>
              <a:gd name="connsiteX1" fmla="*/ 188820 w 300543"/>
              <a:gd name="connsiteY1" fmla="*/ 248929 h 431214"/>
              <a:gd name="connsiteX2" fmla="*/ 80363 w 300543"/>
              <a:gd name="connsiteY2" fmla="*/ 9800 h 431214"/>
              <a:gd name="connsiteX3" fmla="*/ 9800 w 300543"/>
              <a:gd name="connsiteY3" fmla="*/ 75136 h 431214"/>
              <a:gd name="connsiteX4" fmla="*/ 132632 w 300543"/>
              <a:gd name="connsiteY4" fmla="*/ 284210 h 431214"/>
              <a:gd name="connsiteX5" fmla="*/ 131325 w 300543"/>
              <a:gd name="connsiteY5" fmla="*/ 285517 h 431214"/>
              <a:gd name="connsiteX6" fmla="*/ 147005 w 300543"/>
              <a:gd name="connsiteY6" fmla="*/ 343012 h 431214"/>
              <a:gd name="connsiteX7" fmla="*/ 162686 w 300543"/>
              <a:gd name="connsiteY7" fmla="*/ 379600 h 431214"/>
              <a:gd name="connsiteX8" fmla="*/ 186206 w 300543"/>
              <a:gd name="connsiteY8" fmla="*/ 407041 h 431214"/>
              <a:gd name="connsiteX9" fmla="*/ 175753 w 300543"/>
              <a:gd name="connsiteY9" fmla="*/ 357386 h 431214"/>
              <a:gd name="connsiteX10" fmla="*/ 237168 w 300543"/>
              <a:gd name="connsiteY10" fmla="*/ 418801 h 431214"/>
              <a:gd name="connsiteX11" fmla="*/ 205807 w 300543"/>
              <a:gd name="connsiteY11" fmla="*/ 352159 h 431214"/>
              <a:gd name="connsiteX12" fmla="*/ 273756 w 300543"/>
              <a:gd name="connsiteY12" fmla="*/ 407041 h 431214"/>
              <a:gd name="connsiteX13" fmla="*/ 231941 w 300543"/>
              <a:gd name="connsiteY13" fmla="*/ 337785 h 431214"/>
              <a:gd name="connsiteX14" fmla="*/ 290743 w 300543"/>
              <a:gd name="connsiteY14" fmla="*/ 380906 h 431214"/>
              <a:gd name="connsiteX15" fmla="*/ 278983 w 300543"/>
              <a:gd name="connsiteY15" fmla="*/ 348239 h 431214"/>
              <a:gd name="connsiteX16" fmla="*/ 237168 w 300543"/>
              <a:gd name="connsiteY16" fmla="*/ 297277 h 431214"/>
              <a:gd name="connsiteX17" fmla="*/ 254156 w 300543"/>
              <a:gd name="connsiteY17" fmla="*/ 299891 h 431214"/>
              <a:gd name="connsiteX18" fmla="*/ 297277 w 300543"/>
              <a:gd name="connsiteY18" fmla="*/ 293357 h 431214"/>
              <a:gd name="connsiteX19" fmla="*/ 248929 w 300543"/>
              <a:gd name="connsiteY19" fmla="*/ 267223 h 431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00543" h="431214">
                <a:moveTo>
                  <a:pt x="248929" y="267223"/>
                </a:moveTo>
                <a:cubicBezTo>
                  <a:pt x="231941" y="250235"/>
                  <a:pt x="213647" y="248929"/>
                  <a:pt x="188820" y="248929"/>
                </a:cubicBezTo>
                <a:cubicBezTo>
                  <a:pt x="160072" y="184900"/>
                  <a:pt x="80363" y="9800"/>
                  <a:pt x="80363" y="9800"/>
                </a:cubicBezTo>
                <a:lnTo>
                  <a:pt x="9800" y="75136"/>
                </a:lnTo>
                <a:cubicBezTo>
                  <a:pt x="9800" y="75136"/>
                  <a:pt x="84283" y="213647"/>
                  <a:pt x="132632" y="284210"/>
                </a:cubicBezTo>
                <a:cubicBezTo>
                  <a:pt x="132632" y="285517"/>
                  <a:pt x="131325" y="285517"/>
                  <a:pt x="131325" y="285517"/>
                </a:cubicBezTo>
                <a:cubicBezTo>
                  <a:pt x="126098" y="307731"/>
                  <a:pt x="140471" y="328638"/>
                  <a:pt x="147005" y="343012"/>
                </a:cubicBezTo>
                <a:cubicBezTo>
                  <a:pt x="154845" y="357386"/>
                  <a:pt x="156152" y="363919"/>
                  <a:pt x="162686" y="379600"/>
                </a:cubicBezTo>
                <a:cubicBezTo>
                  <a:pt x="169219" y="392667"/>
                  <a:pt x="178366" y="413574"/>
                  <a:pt x="186206" y="407041"/>
                </a:cubicBezTo>
                <a:cubicBezTo>
                  <a:pt x="194047" y="400507"/>
                  <a:pt x="173139" y="359999"/>
                  <a:pt x="175753" y="357386"/>
                </a:cubicBezTo>
                <a:cubicBezTo>
                  <a:pt x="180980" y="353466"/>
                  <a:pt x="226715" y="439708"/>
                  <a:pt x="237168" y="418801"/>
                </a:cubicBezTo>
                <a:cubicBezTo>
                  <a:pt x="239782" y="412268"/>
                  <a:pt x="205807" y="362613"/>
                  <a:pt x="205807" y="352159"/>
                </a:cubicBezTo>
                <a:cubicBezTo>
                  <a:pt x="205807" y="341705"/>
                  <a:pt x="260689" y="420108"/>
                  <a:pt x="273756" y="407041"/>
                </a:cubicBezTo>
                <a:cubicBezTo>
                  <a:pt x="281597" y="399201"/>
                  <a:pt x="221488" y="332558"/>
                  <a:pt x="231941" y="337785"/>
                </a:cubicBezTo>
                <a:cubicBezTo>
                  <a:pt x="245008" y="344319"/>
                  <a:pt x="282903" y="380906"/>
                  <a:pt x="290743" y="380906"/>
                </a:cubicBezTo>
                <a:cubicBezTo>
                  <a:pt x="298584" y="382213"/>
                  <a:pt x="309038" y="383520"/>
                  <a:pt x="278983" y="348239"/>
                </a:cubicBezTo>
                <a:cubicBezTo>
                  <a:pt x="256769" y="322104"/>
                  <a:pt x="235862" y="305117"/>
                  <a:pt x="237168" y="297277"/>
                </a:cubicBezTo>
                <a:cubicBezTo>
                  <a:pt x="238475" y="286823"/>
                  <a:pt x="254156" y="299891"/>
                  <a:pt x="254156" y="299891"/>
                </a:cubicBezTo>
                <a:cubicBezTo>
                  <a:pt x="294664" y="322104"/>
                  <a:pt x="295970" y="299891"/>
                  <a:pt x="297277" y="293357"/>
                </a:cubicBezTo>
                <a:cubicBezTo>
                  <a:pt x="297277" y="284210"/>
                  <a:pt x="267223" y="284210"/>
                  <a:pt x="248929" y="267223"/>
                </a:cubicBezTo>
                <a:close/>
              </a:path>
            </a:pathLst>
          </a:custGeom>
          <a:solidFill>
            <a:srgbClr val="F2AB8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125" name="任意多边形: 形状 124">
            <a:extLst>
              <a:ext uri="{FF2B5EF4-FFF2-40B4-BE49-F238E27FC236}">
                <a16:creationId xmlns:a16="http://schemas.microsoft.com/office/drawing/2014/main" id="{1EC019B6-8CE8-406B-B231-FCDD57B950FD}"/>
              </a:ext>
            </a:extLst>
          </p:cNvPr>
          <p:cNvSpPr/>
          <p:nvPr/>
        </p:nvSpPr>
        <p:spPr>
          <a:xfrm>
            <a:off x="5502007" y="3423120"/>
            <a:ext cx="365879" cy="326678"/>
          </a:xfrm>
          <a:custGeom>
            <a:avLst/>
            <a:gdLst>
              <a:gd name="connsiteX0" fmla="*/ 239874 w 365879"/>
              <a:gd name="connsiteY0" fmla="*/ 124791 h 326677"/>
              <a:gd name="connsiteX1" fmla="*/ 238567 w 365879"/>
              <a:gd name="connsiteY1" fmla="*/ 127404 h 326677"/>
              <a:gd name="connsiteX2" fmla="*/ 238567 w 365879"/>
              <a:gd name="connsiteY2" fmla="*/ 9800 h 326677"/>
              <a:gd name="connsiteX3" fmla="*/ 139258 w 365879"/>
              <a:gd name="connsiteY3" fmla="*/ 9800 h 326677"/>
              <a:gd name="connsiteX4" fmla="*/ 145791 w 365879"/>
              <a:gd name="connsiteY4" fmla="*/ 128711 h 326677"/>
              <a:gd name="connsiteX5" fmla="*/ 9893 w 365879"/>
              <a:gd name="connsiteY5" fmla="*/ 160072 h 326677"/>
              <a:gd name="connsiteX6" fmla="*/ 15120 w 365879"/>
              <a:gd name="connsiteY6" fmla="*/ 243702 h 326677"/>
              <a:gd name="connsiteX7" fmla="*/ 97443 w 365879"/>
              <a:gd name="connsiteY7" fmla="*/ 284210 h 326677"/>
              <a:gd name="connsiteX8" fmla="*/ 107896 w 365879"/>
              <a:gd name="connsiteY8" fmla="*/ 297277 h 326677"/>
              <a:gd name="connsiteX9" fmla="*/ 111817 w 365879"/>
              <a:gd name="connsiteY9" fmla="*/ 301197 h 326677"/>
              <a:gd name="connsiteX10" fmla="*/ 124884 w 365879"/>
              <a:gd name="connsiteY10" fmla="*/ 310344 h 326677"/>
              <a:gd name="connsiteX11" fmla="*/ 131417 w 365879"/>
              <a:gd name="connsiteY11" fmla="*/ 314264 h 326677"/>
              <a:gd name="connsiteX12" fmla="*/ 135337 w 365879"/>
              <a:gd name="connsiteY12" fmla="*/ 315571 h 326677"/>
              <a:gd name="connsiteX13" fmla="*/ 136644 w 365879"/>
              <a:gd name="connsiteY13" fmla="*/ 315571 h 326677"/>
              <a:gd name="connsiteX14" fmla="*/ 153631 w 365879"/>
              <a:gd name="connsiteY14" fmla="*/ 319491 h 326677"/>
              <a:gd name="connsiteX15" fmla="*/ 164085 w 365879"/>
              <a:gd name="connsiteY15" fmla="*/ 322104 h 326677"/>
              <a:gd name="connsiteX16" fmla="*/ 166698 w 365879"/>
              <a:gd name="connsiteY16" fmla="*/ 322104 h 326677"/>
              <a:gd name="connsiteX17" fmla="*/ 212433 w 365879"/>
              <a:gd name="connsiteY17" fmla="*/ 320798 h 326677"/>
              <a:gd name="connsiteX18" fmla="*/ 230727 w 365879"/>
              <a:gd name="connsiteY18" fmla="*/ 318184 h 326677"/>
              <a:gd name="connsiteX19" fmla="*/ 239874 w 365879"/>
              <a:gd name="connsiteY19" fmla="*/ 316878 h 326677"/>
              <a:gd name="connsiteX20" fmla="*/ 284302 w 365879"/>
              <a:gd name="connsiteY20" fmla="*/ 306424 h 326677"/>
              <a:gd name="connsiteX21" fmla="*/ 303903 w 365879"/>
              <a:gd name="connsiteY21" fmla="*/ 250235 h 326677"/>
              <a:gd name="connsiteX22" fmla="*/ 362705 w 365879"/>
              <a:gd name="connsiteY22" fmla="*/ 200580 h 326677"/>
              <a:gd name="connsiteX23" fmla="*/ 335264 w 365879"/>
              <a:gd name="connsiteY23" fmla="*/ 144392 h 326677"/>
              <a:gd name="connsiteX24" fmla="*/ 239874 w 365879"/>
              <a:gd name="connsiteY24" fmla="*/ 124791 h 3266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365879" h="326677">
                <a:moveTo>
                  <a:pt x="239874" y="124791"/>
                </a:moveTo>
                <a:cubicBezTo>
                  <a:pt x="239874" y="124791"/>
                  <a:pt x="239874" y="126098"/>
                  <a:pt x="238567" y="127404"/>
                </a:cubicBezTo>
                <a:lnTo>
                  <a:pt x="238567" y="9800"/>
                </a:lnTo>
                <a:lnTo>
                  <a:pt x="139258" y="9800"/>
                </a:lnTo>
                <a:lnTo>
                  <a:pt x="145791" y="128711"/>
                </a:lnTo>
                <a:cubicBezTo>
                  <a:pt x="136644" y="128711"/>
                  <a:pt x="53015" y="140472"/>
                  <a:pt x="9893" y="160072"/>
                </a:cubicBezTo>
                <a:cubicBezTo>
                  <a:pt x="8586" y="174446"/>
                  <a:pt x="21654" y="230635"/>
                  <a:pt x="15120" y="243702"/>
                </a:cubicBezTo>
                <a:cubicBezTo>
                  <a:pt x="34721" y="280290"/>
                  <a:pt x="73922" y="248929"/>
                  <a:pt x="97443" y="284210"/>
                </a:cubicBezTo>
                <a:cubicBezTo>
                  <a:pt x="100056" y="286823"/>
                  <a:pt x="107896" y="297277"/>
                  <a:pt x="107896" y="297277"/>
                </a:cubicBezTo>
                <a:cubicBezTo>
                  <a:pt x="109203" y="298584"/>
                  <a:pt x="110510" y="299890"/>
                  <a:pt x="111817" y="301197"/>
                </a:cubicBezTo>
                <a:cubicBezTo>
                  <a:pt x="114430" y="303811"/>
                  <a:pt x="123577" y="309037"/>
                  <a:pt x="124884" y="310344"/>
                </a:cubicBezTo>
                <a:cubicBezTo>
                  <a:pt x="127497" y="311651"/>
                  <a:pt x="128804" y="312957"/>
                  <a:pt x="131417" y="314264"/>
                </a:cubicBezTo>
                <a:cubicBezTo>
                  <a:pt x="132724" y="314264"/>
                  <a:pt x="134030" y="315571"/>
                  <a:pt x="135337" y="315571"/>
                </a:cubicBezTo>
                <a:cubicBezTo>
                  <a:pt x="135337" y="315571"/>
                  <a:pt x="136644" y="315571"/>
                  <a:pt x="136644" y="315571"/>
                </a:cubicBezTo>
                <a:cubicBezTo>
                  <a:pt x="141871" y="316878"/>
                  <a:pt x="147098" y="318184"/>
                  <a:pt x="153631" y="319491"/>
                </a:cubicBezTo>
                <a:cubicBezTo>
                  <a:pt x="157552" y="320798"/>
                  <a:pt x="161471" y="320798"/>
                  <a:pt x="164085" y="322104"/>
                </a:cubicBezTo>
                <a:cubicBezTo>
                  <a:pt x="165392" y="322104"/>
                  <a:pt x="166698" y="322104"/>
                  <a:pt x="166698" y="322104"/>
                </a:cubicBezTo>
                <a:cubicBezTo>
                  <a:pt x="182379" y="322104"/>
                  <a:pt x="196753" y="322104"/>
                  <a:pt x="212433" y="320798"/>
                </a:cubicBezTo>
                <a:cubicBezTo>
                  <a:pt x="215047" y="320798"/>
                  <a:pt x="235954" y="316878"/>
                  <a:pt x="230727" y="318184"/>
                </a:cubicBezTo>
                <a:cubicBezTo>
                  <a:pt x="233341" y="318184"/>
                  <a:pt x="237261" y="316878"/>
                  <a:pt x="239874" y="316878"/>
                </a:cubicBezTo>
                <a:cubicBezTo>
                  <a:pt x="255555" y="314264"/>
                  <a:pt x="269929" y="310344"/>
                  <a:pt x="284302" y="306424"/>
                </a:cubicBezTo>
                <a:cubicBezTo>
                  <a:pt x="290836" y="288130"/>
                  <a:pt x="297369" y="268529"/>
                  <a:pt x="303903" y="250235"/>
                </a:cubicBezTo>
                <a:cubicBezTo>
                  <a:pt x="311743" y="224101"/>
                  <a:pt x="357478" y="226714"/>
                  <a:pt x="362705" y="200580"/>
                </a:cubicBezTo>
                <a:cubicBezTo>
                  <a:pt x="365319" y="190127"/>
                  <a:pt x="369239" y="154845"/>
                  <a:pt x="335264" y="144392"/>
                </a:cubicBezTo>
                <a:cubicBezTo>
                  <a:pt x="302597" y="139165"/>
                  <a:pt x="239874" y="124791"/>
                  <a:pt x="239874" y="124791"/>
                </a:cubicBezTo>
                <a:close/>
              </a:path>
            </a:pathLst>
          </a:custGeom>
          <a:solidFill>
            <a:srgbClr val="CE8D7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126" name="任意多边形: 形状 125">
            <a:extLst>
              <a:ext uri="{FF2B5EF4-FFF2-40B4-BE49-F238E27FC236}">
                <a16:creationId xmlns:a16="http://schemas.microsoft.com/office/drawing/2014/main" id="{BABC4547-59CC-453C-83F4-F8A8B850D6E7}"/>
              </a:ext>
            </a:extLst>
          </p:cNvPr>
          <p:cNvSpPr/>
          <p:nvPr/>
        </p:nvSpPr>
        <p:spPr>
          <a:xfrm>
            <a:off x="5507032" y="3020501"/>
            <a:ext cx="378946" cy="483483"/>
          </a:xfrm>
          <a:custGeom>
            <a:avLst/>
            <a:gdLst>
              <a:gd name="connsiteX0" fmla="*/ 366827 w 378946"/>
              <a:gd name="connsiteY0" fmla="*/ 185051 h 483483"/>
              <a:gd name="connsiteX1" fmla="*/ 257064 w 378946"/>
              <a:gd name="connsiteY1" fmla="*/ 476448 h 483483"/>
              <a:gd name="connsiteX2" fmla="*/ 10095 w 378946"/>
              <a:gd name="connsiteY2" fmla="*/ 242547 h 483483"/>
              <a:gd name="connsiteX3" fmla="*/ 196955 w 378946"/>
              <a:gd name="connsiteY3" fmla="*/ 9952 h 483483"/>
              <a:gd name="connsiteX4" fmla="*/ 366827 w 378946"/>
              <a:gd name="connsiteY4" fmla="*/ 185051 h 483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8946" h="483483">
                <a:moveTo>
                  <a:pt x="366827" y="185051"/>
                </a:moveTo>
                <a:cubicBezTo>
                  <a:pt x="366827" y="185051"/>
                  <a:pt x="404722" y="438554"/>
                  <a:pt x="257064" y="476448"/>
                </a:cubicBezTo>
                <a:cubicBezTo>
                  <a:pt x="152527" y="503889"/>
                  <a:pt x="2255" y="407192"/>
                  <a:pt x="10095" y="242547"/>
                </a:cubicBezTo>
                <a:cubicBezTo>
                  <a:pt x="19242" y="77901"/>
                  <a:pt x="123779" y="6032"/>
                  <a:pt x="196955" y="9952"/>
                </a:cubicBezTo>
                <a:cubicBezTo>
                  <a:pt x="271437" y="15179"/>
                  <a:pt x="349840" y="71368"/>
                  <a:pt x="366827" y="185051"/>
                </a:cubicBezTo>
                <a:close/>
              </a:path>
            </a:pathLst>
          </a:custGeom>
          <a:solidFill>
            <a:srgbClr val="F2AB8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127" name="任意多边形: 形状 126">
            <a:extLst>
              <a:ext uri="{FF2B5EF4-FFF2-40B4-BE49-F238E27FC236}">
                <a16:creationId xmlns:a16="http://schemas.microsoft.com/office/drawing/2014/main" id="{99F6465F-0102-4C03-A963-D6BF4E280F84}"/>
              </a:ext>
            </a:extLst>
          </p:cNvPr>
          <p:cNvSpPr/>
          <p:nvPr/>
        </p:nvSpPr>
        <p:spPr>
          <a:xfrm>
            <a:off x="5755602" y="3301596"/>
            <a:ext cx="52268" cy="65336"/>
          </a:xfrm>
          <a:custGeom>
            <a:avLst/>
            <a:gdLst>
              <a:gd name="connsiteX0" fmla="*/ 9800 w 52268"/>
              <a:gd name="connsiteY0" fmla="*/ 9800 h 65335"/>
              <a:gd name="connsiteX1" fmla="*/ 26787 w 52268"/>
              <a:gd name="connsiteY1" fmla="*/ 24174 h 65335"/>
              <a:gd name="connsiteX2" fmla="*/ 34628 w 52268"/>
              <a:gd name="connsiteY2" fmla="*/ 30708 h 65335"/>
              <a:gd name="connsiteX3" fmla="*/ 43775 w 52268"/>
              <a:gd name="connsiteY3" fmla="*/ 37241 h 65335"/>
              <a:gd name="connsiteX4" fmla="*/ 46388 w 52268"/>
              <a:gd name="connsiteY4" fmla="*/ 39855 h 65335"/>
              <a:gd name="connsiteX5" fmla="*/ 43775 w 52268"/>
              <a:gd name="connsiteY5" fmla="*/ 42468 h 65335"/>
              <a:gd name="connsiteX6" fmla="*/ 33321 w 52268"/>
              <a:gd name="connsiteY6" fmla="*/ 54228 h 65335"/>
              <a:gd name="connsiteX7" fmla="*/ 21561 w 52268"/>
              <a:gd name="connsiteY7" fmla="*/ 64682 h 65335"/>
              <a:gd name="connsiteX8" fmla="*/ 29401 w 52268"/>
              <a:gd name="connsiteY8" fmla="*/ 51615 h 65335"/>
              <a:gd name="connsiteX9" fmla="*/ 38548 w 52268"/>
              <a:gd name="connsiteY9" fmla="*/ 38548 h 65335"/>
              <a:gd name="connsiteX10" fmla="*/ 39855 w 52268"/>
              <a:gd name="connsiteY10" fmla="*/ 42468 h 65335"/>
              <a:gd name="connsiteX11" fmla="*/ 30707 w 52268"/>
              <a:gd name="connsiteY11" fmla="*/ 35935 h 65335"/>
              <a:gd name="connsiteX12" fmla="*/ 22867 w 52268"/>
              <a:gd name="connsiteY12" fmla="*/ 28094 h 65335"/>
              <a:gd name="connsiteX13" fmla="*/ 16334 w 52268"/>
              <a:gd name="connsiteY13" fmla="*/ 18947 h 65335"/>
              <a:gd name="connsiteX14" fmla="*/ 9800 w 52268"/>
              <a:gd name="connsiteY14" fmla="*/ 9800 h 65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2268" h="65335">
                <a:moveTo>
                  <a:pt x="9800" y="9800"/>
                </a:moveTo>
                <a:cubicBezTo>
                  <a:pt x="15027" y="15027"/>
                  <a:pt x="21561" y="20254"/>
                  <a:pt x="26787" y="24174"/>
                </a:cubicBezTo>
                <a:lnTo>
                  <a:pt x="34628" y="30708"/>
                </a:lnTo>
                <a:cubicBezTo>
                  <a:pt x="37241" y="32014"/>
                  <a:pt x="41161" y="34628"/>
                  <a:pt x="43775" y="37241"/>
                </a:cubicBezTo>
                <a:lnTo>
                  <a:pt x="46388" y="39855"/>
                </a:lnTo>
                <a:lnTo>
                  <a:pt x="43775" y="42468"/>
                </a:lnTo>
                <a:cubicBezTo>
                  <a:pt x="39855" y="46388"/>
                  <a:pt x="37241" y="50308"/>
                  <a:pt x="33321" y="54228"/>
                </a:cubicBezTo>
                <a:cubicBezTo>
                  <a:pt x="29401" y="58149"/>
                  <a:pt x="25481" y="62069"/>
                  <a:pt x="21561" y="64682"/>
                </a:cubicBezTo>
                <a:cubicBezTo>
                  <a:pt x="24174" y="59455"/>
                  <a:pt x="26787" y="55535"/>
                  <a:pt x="29401" y="51615"/>
                </a:cubicBezTo>
                <a:cubicBezTo>
                  <a:pt x="32014" y="47695"/>
                  <a:pt x="35935" y="43775"/>
                  <a:pt x="38548" y="38548"/>
                </a:cubicBezTo>
                <a:lnTo>
                  <a:pt x="39855" y="42468"/>
                </a:lnTo>
                <a:cubicBezTo>
                  <a:pt x="35935" y="39855"/>
                  <a:pt x="33321" y="38548"/>
                  <a:pt x="30707" y="35935"/>
                </a:cubicBezTo>
                <a:lnTo>
                  <a:pt x="22867" y="28094"/>
                </a:lnTo>
                <a:cubicBezTo>
                  <a:pt x="20254" y="25481"/>
                  <a:pt x="17640" y="21561"/>
                  <a:pt x="16334" y="18947"/>
                </a:cubicBezTo>
                <a:cubicBezTo>
                  <a:pt x="13720" y="16334"/>
                  <a:pt x="11107" y="13721"/>
                  <a:pt x="9800" y="9800"/>
                </a:cubicBezTo>
                <a:close/>
              </a:path>
            </a:pathLst>
          </a:custGeom>
          <a:solidFill>
            <a:srgbClr val="B5766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128" name="任意多边形: 形状 127">
            <a:extLst>
              <a:ext uri="{FF2B5EF4-FFF2-40B4-BE49-F238E27FC236}">
                <a16:creationId xmlns:a16="http://schemas.microsoft.com/office/drawing/2014/main" id="{587251F8-086E-4362-9731-58B58735704A}"/>
              </a:ext>
            </a:extLst>
          </p:cNvPr>
          <p:cNvSpPr/>
          <p:nvPr/>
        </p:nvSpPr>
        <p:spPr>
          <a:xfrm>
            <a:off x="5790717" y="3245407"/>
            <a:ext cx="52268" cy="78403"/>
          </a:xfrm>
          <a:custGeom>
            <a:avLst/>
            <a:gdLst>
              <a:gd name="connsiteX0" fmla="*/ 45247 w 52268"/>
              <a:gd name="connsiteY0" fmla="*/ 43775 h 78402"/>
              <a:gd name="connsiteX1" fmla="*/ 25647 w 52268"/>
              <a:gd name="connsiteY1" fmla="*/ 75136 h 78402"/>
              <a:gd name="connsiteX2" fmla="*/ 9966 w 52268"/>
              <a:gd name="connsiteY2" fmla="*/ 41162 h 78402"/>
              <a:gd name="connsiteX3" fmla="*/ 29567 w 52268"/>
              <a:gd name="connsiteY3" fmla="*/ 9800 h 78402"/>
              <a:gd name="connsiteX4" fmla="*/ 45247 w 52268"/>
              <a:gd name="connsiteY4" fmla="*/ 43775 h 78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268" h="78402">
                <a:moveTo>
                  <a:pt x="45247" y="43775"/>
                </a:moveTo>
                <a:cubicBezTo>
                  <a:pt x="43941" y="62069"/>
                  <a:pt x="36100" y="75136"/>
                  <a:pt x="25647" y="75136"/>
                </a:cubicBezTo>
                <a:cubicBezTo>
                  <a:pt x="15193" y="75136"/>
                  <a:pt x="8659" y="59455"/>
                  <a:pt x="9966" y="41162"/>
                </a:cubicBezTo>
                <a:cubicBezTo>
                  <a:pt x="11273" y="22867"/>
                  <a:pt x="19113" y="9800"/>
                  <a:pt x="29567" y="9800"/>
                </a:cubicBezTo>
                <a:cubicBezTo>
                  <a:pt x="38714" y="9800"/>
                  <a:pt x="46554" y="25481"/>
                  <a:pt x="45247" y="43775"/>
                </a:cubicBezTo>
                <a:close/>
              </a:path>
            </a:pathLst>
          </a:custGeom>
          <a:solidFill>
            <a:srgbClr val="22222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129" name="任意多边形: 形状 128">
            <a:extLst>
              <a:ext uri="{FF2B5EF4-FFF2-40B4-BE49-F238E27FC236}">
                <a16:creationId xmlns:a16="http://schemas.microsoft.com/office/drawing/2014/main" id="{76DA8EF3-243C-4135-A8AB-86D5BFA49E89}"/>
              </a:ext>
            </a:extLst>
          </p:cNvPr>
          <p:cNvSpPr/>
          <p:nvPr/>
        </p:nvSpPr>
        <p:spPr>
          <a:xfrm>
            <a:off x="5622151" y="3250634"/>
            <a:ext cx="52268" cy="78403"/>
          </a:xfrm>
          <a:custGeom>
            <a:avLst/>
            <a:gdLst>
              <a:gd name="connsiteX0" fmla="*/ 45247 w 52268"/>
              <a:gd name="connsiteY0" fmla="*/ 43775 h 78402"/>
              <a:gd name="connsiteX1" fmla="*/ 25647 w 52268"/>
              <a:gd name="connsiteY1" fmla="*/ 75136 h 78402"/>
              <a:gd name="connsiteX2" fmla="*/ 9966 w 52268"/>
              <a:gd name="connsiteY2" fmla="*/ 41161 h 78402"/>
              <a:gd name="connsiteX3" fmla="*/ 29567 w 52268"/>
              <a:gd name="connsiteY3" fmla="*/ 9800 h 78402"/>
              <a:gd name="connsiteX4" fmla="*/ 45247 w 52268"/>
              <a:gd name="connsiteY4" fmla="*/ 43775 h 78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268" h="78402">
                <a:moveTo>
                  <a:pt x="45247" y="43775"/>
                </a:moveTo>
                <a:cubicBezTo>
                  <a:pt x="43941" y="62069"/>
                  <a:pt x="36100" y="75136"/>
                  <a:pt x="25647" y="75136"/>
                </a:cubicBezTo>
                <a:cubicBezTo>
                  <a:pt x="15193" y="75136"/>
                  <a:pt x="8659" y="59455"/>
                  <a:pt x="9966" y="41161"/>
                </a:cubicBezTo>
                <a:cubicBezTo>
                  <a:pt x="11273" y="22867"/>
                  <a:pt x="19113" y="9800"/>
                  <a:pt x="29567" y="9800"/>
                </a:cubicBezTo>
                <a:cubicBezTo>
                  <a:pt x="40020" y="11107"/>
                  <a:pt x="46554" y="26787"/>
                  <a:pt x="45247" y="43775"/>
                </a:cubicBezTo>
                <a:close/>
              </a:path>
            </a:pathLst>
          </a:custGeom>
          <a:solidFill>
            <a:srgbClr val="22222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130" name="任意多边形: 形状 129">
            <a:extLst>
              <a:ext uri="{FF2B5EF4-FFF2-40B4-BE49-F238E27FC236}">
                <a16:creationId xmlns:a16="http://schemas.microsoft.com/office/drawing/2014/main" id="{2DACC0DA-D824-4AC5-BCE4-4D081478DD9F}"/>
              </a:ext>
            </a:extLst>
          </p:cNvPr>
          <p:cNvSpPr/>
          <p:nvPr/>
        </p:nvSpPr>
        <p:spPr>
          <a:xfrm>
            <a:off x="5448898" y="3253347"/>
            <a:ext cx="91470" cy="130671"/>
          </a:xfrm>
          <a:custGeom>
            <a:avLst/>
            <a:gdLst>
              <a:gd name="connsiteX0" fmla="*/ 77376 w 91469"/>
              <a:gd name="connsiteY0" fmla="*/ 81570 h 130671"/>
              <a:gd name="connsiteX1" fmla="*/ 30334 w 91469"/>
              <a:gd name="connsiteY1" fmla="*/ 12314 h 130671"/>
              <a:gd name="connsiteX2" fmla="*/ 93057 w 91469"/>
              <a:gd name="connsiteY2" fmla="*/ 120771 h 130671"/>
              <a:gd name="connsiteX3" fmla="*/ 77376 w 91469"/>
              <a:gd name="connsiteY3" fmla="*/ 81570 h 130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69" h="130671">
                <a:moveTo>
                  <a:pt x="77376" y="81570"/>
                </a:moveTo>
                <a:cubicBezTo>
                  <a:pt x="77376" y="81570"/>
                  <a:pt x="78683" y="-5980"/>
                  <a:pt x="30334" y="12314"/>
                </a:cubicBezTo>
                <a:cubicBezTo>
                  <a:pt x="-16707" y="30608"/>
                  <a:pt x="22494" y="148212"/>
                  <a:pt x="93057" y="120771"/>
                </a:cubicBezTo>
                <a:lnTo>
                  <a:pt x="77376" y="81570"/>
                </a:lnTo>
                <a:close/>
              </a:path>
            </a:pathLst>
          </a:custGeom>
          <a:solidFill>
            <a:srgbClr val="F2AB8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131" name="任意多边形: 形状 130">
            <a:extLst>
              <a:ext uri="{FF2B5EF4-FFF2-40B4-BE49-F238E27FC236}">
                <a16:creationId xmlns:a16="http://schemas.microsoft.com/office/drawing/2014/main" id="{23A5F7C5-08EF-4679-A867-D6F24FD66EAF}"/>
              </a:ext>
            </a:extLst>
          </p:cNvPr>
          <p:cNvSpPr/>
          <p:nvPr/>
        </p:nvSpPr>
        <p:spPr>
          <a:xfrm>
            <a:off x="5465512" y="3272929"/>
            <a:ext cx="52268" cy="91470"/>
          </a:xfrm>
          <a:custGeom>
            <a:avLst/>
            <a:gdLst>
              <a:gd name="connsiteX0" fmla="*/ 9800 w 52268"/>
              <a:gd name="connsiteY0" fmla="*/ 31934 h 91469"/>
              <a:gd name="connsiteX1" fmla="*/ 34628 w 52268"/>
              <a:gd name="connsiteY1" fmla="*/ 16253 h 91469"/>
              <a:gd name="connsiteX2" fmla="*/ 43775 w 52268"/>
              <a:gd name="connsiteY2" fmla="*/ 43694 h 91469"/>
              <a:gd name="connsiteX3" fmla="*/ 51615 w 52268"/>
              <a:gd name="connsiteY3" fmla="*/ 82895 h 91469"/>
              <a:gd name="connsiteX4" fmla="*/ 9800 w 52268"/>
              <a:gd name="connsiteY4" fmla="*/ 31934 h 91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268" h="91469">
                <a:moveTo>
                  <a:pt x="9800" y="31934"/>
                </a:moveTo>
                <a:cubicBezTo>
                  <a:pt x="9800" y="31934"/>
                  <a:pt x="18947" y="-4654"/>
                  <a:pt x="34628" y="16253"/>
                </a:cubicBezTo>
                <a:cubicBezTo>
                  <a:pt x="50308" y="37161"/>
                  <a:pt x="43775" y="43694"/>
                  <a:pt x="43775" y="43694"/>
                </a:cubicBezTo>
                <a:cubicBezTo>
                  <a:pt x="43775" y="43694"/>
                  <a:pt x="22867" y="71135"/>
                  <a:pt x="51615" y="82895"/>
                </a:cubicBezTo>
                <a:cubicBezTo>
                  <a:pt x="52922" y="82895"/>
                  <a:pt x="11107" y="98576"/>
                  <a:pt x="9800" y="31934"/>
                </a:cubicBezTo>
                <a:close/>
              </a:path>
            </a:pathLst>
          </a:custGeom>
          <a:solidFill>
            <a:srgbClr val="D69F8A">
              <a:alpha val="50000"/>
            </a:srgb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132" name="任意多边形: 形状 131">
            <a:extLst>
              <a:ext uri="{FF2B5EF4-FFF2-40B4-BE49-F238E27FC236}">
                <a16:creationId xmlns:a16="http://schemas.microsoft.com/office/drawing/2014/main" id="{12486596-61AA-4027-8E8B-6C5C77A6DC2F}"/>
              </a:ext>
            </a:extLst>
          </p:cNvPr>
          <p:cNvSpPr/>
          <p:nvPr/>
        </p:nvSpPr>
        <p:spPr>
          <a:xfrm>
            <a:off x="5413487" y="2933335"/>
            <a:ext cx="352812" cy="352812"/>
          </a:xfrm>
          <a:custGeom>
            <a:avLst/>
            <a:gdLst>
              <a:gd name="connsiteX0" fmla="*/ 345382 w 352812"/>
              <a:gd name="connsiteY0" fmla="*/ 89277 h 352812"/>
              <a:gd name="connsiteX1" fmla="*/ 102333 w 352812"/>
              <a:gd name="connsiteY1" fmla="*/ 346700 h 352812"/>
              <a:gd name="connsiteX2" fmla="*/ 23931 w 352812"/>
              <a:gd name="connsiteY2" fmla="*/ 325792 h 352812"/>
              <a:gd name="connsiteX3" fmla="*/ 65745 w 352812"/>
              <a:gd name="connsiteY3" fmla="*/ 86664 h 352812"/>
              <a:gd name="connsiteX4" fmla="*/ 345382 w 352812"/>
              <a:gd name="connsiteY4" fmla="*/ 89277 h 352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2812" h="352812">
                <a:moveTo>
                  <a:pt x="345382" y="89277"/>
                </a:moveTo>
                <a:cubicBezTo>
                  <a:pt x="345382" y="89277"/>
                  <a:pt x="337541" y="299658"/>
                  <a:pt x="102333" y="346700"/>
                </a:cubicBezTo>
                <a:cubicBezTo>
                  <a:pt x="102333" y="346700"/>
                  <a:pt x="72279" y="308805"/>
                  <a:pt x="23931" y="325792"/>
                </a:cubicBezTo>
                <a:cubicBezTo>
                  <a:pt x="6943" y="273524"/>
                  <a:pt x="-8737" y="154613"/>
                  <a:pt x="65745" y="86664"/>
                </a:cubicBezTo>
                <a:cubicBezTo>
                  <a:pt x="141535" y="18715"/>
                  <a:pt x="319247" y="-46621"/>
                  <a:pt x="345382" y="89277"/>
                </a:cubicBezTo>
                <a:close/>
              </a:path>
            </a:pathLst>
          </a:custGeom>
          <a:solidFill>
            <a:srgbClr val="37373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133" name="任意多边形: 形状 132">
            <a:extLst>
              <a:ext uri="{FF2B5EF4-FFF2-40B4-BE49-F238E27FC236}">
                <a16:creationId xmlns:a16="http://schemas.microsoft.com/office/drawing/2014/main" id="{6A656257-BAA1-42B6-99FA-8C2178222D02}"/>
              </a:ext>
            </a:extLst>
          </p:cNvPr>
          <p:cNvSpPr/>
          <p:nvPr/>
        </p:nvSpPr>
        <p:spPr>
          <a:xfrm>
            <a:off x="5588343" y="3189218"/>
            <a:ext cx="104537" cy="52268"/>
          </a:xfrm>
          <a:custGeom>
            <a:avLst/>
            <a:gdLst>
              <a:gd name="connsiteX0" fmla="*/ 9800 w 104536"/>
              <a:gd name="connsiteY0" fmla="*/ 47695 h 52268"/>
              <a:gd name="connsiteX1" fmla="*/ 11107 w 104536"/>
              <a:gd name="connsiteY1" fmla="*/ 43775 h 52268"/>
              <a:gd name="connsiteX2" fmla="*/ 17641 w 104536"/>
              <a:gd name="connsiteY2" fmla="*/ 33321 h 52268"/>
              <a:gd name="connsiteX3" fmla="*/ 32015 w 104536"/>
              <a:gd name="connsiteY3" fmla="*/ 20254 h 52268"/>
              <a:gd name="connsiteX4" fmla="*/ 41161 w 104536"/>
              <a:gd name="connsiteY4" fmla="*/ 15027 h 52268"/>
              <a:gd name="connsiteX5" fmla="*/ 51615 w 104536"/>
              <a:gd name="connsiteY5" fmla="*/ 11107 h 52268"/>
              <a:gd name="connsiteX6" fmla="*/ 63376 w 104536"/>
              <a:gd name="connsiteY6" fmla="*/ 9800 h 52268"/>
              <a:gd name="connsiteX7" fmla="*/ 73829 w 104536"/>
              <a:gd name="connsiteY7" fmla="*/ 11107 h 52268"/>
              <a:gd name="connsiteX8" fmla="*/ 90817 w 104536"/>
              <a:gd name="connsiteY8" fmla="*/ 20254 h 52268"/>
              <a:gd name="connsiteX9" fmla="*/ 96043 w 104536"/>
              <a:gd name="connsiteY9" fmla="*/ 25481 h 52268"/>
              <a:gd name="connsiteX10" fmla="*/ 99963 w 104536"/>
              <a:gd name="connsiteY10" fmla="*/ 30708 h 52268"/>
              <a:gd name="connsiteX11" fmla="*/ 102577 w 104536"/>
              <a:gd name="connsiteY11" fmla="*/ 34628 h 52268"/>
              <a:gd name="connsiteX12" fmla="*/ 98657 w 104536"/>
              <a:gd name="connsiteY12" fmla="*/ 32015 h 52268"/>
              <a:gd name="connsiteX13" fmla="*/ 93430 w 104536"/>
              <a:gd name="connsiteY13" fmla="*/ 29401 h 52268"/>
              <a:gd name="connsiteX14" fmla="*/ 86896 w 104536"/>
              <a:gd name="connsiteY14" fmla="*/ 26788 h 52268"/>
              <a:gd name="connsiteX15" fmla="*/ 54228 w 104536"/>
              <a:gd name="connsiteY15" fmla="*/ 24174 h 52268"/>
              <a:gd name="connsiteX16" fmla="*/ 37241 w 104536"/>
              <a:gd name="connsiteY16" fmla="*/ 29401 h 52268"/>
              <a:gd name="connsiteX17" fmla="*/ 29401 w 104536"/>
              <a:gd name="connsiteY17" fmla="*/ 33321 h 52268"/>
              <a:gd name="connsiteX18" fmla="*/ 22867 w 104536"/>
              <a:gd name="connsiteY18" fmla="*/ 37241 h 52268"/>
              <a:gd name="connsiteX19" fmla="*/ 12414 w 104536"/>
              <a:gd name="connsiteY19" fmla="*/ 43775 h 52268"/>
              <a:gd name="connsiteX20" fmla="*/ 9800 w 104536"/>
              <a:gd name="connsiteY20" fmla="*/ 47695 h 52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04536" h="52268">
                <a:moveTo>
                  <a:pt x="9800" y="47695"/>
                </a:moveTo>
                <a:cubicBezTo>
                  <a:pt x="9800" y="47695"/>
                  <a:pt x="9800" y="46388"/>
                  <a:pt x="11107" y="43775"/>
                </a:cubicBezTo>
                <a:cubicBezTo>
                  <a:pt x="12414" y="41162"/>
                  <a:pt x="15027" y="37241"/>
                  <a:pt x="17641" y="33321"/>
                </a:cubicBezTo>
                <a:cubicBezTo>
                  <a:pt x="21561" y="29401"/>
                  <a:pt x="25481" y="24174"/>
                  <a:pt x="32015" y="20254"/>
                </a:cubicBezTo>
                <a:cubicBezTo>
                  <a:pt x="34628" y="18947"/>
                  <a:pt x="38548" y="16334"/>
                  <a:pt x="41161" y="15027"/>
                </a:cubicBezTo>
                <a:cubicBezTo>
                  <a:pt x="45082" y="13721"/>
                  <a:pt x="47695" y="12414"/>
                  <a:pt x="51615" y="11107"/>
                </a:cubicBezTo>
                <a:cubicBezTo>
                  <a:pt x="55535" y="11107"/>
                  <a:pt x="59456" y="9800"/>
                  <a:pt x="63376" y="9800"/>
                </a:cubicBezTo>
                <a:cubicBezTo>
                  <a:pt x="67296" y="9800"/>
                  <a:pt x="71216" y="11107"/>
                  <a:pt x="73829" y="11107"/>
                </a:cubicBezTo>
                <a:cubicBezTo>
                  <a:pt x="80363" y="12414"/>
                  <a:pt x="86896" y="16334"/>
                  <a:pt x="90817" y="20254"/>
                </a:cubicBezTo>
                <a:cubicBezTo>
                  <a:pt x="93430" y="21561"/>
                  <a:pt x="94737" y="24174"/>
                  <a:pt x="96043" y="25481"/>
                </a:cubicBezTo>
                <a:cubicBezTo>
                  <a:pt x="97350" y="26788"/>
                  <a:pt x="98657" y="29401"/>
                  <a:pt x="99963" y="30708"/>
                </a:cubicBezTo>
                <a:cubicBezTo>
                  <a:pt x="101270" y="33321"/>
                  <a:pt x="102577" y="34628"/>
                  <a:pt x="102577" y="34628"/>
                </a:cubicBezTo>
                <a:cubicBezTo>
                  <a:pt x="102577" y="34628"/>
                  <a:pt x="101270" y="33321"/>
                  <a:pt x="98657" y="32015"/>
                </a:cubicBezTo>
                <a:cubicBezTo>
                  <a:pt x="97350" y="30708"/>
                  <a:pt x="96043" y="30708"/>
                  <a:pt x="93430" y="29401"/>
                </a:cubicBezTo>
                <a:cubicBezTo>
                  <a:pt x="92123" y="28094"/>
                  <a:pt x="89510" y="26788"/>
                  <a:pt x="86896" y="26788"/>
                </a:cubicBezTo>
                <a:cubicBezTo>
                  <a:pt x="77749" y="22867"/>
                  <a:pt x="65989" y="21561"/>
                  <a:pt x="54228" y="24174"/>
                </a:cubicBezTo>
                <a:cubicBezTo>
                  <a:pt x="47695" y="25481"/>
                  <a:pt x="42468" y="28094"/>
                  <a:pt x="37241" y="29401"/>
                </a:cubicBezTo>
                <a:cubicBezTo>
                  <a:pt x="34628" y="30708"/>
                  <a:pt x="32015" y="32015"/>
                  <a:pt x="29401" y="33321"/>
                </a:cubicBezTo>
                <a:cubicBezTo>
                  <a:pt x="26788" y="34628"/>
                  <a:pt x="24174" y="35935"/>
                  <a:pt x="22867" y="37241"/>
                </a:cubicBezTo>
                <a:cubicBezTo>
                  <a:pt x="18947" y="39855"/>
                  <a:pt x="15027" y="42468"/>
                  <a:pt x="12414" y="43775"/>
                </a:cubicBezTo>
                <a:cubicBezTo>
                  <a:pt x="11107" y="46388"/>
                  <a:pt x="9800" y="47695"/>
                  <a:pt x="9800" y="47695"/>
                </a:cubicBezTo>
                <a:close/>
              </a:path>
            </a:pathLst>
          </a:custGeom>
          <a:solidFill>
            <a:srgbClr val="0A070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134" name="任意多边形: 形状 133">
            <a:extLst>
              <a:ext uri="{FF2B5EF4-FFF2-40B4-BE49-F238E27FC236}">
                <a16:creationId xmlns:a16="http://schemas.microsoft.com/office/drawing/2014/main" id="{D34E44FD-D131-4F42-B406-EFD70DE08B84}"/>
              </a:ext>
            </a:extLst>
          </p:cNvPr>
          <p:cNvSpPr/>
          <p:nvPr/>
        </p:nvSpPr>
        <p:spPr>
          <a:xfrm>
            <a:off x="5763442" y="3180071"/>
            <a:ext cx="104537" cy="52268"/>
          </a:xfrm>
          <a:custGeom>
            <a:avLst/>
            <a:gdLst>
              <a:gd name="connsiteX0" fmla="*/ 9800 w 104536"/>
              <a:gd name="connsiteY0" fmla="*/ 34628 h 52268"/>
              <a:gd name="connsiteX1" fmla="*/ 12414 w 104536"/>
              <a:gd name="connsiteY1" fmla="*/ 30708 h 52268"/>
              <a:gd name="connsiteX2" fmla="*/ 15028 w 104536"/>
              <a:gd name="connsiteY2" fmla="*/ 26788 h 52268"/>
              <a:gd name="connsiteX3" fmla="*/ 20254 w 104536"/>
              <a:gd name="connsiteY3" fmla="*/ 21561 h 52268"/>
              <a:gd name="connsiteX4" fmla="*/ 35935 w 104536"/>
              <a:gd name="connsiteY4" fmla="*/ 12414 h 52268"/>
              <a:gd name="connsiteX5" fmla="*/ 46388 w 104536"/>
              <a:gd name="connsiteY5" fmla="*/ 9800 h 52268"/>
              <a:gd name="connsiteX6" fmla="*/ 56842 w 104536"/>
              <a:gd name="connsiteY6" fmla="*/ 9800 h 52268"/>
              <a:gd name="connsiteX7" fmla="*/ 67296 w 104536"/>
              <a:gd name="connsiteY7" fmla="*/ 12414 h 52268"/>
              <a:gd name="connsiteX8" fmla="*/ 76443 w 104536"/>
              <a:gd name="connsiteY8" fmla="*/ 16334 h 52268"/>
              <a:gd name="connsiteX9" fmla="*/ 90817 w 104536"/>
              <a:gd name="connsiteY9" fmla="*/ 28094 h 52268"/>
              <a:gd name="connsiteX10" fmla="*/ 94737 w 104536"/>
              <a:gd name="connsiteY10" fmla="*/ 34628 h 52268"/>
              <a:gd name="connsiteX11" fmla="*/ 97350 w 104536"/>
              <a:gd name="connsiteY11" fmla="*/ 39855 h 52268"/>
              <a:gd name="connsiteX12" fmla="*/ 98657 w 104536"/>
              <a:gd name="connsiteY12" fmla="*/ 43775 h 52268"/>
              <a:gd name="connsiteX13" fmla="*/ 94737 w 104536"/>
              <a:gd name="connsiteY13" fmla="*/ 41162 h 52268"/>
              <a:gd name="connsiteX14" fmla="*/ 90817 w 104536"/>
              <a:gd name="connsiteY14" fmla="*/ 37241 h 52268"/>
              <a:gd name="connsiteX15" fmla="*/ 85590 w 104536"/>
              <a:gd name="connsiteY15" fmla="*/ 33321 h 52268"/>
              <a:gd name="connsiteX16" fmla="*/ 54229 w 104536"/>
              <a:gd name="connsiteY16" fmla="*/ 21561 h 52268"/>
              <a:gd name="connsiteX17" fmla="*/ 45082 w 104536"/>
              <a:gd name="connsiteY17" fmla="*/ 21561 h 52268"/>
              <a:gd name="connsiteX18" fmla="*/ 35935 w 104536"/>
              <a:gd name="connsiteY18" fmla="*/ 22867 h 52268"/>
              <a:gd name="connsiteX19" fmla="*/ 28095 w 104536"/>
              <a:gd name="connsiteY19" fmla="*/ 24174 h 52268"/>
              <a:gd name="connsiteX20" fmla="*/ 21561 w 104536"/>
              <a:gd name="connsiteY20" fmla="*/ 26788 h 52268"/>
              <a:gd name="connsiteX21" fmla="*/ 11107 w 104536"/>
              <a:gd name="connsiteY21" fmla="*/ 32014 h 52268"/>
              <a:gd name="connsiteX22" fmla="*/ 9800 w 104536"/>
              <a:gd name="connsiteY22" fmla="*/ 34628 h 52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04536" h="52268">
                <a:moveTo>
                  <a:pt x="9800" y="34628"/>
                </a:moveTo>
                <a:cubicBezTo>
                  <a:pt x="9800" y="34628"/>
                  <a:pt x="11107" y="33321"/>
                  <a:pt x="12414" y="30708"/>
                </a:cubicBezTo>
                <a:cubicBezTo>
                  <a:pt x="12414" y="29401"/>
                  <a:pt x="13721" y="28094"/>
                  <a:pt x="15028" y="26788"/>
                </a:cubicBezTo>
                <a:cubicBezTo>
                  <a:pt x="16334" y="25481"/>
                  <a:pt x="17641" y="22867"/>
                  <a:pt x="20254" y="21561"/>
                </a:cubicBezTo>
                <a:cubicBezTo>
                  <a:pt x="24174" y="17641"/>
                  <a:pt x="29401" y="15027"/>
                  <a:pt x="35935" y="12414"/>
                </a:cubicBezTo>
                <a:cubicBezTo>
                  <a:pt x="39855" y="11107"/>
                  <a:pt x="42468" y="9800"/>
                  <a:pt x="46388" y="9800"/>
                </a:cubicBezTo>
                <a:cubicBezTo>
                  <a:pt x="50308" y="9800"/>
                  <a:pt x="54229" y="9800"/>
                  <a:pt x="56842" y="9800"/>
                </a:cubicBezTo>
                <a:cubicBezTo>
                  <a:pt x="60762" y="9800"/>
                  <a:pt x="64682" y="11107"/>
                  <a:pt x="67296" y="12414"/>
                </a:cubicBezTo>
                <a:cubicBezTo>
                  <a:pt x="71216" y="13721"/>
                  <a:pt x="73830" y="15027"/>
                  <a:pt x="76443" y="16334"/>
                </a:cubicBezTo>
                <a:cubicBezTo>
                  <a:pt x="82976" y="20254"/>
                  <a:pt x="86897" y="24174"/>
                  <a:pt x="90817" y="28094"/>
                </a:cubicBezTo>
                <a:cubicBezTo>
                  <a:pt x="92123" y="30708"/>
                  <a:pt x="93430" y="32014"/>
                  <a:pt x="94737" y="34628"/>
                </a:cubicBezTo>
                <a:cubicBezTo>
                  <a:pt x="96043" y="35935"/>
                  <a:pt x="96043" y="38548"/>
                  <a:pt x="97350" y="39855"/>
                </a:cubicBezTo>
                <a:cubicBezTo>
                  <a:pt x="98657" y="42468"/>
                  <a:pt x="98657" y="43775"/>
                  <a:pt x="98657" y="43775"/>
                </a:cubicBezTo>
                <a:cubicBezTo>
                  <a:pt x="98657" y="43775"/>
                  <a:pt x="97350" y="42468"/>
                  <a:pt x="94737" y="41162"/>
                </a:cubicBezTo>
                <a:cubicBezTo>
                  <a:pt x="93430" y="39855"/>
                  <a:pt x="92123" y="38548"/>
                  <a:pt x="90817" y="37241"/>
                </a:cubicBezTo>
                <a:cubicBezTo>
                  <a:pt x="89510" y="35935"/>
                  <a:pt x="88203" y="34628"/>
                  <a:pt x="85590" y="33321"/>
                </a:cubicBezTo>
                <a:cubicBezTo>
                  <a:pt x="77749" y="28094"/>
                  <a:pt x="67296" y="22867"/>
                  <a:pt x="54229" y="21561"/>
                </a:cubicBezTo>
                <a:cubicBezTo>
                  <a:pt x="51615" y="21561"/>
                  <a:pt x="47695" y="21561"/>
                  <a:pt x="45082" y="21561"/>
                </a:cubicBezTo>
                <a:cubicBezTo>
                  <a:pt x="42468" y="21561"/>
                  <a:pt x="39855" y="21561"/>
                  <a:pt x="35935" y="22867"/>
                </a:cubicBezTo>
                <a:cubicBezTo>
                  <a:pt x="33321" y="22867"/>
                  <a:pt x="30708" y="24174"/>
                  <a:pt x="28095" y="24174"/>
                </a:cubicBezTo>
                <a:cubicBezTo>
                  <a:pt x="25481" y="25481"/>
                  <a:pt x="22867" y="25481"/>
                  <a:pt x="21561" y="26788"/>
                </a:cubicBezTo>
                <a:cubicBezTo>
                  <a:pt x="17641" y="28094"/>
                  <a:pt x="13721" y="30708"/>
                  <a:pt x="11107" y="32014"/>
                </a:cubicBezTo>
                <a:cubicBezTo>
                  <a:pt x="11107" y="34628"/>
                  <a:pt x="9800" y="34628"/>
                  <a:pt x="9800" y="34628"/>
                </a:cubicBezTo>
                <a:close/>
              </a:path>
            </a:pathLst>
          </a:custGeom>
          <a:solidFill>
            <a:srgbClr val="0A070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135" name="任意多边形: 形状 134">
            <a:extLst>
              <a:ext uri="{FF2B5EF4-FFF2-40B4-BE49-F238E27FC236}">
                <a16:creationId xmlns:a16="http://schemas.microsoft.com/office/drawing/2014/main" id="{E9B2C0B3-5DB9-4494-BA09-2AA2449E9E9D}"/>
              </a:ext>
            </a:extLst>
          </p:cNvPr>
          <p:cNvSpPr/>
          <p:nvPr/>
        </p:nvSpPr>
        <p:spPr>
          <a:xfrm>
            <a:off x="5430186" y="3560297"/>
            <a:ext cx="509617" cy="653356"/>
          </a:xfrm>
          <a:custGeom>
            <a:avLst/>
            <a:gdLst>
              <a:gd name="connsiteX0" fmla="*/ 422766 w 509617"/>
              <a:gd name="connsiteY0" fmla="*/ 371787 h 653355"/>
              <a:gd name="connsiteX1" fmla="*/ 451513 w 509617"/>
              <a:gd name="connsiteY1" fmla="*/ 301225 h 653355"/>
              <a:gd name="connsiteX2" fmla="*/ 499861 w 509617"/>
              <a:gd name="connsiteY2" fmla="*/ 224129 h 653355"/>
              <a:gd name="connsiteX3" fmla="*/ 413619 w 509617"/>
              <a:gd name="connsiteY3" fmla="*/ 9828 h 653355"/>
              <a:gd name="connsiteX4" fmla="*/ 265960 w 509617"/>
              <a:gd name="connsiteY4" fmla="*/ 116979 h 653355"/>
              <a:gd name="connsiteX5" fmla="*/ 101314 w 509617"/>
              <a:gd name="connsiteY5" fmla="*/ 20282 h 653355"/>
              <a:gd name="connsiteX6" fmla="*/ 101314 w 509617"/>
              <a:gd name="connsiteY6" fmla="*/ 15055 h 653355"/>
              <a:gd name="connsiteX7" fmla="*/ 34672 w 509617"/>
              <a:gd name="connsiteY7" fmla="*/ 50336 h 653355"/>
              <a:gd name="connsiteX8" fmla="*/ 84327 w 509617"/>
              <a:gd name="connsiteY8" fmla="*/ 167940 h 653355"/>
              <a:gd name="connsiteX9" fmla="*/ 178411 w 509617"/>
              <a:gd name="connsiteY9" fmla="*/ 369174 h 653355"/>
              <a:gd name="connsiteX10" fmla="*/ 160116 w 509617"/>
              <a:gd name="connsiteY10" fmla="*/ 573021 h 653355"/>
              <a:gd name="connsiteX11" fmla="*/ 282948 w 509617"/>
              <a:gd name="connsiteY11" fmla="*/ 644890 h 653355"/>
              <a:gd name="connsiteX12" fmla="*/ 434526 w 509617"/>
              <a:gd name="connsiteY12" fmla="*/ 553420 h 653355"/>
              <a:gd name="connsiteX13" fmla="*/ 422766 w 509617"/>
              <a:gd name="connsiteY13" fmla="*/ 371787 h 653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09617" h="653355">
                <a:moveTo>
                  <a:pt x="422766" y="371787"/>
                </a:moveTo>
                <a:lnTo>
                  <a:pt x="451513" y="301225"/>
                </a:lnTo>
                <a:cubicBezTo>
                  <a:pt x="451513" y="301225"/>
                  <a:pt x="494635" y="264637"/>
                  <a:pt x="499861" y="224129"/>
                </a:cubicBezTo>
                <a:cubicBezTo>
                  <a:pt x="505089" y="188848"/>
                  <a:pt x="463274" y="7215"/>
                  <a:pt x="413619" y="9828"/>
                </a:cubicBezTo>
                <a:cubicBezTo>
                  <a:pt x="405778" y="80391"/>
                  <a:pt x="326069" y="116979"/>
                  <a:pt x="265960" y="116979"/>
                </a:cubicBezTo>
                <a:cubicBezTo>
                  <a:pt x="203238" y="116979"/>
                  <a:pt x="101314" y="90844"/>
                  <a:pt x="101314" y="20282"/>
                </a:cubicBezTo>
                <a:cubicBezTo>
                  <a:pt x="101314" y="17668"/>
                  <a:pt x="101314" y="16362"/>
                  <a:pt x="101314" y="15055"/>
                </a:cubicBezTo>
                <a:cubicBezTo>
                  <a:pt x="81714" y="25509"/>
                  <a:pt x="59500" y="28122"/>
                  <a:pt x="34672" y="50336"/>
                </a:cubicBezTo>
                <a:cubicBezTo>
                  <a:pt x="-42424" y="120899"/>
                  <a:pt x="84327" y="167940"/>
                  <a:pt x="84327" y="167940"/>
                </a:cubicBezTo>
                <a:cubicBezTo>
                  <a:pt x="84327" y="167940"/>
                  <a:pt x="109155" y="279011"/>
                  <a:pt x="178411" y="369174"/>
                </a:cubicBezTo>
                <a:lnTo>
                  <a:pt x="160116" y="573021"/>
                </a:lnTo>
                <a:cubicBezTo>
                  <a:pt x="160116" y="573021"/>
                  <a:pt x="100008" y="622676"/>
                  <a:pt x="282948" y="644890"/>
                </a:cubicBezTo>
                <a:cubicBezTo>
                  <a:pt x="465887" y="665798"/>
                  <a:pt x="434526" y="553420"/>
                  <a:pt x="434526" y="553420"/>
                </a:cubicBezTo>
                <a:cubicBezTo>
                  <a:pt x="434526" y="553420"/>
                  <a:pt x="448900" y="414909"/>
                  <a:pt x="422766" y="371787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136" name="任意多边形: 形状 135">
            <a:extLst>
              <a:ext uri="{FF2B5EF4-FFF2-40B4-BE49-F238E27FC236}">
                <a16:creationId xmlns:a16="http://schemas.microsoft.com/office/drawing/2014/main" id="{6210B2DA-AB82-40BF-94F1-F911E35043C3}"/>
              </a:ext>
            </a:extLst>
          </p:cNvPr>
          <p:cNvSpPr/>
          <p:nvPr/>
        </p:nvSpPr>
        <p:spPr>
          <a:xfrm>
            <a:off x="5673279" y="3374772"/>
            <a:ext cx="130671" cy="26134"/>
          </a:xfrm>
          <a:custGeom>
            <a:avLst/>
            <a:gdLst>
              <a:gd name="connsiteX0" fmla="*/ 9800 w 130671"/>
              <a:gd name="connsiteY0" fmla="*/ 25481 h 26134"/>
              <a:gd name="connsiteX1" fmla="*/ 127404 w 130671"/>
              <a:gd name="connsiteY1" fmla="*/ 25481 h 26134"/>
              <a:gd name="connsiteX2" fmla="*/ 9800 w 130671"/>
              <a:gd name="connsiteY2" fmla="*/ 25481 h 26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0671" h="26134">
                <a:moveTo>
                  <a:pt x="9800" y="25481"/>
                </a:moveTo>
                <a:cubicBezTo>
                  <a:pt x="9800" y="25481"/>
                  <a:pt x="97350" y="-9800"/>
                  <a:pt x="127404" y="25481"/>
                </a:cubicBezTo>
                <a:lnTo>
                  <a:pt x="9800" y="25481"/>
                </a:lnTo>
                <a:close/>
              </a:path>
            </a:pathLst>
          </a:custGeom>
          <a:solidFill>
            <a:srgbClr val="C9656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137" name="任意多边形: 形状 136">
            <a:extLst>
              <a:ext uri="{FF2B5EF4-FFF2-40B4-BE49-F238E27FC236}">
                <a16:creationId xmlns:a16="http://schemas.microsoft.com/office/drawing/2014/main" id="{08352E6B-BBAB-4B9E-98CE-7D346ECF0271}"/>
              </a:ext>
            </a:extLst>
          </p:cNvPr>
          <p:cNvSpPr/>
          <p:nvPr/>
        </p:nvSpPr>
        <p:spPr>
          <a:xfrm>
            <a:off x="5673279" y="3390452"/>
            <a:ext cx="130671" cy="65336"/>
          </a:xfrm>
          <a:custGeom>
            <a:avLst/>
            <a:gdLst>
              <a:gd name="connsiteX0" fmla="*/ 9800 w 130671"/>
              <a:gd name="connsiteY0" fmla="*/ 9800 h 65335"/>
              <a:gd name="connsiteX1" fmla="*/ 82976 w 130671"/>
              <a:gd name="connsiteY1" fmla="*/ 63375 h 65335"/>
              <a:gd name="connsiteX2" fmla="*/ 127404 w 130671"/>
              <a:gd name="connsiteY2" fmla="*/ 9800 h 65335"/>
              <a:gd name="connsiteX3" fmla="*/ 9800 w 130671"/>
              <a:gd name="connsiteY3" fmla="*/ 9800 h 65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0671" h="65335">
                <a:moveTo>
                  <a:pt x="9800" y="9800"/>
                </a:moveTo>
                <a:cubicBezTo>
                  <a:pt x="9800" y="9800"/>
                  <a:pt x="38548" y="67296"/>
                  <a:pt x="82976" y="63375"/>
                </a:cubicBezTo>
                <a:cubicBezTo>
                  <a:pt x="135245" y="59455"/>
                  <a:pt x="127404" y="9800"/>
                  <a:pt x="127404" y="9800"/>
                </a:cubicBezTo>
                <a:lnTo>
                  <a:pt x="9800" y="9800"/>
                </a:lnTo>
                <a:close/>
              </a:path>
            </a:pathLst>
          </a:custGeom>
          <a:solidFill>
            <a:srgbClr val="C9656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138" name="任意多边形: 形状 137">
            <a:extLst>
              <a:ext uri="{FF2B5EF4-FFF2-40B4-BE49-F238E27FC236}">
                <a16:creationId xmlns:a16="http://schemas.microsoft.com/office/drawing/2014/main" id="{FECF77C2-5ABD-4BC4-AD71-65FA12C88D04}"/>
              </a:ext>
            </a:extLst>
          </p:cNvPr>
          <p:cNvSpPr/>
          <p:nvPr/>
        </p:nvSpPr>
        <p:spPr>
          <a:xfrm>
            <a:off x="5673279" y="3390452"/>
            <a:ext cx="130671" cy="52268"/>
          </a:xfrm>
          <a:custGeom>
            <a:avLst/>
            <a:gdLst>
              <a:gd name="connsiteX0" fmla="*/ 9800 w 130671"/>
              <a:gd name="connsiteY0" fmla="*/ 9800 h 52268"/>
              <a:gd name="connsiteX1" fmla="*/ 127404 w 130671"/>
              <a:gd name="connsiteY1" fmla="*/ 9800 h 52268"/>
              <a:gd name="connsiteX2" fmla="*/ 9800 w 130671"/>
              <a:gd name="connsiteY2" fmla="*/ 9800 h 52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0671" h="52268">
                <a:moveTo>
                  <a:pt x="9800" y="9800"/>
                </a:moveTo>
                <a:lnTo>
                  <a:pt x="127404" y="9800"/>
                </a:lnTo>
                <a:cubicBezTo>
                  <a:pt x="128711" y="9800"/>
                  <a:pt x="102577" y="88203"/>
                  <a:pt x="9800" y="9800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139" name="任意多边形: 形状 138">
            <a:extLst>
              <a:ext uri="{FF2B5EF4-FFF2-40B4-BE49-F238E27FC236}">
                <a16:creationId xmlns:a16="http://schemas.microsoft.com/office/drawing/2014/main" id="{F13E0EA3-A533-44FA-8323-857A752C4239}"/>
              </a:ext>
            </a:extLst>
          </p:cNvPr>
          <p:cNvSpPr/>
          <p:nvPr/>
        </p:nvSpPr>
        <p:spPr>
          <a:xfrm>
            <a:off x="5604023" y="3531577"/>
            <a:ext cx="39201" cy="39201"/>
          </a:xfrm>
          <a:custGeom>
            <a:avLst/>
            <a:gdLst>
              <a:gd name="connsiteX0" fmla="*/ 9800 w 39201"/>
              <a:gd name="connsiteY0" fmla="*/ 22867 h 39201"/>
              <a:gd name="connsiteX1" fmla="*/ 22867 w 39201"/>
              <a:gd name="connsiteY1" fmla="*/ 35935 h 39201"/>
              <a:gd name="connsiteX2" fmla="*/ 35935 w 39201"/>
              <a:gd name="connsiteY2" fmla="*/ 22867 h 39201"/>
              <a:gd name="connsiteX3" fmla="*/ 22867 w 39201"/>
              <a:gd name="connsiteY3" fmla="*/ 9800 h 39201"/>
              <a:gd name="connsiteX4" fmla="*/ 9800 w 39201"/>
              <a:gd name="connsiteY4" fmla="*/ 22867 h 39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201" h="39201">
                <a:moveTo>
                  <a:pt x="9800" y="22867"/>
                </a:moveTo>
                <a:cubicBezTo>
                  <a:pt x="9800" y="29401"/>
                  <a:pt x="15027" y="35935"/>
                  <a:pt x="22867" y="35935"/>
                </a:cubicBezTo>
                <a:cubicBezTo>
                  <a:pt x="29401" y="35935"/>
                  <a:pt x="35935" y="30708"/>
                  <a:pt x="35935" y="22867"/>
                </a:cubicBezTo>
                <a:cubicBezTo>
                  <a:pt x="35935" y="16334"/>
                  <a:pt x="30708" y="9800"/>
                  <a:pt x="22867" y="9800"/>
                </a:cubicBezTo>
                <a:cubicBezTo>
                  <a:pt x="15027" y="9800"/>
                  <a:pt x="9800" y="15027"/>
                  <a:pt x="9800" y="22867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140" name="任意多边形: 形状 139">
            <a:extLst>
              <a:ext uri="{FF2B5EF4-FFF2-40B4-BE49-F238E27FC236}">
                <a16:creationId xmlns:a16="http://schemas.microsoft.com/office/drawing/2014/main" id="{CFCEB5CF-B191-4A87-8BBA-61E9379261F2}"/>
              </a:ext>
            </a:extLst>
          </p:cNvPr>
          <p:cNvSpPr/>
          <p:nvPr/>
        </p:nvSpPr>
        <p:spPr>
          <a:xfrm>
            <a:off x="5619704" y="3553791"/>
            <a:ext cx="39201" cy="39201"/>
          </a:xfrm>
          <a:custGeom>
            <a:avLst/>
            <a:gdLst>
              <a:gd name="connsiteX0" fmla="*/ 9800 w 39201"/>
              <a:gd name="connsiteY0" fmla="*/ 22867 h 39201"/>
              <a:gd name="connsiteX1" fmla="*/ 22867 w 39201"/>
              <a:gd name="connsiteY1" fmla="*/ 35935 h 39201"/>
              <a:gd name="connsiteX2" fmla="*/ 35935 w 39201"/>
              <a:gd name="connsiteY2" fmla="*/ 22867 h 39201"/>
              <a:gd name="connsiteX3" fmla="*/ 22867 w 39201"/>
              <a:gd name="connsiteY3" fmla="*/ 9800 h 39201"/>
              <a:gd name="connsiteX4" fmla="*/ 9800 w 39201"/>
              <a:gd name="connsiteY4" fmla="*/ 22867 h 39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201" h="39201">
                <a:moveTo>
                  <a:pt x="9800" y="22867"/>
                </a:moveTo>
                <a:cubicBezTo>
                  <a:pt x="9800" y="29401"/>
                  <a:pt x="15028" y="35935"/>
                  <a:pt x="22867" y="35935"/>
                </a:cubicBezTo>
                <a:cubicBezTo>
                  <a:pt x="29401" y="35935"/>
                  <a:pt x="35935" y="30708"/>
                  <a:pt x="35935" y="22867"/>
                </a:cubicBezTo>
                <a:cubicBezTo>
                  <a:pt x="35935" y="16334"/>
                  <a:pt x="30708" y="9800"/>
                  <a:pt x="22867" y="9800"/>
                </a:cubicBezTo>
                <a:cubicBezTo>
                  <a:pt x="16334" y="9800"/>
                  <a:pt x="9800" y="15027"/>
                  <a:pt x="9800" y="22867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141" name="任意多边形: 形状 140">
            <a:extLst>
              <a:ext uri="{FF2B5EF4-FFF2-40B4-BE49-F238E27FC236}">
                <a16:creationId xmlns:a16="http://schemas.microsoft.com/office/drawing/2014/main" id="{E0F3294E-52DB-4F92-B2F1-6CC2D4711279}"/>
              </a:ext>
            </a:extLst>
          </p:cNvPr>
          <p:cNvSpPr/>
          <p:nvPr/>
        </p:nvSpPr>
        <p:spPr>
          <a:xfrm>
            <a:off x="5643225" y="3570778"/>
            <a:ext cx="39201" cy="39201"/>
          </a:xfrm>
          <a:custGeom>
            <a:avLst/>
            <a:gdLst>
              <a:gd name="connsiteX0" fmla="*/ 9800 w 39201"/>
              <a:gd name="connsiteY0" fmla="*/ 22867 h 39201"/>
              <a:gd name="connsiteX1" fmla="*/ 22867 w 39201"/>
              <a:gd name="connsiteY1" fmla="*/ 35935 h 39201"/>
              <a:gd name="connsiteX2" fmla="*/ 35935 w 39201"/>
              <a:gd name="connsiteY2" fmla="*/ 22867 h 39201"/>
              <a:gd name="connsiteX3" fmla="*/ 22867 w 39201"/>
              <a:gd name="connsiteY3" fmla="*/ 9800 h 39201"/>
              <a:gd name="connsiteX4" fmla="*/ 9800 w 39201"/>
              <a:gd name="connsiteY4" fmla="*/ 22867 h 39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201" h="39201">
                <a:moveTo>
                  <a:pt x="9800" y="22867"/>
                </a:moveTo>
                <a:cubicBezTo>
                  <a:pt x="9800" y="29401"/>
                  <a:pt x="15027" y="35935"/>
                  <a:pt x="22867" y="35935"/>
                </a:cubicBezTo>
                <a:cubicBezTo>
                  <a:pt x="30708" y="35935"/>
                  <a:pt x="35935" y="30708"/>
                  <a:pt x="35935" y="22867"/>
                </a:cubicBezTo>
                <a:cubicBezTo>
                  <a:pt x="35935" y="16334"/>
                  <a:pt x="30708" y="9800"/>
                  <a:pt x="22867" y="9800"/>
                </a:cubicBezTo>
                <a:cubicBezTo>
                  <a:pt x="15027" y="9800"/>
                  <a:pt x="9800" y="15027"/>
                  <a:pt x="9800" y="22867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142" name="任意多边形: 形状 141">
            <a:extLst>
              <a:ext uri="{FF2B5EF4-FFF2-40B4-BE49-F238E27FC236}">
                <a16:creationId xmlns:a16="http://schemas.microsoft.com/office/drawing/2014/main" id="{DA9A42F6-7459-46DA-AAA0-51E60887E0E8}"/>
              </a:ext>
            </a:extLst>
          </p:cNvPr>
          <p:cNvSpPr/>
          <p:nvPr/>
        </p:nvSpPr>
        <p:spPr>
          <a:xfrm>
            <a:off x="5668052" y="3577312"/>
            <a:ext cx="39201" cy="39201"/>
          </a:xfrm>
          <a:custGeom>
            <a:avLst/>
            <a:gdLst>
              <a:gd name="connsiteX0" fmla="*/ 9800 w 39201"/>
              <a:gd name="connsiteY0" fmla="*/ 22867 h 39201"/>
              <a:gd name="connsiteX1" fmla="*/ 22867 w 39201"/>
              <a:gd name="connsiteY1" fmla="*/ 35935 h 39201"/>
              <a:gd name="connsiteX2" fmla="*/ 35935 w 39201"/>
              <a:gd name="connsiteY2" fmla="*/ 22867 h 39201"/>
              <a:gd name="connsiteX3" fmla="*/ 22867 w 39201"/>
              <a:gd name="connsiteY3" fmla="*/ 9800 h 39201"/>
              <a:gd name="connsiteX4" fmla="*/ 9800 w 39201"/>
              <a:gd name="connsiteY4" fmla="*/ 22867 h 39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201" h="39201">
                <a:moveTo>
                  <a:pt x="9800" y="22867"/>
                </a:moveTo>
                <a:cubicBezTo>
                  <a:pt x="9800" y="29401"/>
                  <a:pt x="15027" y="35935"/>
                  <a:pt x="22867" y="35935"/>
                </a:cubicBezTo>
                <a:cubicBezTo>
                  <a:pt x="29401" y="35935"/>
                  <a:pt x="35935" y="30708"/>
                  <a:pt x="35935" y="22867"/>
                </a:cubicBezTo>
                <a:cubicBezTo>
                  <a:pt x="35935" y="15027"/>
                  <a:pt x="30708" y="9800"/>
                  <a:pt x="22867" y="9800"/>
                </a:cubicBezTo>
                <a:cubicBezTo>
                  <a:pt x="15027" y="9800"/>
                  <a:pt x="9800" y="15027"/>
                  <a:pt x="9800" y="22867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143" name="任意多边形: 形状 142">
            <a:extLst>
              <a:ext uri="{FF2B5EF4-FFF2-40B4-BE49-F238E27FC236}">
                <a16:creationId xmlns:a16="http://schemas.microsoft.com/office/drawing/2014/main" id="{65F7CBDB-E72D-4E7A-93CA-C055E86D0FD5}"/>
              </a:ext>
            </a:extLst>
          </p:cNvPr>
          <p:cNvSpPr/>
          <p:nvPr/>
        </p:nvSpPr>
        <p:spPr>
          <a:xfrm>
            <a:off x="5694186" y="3572085"/>
            <a:ext cx="39201" cy="39201"/>
          </a:xfrm>
          <a:custGeom>
            <a:avLst/>
            <a:gdLst>
              <a:gd name="connsiteX0" fmla="*/ 9800 w 39201"/>
              <a:gd name="connsiteY0" fmla="*/ 22867 h 39201"/>
              <a:gd name="connsiteX1" fmla="*/ 22867 w 39201"/>
              <a:gd name="connsiteY1" fmla="*/ 35935 h 39201"/>
              <a:gd name="connsiteX2" fmla="*/ 35935 w 39201"/>
              <a:gd name="connsiteY2" fmla="*/ 22867 h 39201"/>
              <a:gd name="connsiteX3" fmla="*/ 22867 w 39201"/>
              <a:gd name="connsiteY3" fmla="*/ 9800 h 39201"/>
              <a:gd name="connsiteX4" fmla="*/ 9800 w 39201"/>
              <a:gd name="connsiteY4" fmla="*/ 22867 h 39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201" h="39201">
                <a:moveTo>
                  <a:pt x="9800" y="22867"/>
                </a:moveTo>
                <a:cubicBezTo>
                  <a:pt x="9800" y="29401"/>
                  <a:pt x="15027" y="35935"/>
                  <a:pt x="22867" y="35935"/>
                </a:cubicBezTo>
                <a:cubicBezTo>
                  <a:pt x="30708" y="35935"/>
                  <a:pt x="35935" y="30708"/>
                  <a:pt x="35935" y="22867"/>
                </a:cubicBezTo>
                <a:cubicBezTo>
                  <a:pt x="35935" y="16334"/>
                  <a:pt x="30708" y="9800"/>
                  <a:pt x="22867" y="9800"/>
                </a:cubicBezTo>
                <a:cubicBezTo>
                  <a:pt x="15027" y="9800"/>
                  <a:pt x="9800" y="15027"/>
                  <a:pt x="9800" y="22867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144" name="任意多边形: 形状 143">
            <a:extLst>
              <a:ext uri="{FF2B5EF4-FFF2-40B4-BE49-F238E27FC236}">
                <a16:creationId xmlns:a16="http://schemas.microsoft.com/office/drawing/2014/main" id="{30E4CF99-C34B-40A6-B6DF-B02CF04E6FE2}"/>
              </a:ext>
            </a:extLst>
          </p:cNvPr>
          <p:cNvSpPr/>
          <p:nvPr/>
        </p:nvSpPr>
        <p:spPr>
          <a:xfrm>
            <a:off x="5719014" y="3556404"/>
            <a:ext cx="39201" cy="39201"/>
          </a:xfrm>
          <a:custGeom>
            <a:avLst/>
            <a:gdLst>
              <a:gd name="connsiteX0" fmla="*/ 9800 w 39201"/>
              <a:gd name="connsiteY0" fmla="*/ 22867 h 39201"/>
              <a:gd name="connsiteX1" fmla="*/ 22867 w 39201"/>
              <a:gd name="connsiteY1" fmla="*/ 35935 h 39201"/>
              <a:gd name="connsiteX2" fmla="*/ 35935 w 39201"/>
              <a:gd name="connsiteY2" fmla="*/ 22867 h 39201"/>
              <a:gd name="connsiteX3" fmla="*/ 22867 w 39201"/>
              <a:gd name="connsiteY3" fmla="*/ 9800 h 39201"/>
              <a:gd name="connsiteX4" fmla="*/ 9800 w 39201"/>
              <a:gd name="connsiteY4" fmla="*/ 22867 h 39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201" h="39201">
                <a:moveTo>
                  <a:pt x="9800" y="22867"/>
                </a:moveTo>
                <a:cubicBezTo>
                  <a:pt x="9800" y="29401"/>
                  <a:pt x="15027" y="35935"/>
                  <a:pt x="22867" y="35935"/>
                </a:cubicBezTo>
                <a:cubicBezTo>
                  <a:pt x="29401" y="35935"/>
                  <a:pt x="35935" y="30708"/>
                  <a:pt x="35935" y="22867"/>
                </a:cubicBezTo>
                <a:cubicBezTo>
                  <a:pt x="35935" y="16334"/>
                  <a:pt x="30708" y="9800"/>
                  <a:pt x="22867" y="9800"/>
                </a:cubicBezTo>
                <a:cubicBezTo>
                  <a:pt x="15027" y="11107"/>
                  <a:pt x="9800" y="16334"/>
                  <a:pt x="9800" y="22867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145" name="任意多边形: 形状 144">
            <a:extLst>
              <a:ext uri="{FF2B5EF4-FFF2-40B4-BE49-F238E27FC236}">
                <a16:creationId xmlns:a16="http://schemas.microsoft.com/office/drawing/2014/main" id="{BA303B98-1002-41A1-9282-4B7184978F40}"/>
              </a:ext>
            </a:extLst>
          </p:cNvPr>
          <p:cNvSpPr/>
          <p:nvPr/>
        </p:nvSpPr>
        <p:spPr>
          <a:xfrm>
            <a:off x="5734694" y="3532884"/>
            <a:ext cx="39201" cy="39201"/>
          </a:xfrm>
          <a:custGeom>
            <a:avLst/>
            <a:gdLst>
              <a:gd name="connsiteX0" fmla="*/ 9800 w 39201"/>
              <a:gd name="connsiteY0" fmla="*/ 22867 h 39201"/>
              <a:gd name="connsiteX1" fmla="*/ 22867 w 39201"/>
              <a:gd name="connsiteY1" fmla="*/ 35935 h 39201"/>
              <a:gd name="connsiteX2" fmla="*/ 35935 w 39201"/>
              <a:gd name="connsiteY2" fmla="*/ 22867 h 39201"/>
              <a:gd name="connsiteX3" fmla="*/ 22867 w 39201"/>
              <a:gd name="connsiteY3" fmla="*/ 9800 h 39201"/>
              <a:gd name="connsiteX4" fmla="*/ 9800 w 39201"/>
              <a:gd name="connsiteY4" fmla="*/ 22867 h 39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201" h="39201">
                <a:moveTo>
                  <a:pt x="9800" y="22867"/>
                </a:moveTo>
                <a:cubicBezTo>
                  <a:pt x="9800" y="29401"/>
                  <a:pt x="15027" y="35935"/>
                  <a:pt x="22867" y="35935"/>
                </a:cubicBezTo>
                <a:cubicBezTo>
                  <a:pt x="29401" y="35935"/>
                  <a:pt x="35935" y="30708"/>
                  <a:pt x="35935" y="22867"/>
                </a:cubicBezTo>
                <a:cubicBezTo>
                  <a:pt x="35935" y="16334"/>
                  <a:pt x="30708" y="9800"/>
                  <a:pt x="22867" y="9800"/>
                </a:cubicBezTo>
                <a:cubicBezTo>
                  <a:pt x="15027" y="9800"/>
                  <a:pt x="9800" y="16334"/>
                  <a:pt x="9800" y="22867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146" name="任意多边形: 形状 145">
            <a:extLst>
              <a:ext uri="{FF2B5EF4-FFF2-40B4-BE49-F238E27FC236}">
                <a16:creationId xmlns:a16="http://schemas.microsoft.com/office/drawing/2014/main" id="{1F39051E-0E3A-47FF-97AB-F0634A4F8F08}"/>
              </a:ext>
            </a:extLst>
          </p:cNvPr>
          <p:cNvSpPr/>
          <p:nvPr/>
        </p:nvSpPr>
        <p:spPr>
          <a:xfrm>
            <a:off x="5492953" y="3349944"/>
            <a:ext cx="52268" cy="52268"/>
          </a:xfrm>
          <a:custGeom>
            <a:avLst/>
            <a:gdLst>
              <a:gd name="connsiteX0" fmla="*/ 9800 w 52268"/>
              <a:gd name="connsiteY0" fmla="*/ 29401 h 52268"/>
              <a:gd name="connsiteX1" fmla="*/ 29401 w 52268"/>
              <a:gd name="connsiteY1" fmla="*/ 49002 h 52268"/>
              <a:gd name="connsiteX2" fmla="*/ 49002 w 52268"/>
              <a:gd name="connsiteY2" fmla="*/ 29401 h 52268"/>
              <a:gd name="connsiteX3" fmla="*/ 29401 w 52268"/>
              <a:gd name="connsiteY3" fmla="*/ 9800 h 52268"/>
              <a:gd name="connsiteX4" fmla="*/ 9800 w 52268"/>
              <a:gd name="connsiteY4" fmla="*/ 29401 h 52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268" h="52268">
                <a:moveTo>
                  <a:pt x="9800" y="29401"/>
                </a:moveTo>
                <a:cubicBezTo>
                  <a:pt x="9800" y="39855"/>
                  <a:pt x="17641" y="49002"/>
                  <a:pt x="29401" y="49002"/>
                </a:cubicBezTo>
                <a:cubicBezTo>
                  <a:pt x="41161" y="49002"/>
                  <a:pt x="49002" y="41162"/>
                  <a:pt x="49002" y="29401"/>
                </a:cubicBezTo>
                <a:cubicBezTo>
                  <a:pt x="49002" y="18947"/>
                  <a:pt x="41161" y="9800"/>
                  <a:pt x="29401" y="9800"/>
                </a:cubicBezTo>
                <a:cubicBezTo>
                  <a:pt x="17641" y="9800"/>
                  <a:pt x="9800" y="18947"/>
                  <a:pt x="9800" y="29401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147" name="任意多边形: 形状 146">
            <a:extLst>
              <a:ext uri="{FF2B5EF4-FFF2-40B4-BE49-F238E27FC236}">
                <a16:creationId xmlns:a16="http://schemas.microsoft.com/office/drawing/2014/main" id="{FAB43F84-63E2-4DFB-BC71-5B08DAEB5A67}"/>
              </a:ext>
            </a:extLst>
          </p:cNvPr>
          <p:cNvSpPr/>
          <p:nvPr/>
        </p:nvSpPr>
        <p:spPr>
          <a:xfrm>
            <a:off x="5430194" y="3549041"/>
            <a:ext cx="679490" cy="692557"/>
          </a:xfrm>
          <a:custGeom>
            <a:avLst/>
            <a:gdLst>
              <a:gd name="connsiteX0" fmla="*/ 93467 w 679489"/>
              <a:gd name="connsiteY0" fmla="*/ 221011 h 692557"/>
              <a:gd name="connsiteX1" fmla="*/ 175789 w 679489"/>
              <a:gd name="connsiteY1" fmla="*/ 388270 h 692557"/>
              <a:gd name="connsiteX2" fmla="*/ 64719 w 679489"/>
              <a:gd name="connsiteY2" fmla="*/ 588197 h 692557"/>
              <a:gd name="connsiteX3" fmla="*/ 307767 w 679489"/>
              <a:gd name="connsiteY3" fmla="*/ 684894 h 692557"/>
              <a:gd name="connsiteX4" fmla="*/ 324754 w 679489"/>
              <a:gd name="connsiteY4" fmla="*/ 663986 h 692557"/>
              <a:gd name="connsiteX5" fmla="*/ 350889 w 679489"/>
              <a:gd name="connsiteY5" fmla="*/ 687507 h 692557"/>
              <a:gd name="connsiteX6" fmla="*/ 529908 w 679489"/>
              <a:gd name="connsiteY6" fmla="*/ 562063 h 692557"/>
              <a:gd name="connsiteX7" fmla="*/ 439745 w 679489"/>
              <a:gd name="connsiteY7" fmla="*/ 373896 h 692557"/>
              <a:gd name="connsiteX8" fmla="*/ 447585 w 679489"/>
              <a:gd name="connsiteY8" fmla="*/ 336002 h 692557"/>
              <a:gd name="connsiteX9" fmla="*/ 588710 w 679489"/>
              <a:gd name="connsiteY9" fmla="*/ 602571 h 692557"/>
              <a:gd name="connsiteX10" fmla="*/ 673647 w 679489"/>
              <a:gd name="connsiteY10" fmla="*/ 558143 h 692557"/>
              <a:gd name="connsiteX11" fmla="*/ 510308 w 679489"/>
              <a:gd name="connsiteY11" fmla="*/ 206637 h 692557"/>
              <a:gd name="connsiteX12" fmla="*/ 378330 w 679489"/>
              <a:gd name="connsiteY12" fmla="*/ 10630 h 692557"/>
              <a:gd name="connsiteX13" fmla="*/ 328675 w 679489"/>
              <a:gd name="connsiteY13" fmla="*/ 427471 h 692557"/>
              <a:gd name="connsiteX14" fmla="*/ 111761 w 679489"/>
              <a:gd name="connsiteY14" fmla="*/ 26311 h 692557"/>
              <a:gd name="connsiteX15" fmla="*/ 15064 w 679489"/>
              <a:gd name="connsiteY15" fmla="*/ 85113 h 692557"/>
              <a:gd name="connsiteX16" fmla="*/ 93467 w 679489"/>
              <a:gd name="connsiteY16" fmla="*/ 221011 h 692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79489" h="692557">
                <a:moveTo>
                  <a:pt x="93467" y="221011"/>
                </a:moveTo>
                <a:cubicBezTo>
                  <a:pt x="93467" y="221011"/>
                  <a:pt x="135281" y="332082"/>
                  <a:pt x="175789" y="388270"/>
                </a:cubicBezTo>
                <a:cubicBezTo>
                  <a:pt x="175789" y="388270"/>
                  <a:pt x="79093" y="537235"/>
                  <a:pt x="64719" y="588197"/>
                </a:cubicBezTo>
                <a:cubicBezTo>
                  <a:pt x="64719" y="588197"/>
                  <a:pt x="173176" y="705801"/>
                  <a:pt x="307767" y="684894"/>
                </a:cubicBezTo>
                <a:lnTo>
                  <a:pt x="324754" y="663986"/>
                </a:lnTo>
                <a:lnTo>
                  <a:pt x="350889" y="687507"/>
                </a:lnTo>
                <a:cubicBezTo>
                  <a:pt x="350889" y="687507"/>
                  <a:pt x="503774" y="628705"/>
                  <a:pt x="529908" y="562063"/>
                </a:cubicBezTo>
                <a:lnTo>
                  <a:pt x="439745" y="373896"/>
                </a:lnTo>
                <a:lnTo>
                  <a:pt x="447585" y="336002"/>
                </a:lnTo>
                <a:lnTo>
                  <a:pt x="588710" y="602571"/>
                </a:lnTo>
                <a:lnTo>
                  <a:pt x="673647" y="558143"/>
                </a:lnTo>
                <a:lnTo>
                  <a:pt x="510308" y="206637"/>
                </a:lnTo>
                <a:cubicBezTo>
                  <a:pt x="510308" y="206637"/>
                  <a:pt x="469799" y="-5050"/>
                  <a:pt x="378330" y="10630"/>
                </a:cubicBezTo>
                <a:lnTo>
                  <a:pt x="328675" y="427471"/>
                </a:lnTo>
                <a:lnTo>
                  <a:pt x="111761" y="26311"/>
                </a:lnTo>
                <a:cubicBezTo>
                  <a:pt x="111761" y="26311"/>
                  <a:pt x="43811" y="23697"/>
                  <a:pt x="15064" y="85113"/>
                </a:cubicBezTo>
                <a:cubicBezTo>
                  <a:pt x="-14991" y="145222"/>
                  <a:pt x="93467" y="221011"/>
                  <a:pt x="93467" y="221011"/>
                </a:cubicBezTo>
                <a:close/>
              </a:path>
            </a:pathLst>
          </a:custGeom>
          <a:solidFill>
            <a:srgbClr val="4A4E6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148" name="任意多边形: 形状 147">
            <a:extLst>
              <a:ext uri="{FF2B5EF4-FFF2-40B4-BE49-F238E27FC236}">
                <a16:creationId xmlns:a16="http://schemas.microsoft.com/office/drawing/2014/main" id="{CB01A4FF-948D-4227-83A7-3A76C5F5A41D}"/>
              </a:ext>
            </a:extLst>
          </p:cNvPr>
          <p:cNvSpPr/>
          <p:nvPr/>
        </p:nvSpPr>
        <p:spPr>
          <a:xfrm>
            <a:off x="6011717" y="4101303"/>
            <a:ext cx="104537" cy="65336"/>
          </a:xfrm>
          <a:custGeom>
            <a:avLst/>
            <a:gdLst>
              <a:gd name="connsiteX0" fmla="*/ 9800 w 104536"/>
              <a:gd name="connsiteY0" fmla="*/ 49002 h 65335"/>
              <a:gd name="connsiteX1" fmla="*/ 17641 w 104536"/>
              <a:gd name="connsiteY1" fmla="*/ 64682 h 65335"/>
              <a:gd name="connsiteX2" fmla="*/ 96043 w 104536"/>
              <a:gd name="connsiteY2" fmla="*/ 25481 h 65335"/>
              <a:gd name="connsiteX3" fmla="*/ 88203 w 104536"/>
              <a:gd name="connsiteY3" fmla="*/ 9800 h 65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536" h="65335">
                <a:moveTo>
                  <a:pt x="9800" y="49002"/>
                </a:moveTo>
                <a:lnTo>
                  <a:pt x="17641" y="64682"/>
                </a:lnTo>
                <a:lnTo>
                  <a:pt x="96043" y="25481"/>
                </a:lnTo>
                <a:lnTo>
                  <a:pt x="88203" y="9800"/>
                </a:ln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149" name="任意多边形: 形状 148">
            <a:extLst>
              <a:ext uri="{FF2B5EF4-FFF2-40B4-BE49-F238E27FC236}">
                <a16:creationId xmlns:a16="http://schemas.microsoft.com/office/drawing/2014/main" id="{B2118932-D164-461F-8A22-68053086052F}"/>
              </a:ext>
            </a:extLst>
          </p:cNvPr>
          <p:cNvSpPr/>
          <p:nvPr/>
        </p:nvSpPr>
        <p:spPr>
          <a:xfrm>
            <a:off x="5491646" y="3564245"/>
            <a:ext cx="274409" cy="418148"/>
          </a:xfrm>
          <a:custGeom>
            <a:avLst/>
            <a:gdLst>
              <a:gd name="connsiteX0" fmla="*/ 50308 w 274409"/>
              <a:gd name="connsiteY0" fmla="*/ 9800 h 418147"/>
              <a:gd name="connsiteX1" fmla="*/ 9800 w 274409"/>
              <a:gd name="connsiteY1" fmla="*/ 17640 h 418147"/>
              <a:gd name="connsiteX2" fmla="*/ 37241 w 274409"/>
              <a:gd name="connsiteY2" fmla="*/ 139165 h 418147"/>
              <a:gd name="connsiteX3" fmla="*/ 105190 w 274409"/>
              <a:gd name="connsiteY3" fmla="*/ 162686 h 418147"/>
              <a:gd name="connsiteX4" fmla="*/ 89510 w 274409"/>
              <a:gd name="connsiteY4" fmla="*/ 230635 h 418147"/>
              <a:gd name="connsiteX5" fmla="*/ 267223 w 274409"/>
              <a:gd name="connsiteY5" fmla="*/ 410961 h 4181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74409" h="418147">
                <a:moveTo>
                  <a:pt x="50308" y="9800"/>
                </a:moveTo>
                <a:lnTo>
                  <a:pt x="9800" y="17640"/>
                </a:lnTo>
                <a:lnTo>
                  <a:pt x="37241" y="139165"/>
                </a:lnTo>
                <a:lnTo>
                  <a:pt x="105190" y="162686"/>
                </a:lnTo>
                <a:lnTo>
                  <a:pt x="89510" y="230635"/>
                </a:lnTo>
                <a:lnTo>
                  <a:pt x="267223" y="410961"/>
                </a:lnTo>
                <a:close/>
              </a:path>
            </a:pathLst>
          </a:custGeom>
          <a:solidFill>
            <a:srgbClr val="30323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150" name="任意多边形: 形状 149">
            <a:extLst>
              <a:ext uri="{FF2B5EF4-FFF2-40B4-BE49-F238E27FC236}">
                <a16:creationId xmlns:a16="http://schemas.microsoft.com/office/drawing/2014/main" id="{DB19EBB6-33C2-4ED4-AAAB-F9E35026084E}"/>
              </a:ext>
            </a:extLst>
          </p:cNvPr>
          <p:cNvSpPr/>
          <p:nvPr/>
        </p:nvSpPr>
        <p:spPr>
          <a:xfrm>
            <a:off x="5749068" y="3548564"/>
            <a:ext cx="104537" cy="431215"/>
          </a:xfrm>
          <a:custGeom>
            <a:avLst/>
            <a:gdLst>
              <a:gd name="connsiteX0" fmla="*/ 59455 w 104536"/>
              <a:gd name="connsiteY0" fmla="*/ 11107 h 431214"/>
              <a:gd name="connsiteX1" fmla="*/ 9800 w 104536"/>
              <a:gd name="connsiteY1" fmla="*/ 426642 h 431214"/>
              <a:gd name="connsiteX2" fmla="*/ 88203 w 104536"/>
              <a:gd name="connsiteY2" fmla="*/ 229328 h 431214"/>
              <a:gd name="connsiteX3" fmla="*/ 59455 w 104536"/>
              <a:gd name="connsiteY3" fmla="*/ 166606 h 431214"/>
              <a:gd name="connsiteX4" fmla="*/ 99963 w 104536"/>
              <a:gd name="connsiteY4" fmla="*/ 147005 h 431214"/>
              <a:gd name="connsiteX5" fmla="*/ 80363 w 104536"/>
              <a:gd name="connsiteY5" fmla="*/ 9800 h 431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4536" h="431214">
                <a:moveTo>
                  <a:pt x="59455" y="11107"/>
                </a:moveTo>
                <a:lnTo>
                  <a:pt x="9800" y="426642"/>
                </a:lnTo>
                <a:lnTo>
                  <a:pt x="88203" y="229328"/>
                </a:lnTo>
                <a:lnTo>
                  <a:pt x="59455" y="166606"/>
                </a:lnTo>
                <a:lnTo>
                  <a:pt x="99963" y="147005"/>
                </a:lnTo>
                <a:lnTo>
                  <a:pt x="80363" y="9800"/>
                </a:lnTo>
                <a:close/>
              </a:path>
            </a:pathLst>
          </a:custGeom>
          <a:solidFill>
            <a:srgbClr val="30323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151" name="任意多边形: 形状 150">
            <a:extLst>
              <a:ext uri="{FF2B5EF4-FFF2-40B4-BE49-F238E27FC236}">
                <a16:creationId xmlns:a16="http://schemas.microsoft.com/office/drawing/2014/main" id="{E8F13087-D733-4D4F-A21B-6C24E0523FD6}"/>
              </a:ext>
            </a:extLst>
          </p:cNvPr>
          <p:cNvSpPr/>
          <p:nvPr/>
        </p:nvSpPr>
        <p:spPr>
          <a:xfrm>
            <a:off x="5738614" y="3995460"/>
            <a:ext cx="39201" cy="39201"/>
          </a:xfrm>
          <a:custGeom>
            <a:avLst/>
            <a:gdLst>
              <a:gd name="connsiteX0" fmla="*/ 9800 w 39201"/>
              <a:gd name="connsiteY0" fmla="*/ 21561 h 39201"/>
              <a:gd name="connsiteX1" fmla="*/ 21561 w 39201"/>
              <a:gd name="connsiteY1" fmla="*/ 33321 h 39201"/>
              <a:gd name="connsiteX2" fmla="*/ 33321 w 39201"/>
              <a:gd name="connsiteY2" fmla="*/ 21561 h 39201"/>
              <a:gd name="connsiteX3" fmla="*/ 21561 w 39201"/>
              <a:gd name="connsiteY3" fmla="*/ 9800 h 39201"/>
              <a:gd name="connsiteX4" fmla="*/ 9800 w 39201"/>
              <a:gd name="connsiteY4" fmla="*/ 21561 h 39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201" h="39201">
                <a:moveTo>
                  <a:pt x="9800" y="21561"/>
                </a:moveTo>
                <a:cubicBezTo>
                  <a:pt x="9800" y="28094"/>
                  <a:pt x="15027" y="33321"/>
                  <a:pt x="21561" y="33321"/>
                </a:cubicBezTo>
                <a:cubicBezTo>
                  <a:pt x="28094" y="33321"/>
                  <a:pt x="33321" y="28094"/>
                  <a:pt x="33321" y="21561"/>
                </a:cubicBezTo>
                <a:cubicBezTo>
                  <a:pt x="33321" y="15027"/>
                  <a:pt x="28094" y="9800"/>
                  <a:pt x="21561" y="9800"/>
                </a:cubicBezTo>
                <a:cubicBezTo>
                  <a:pt x="16334" y="9800"/>
                  <a:pt x="9800" y="15027"/>
                  <a:pt x="9800" y="21561"/>
                </a:cubicBezTo>
                <a:close/>
              </a:path>
            </a:pathLst>
          </a:custGeom>
          <a:solidFill>
            <a:srgbClr val="30323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152" name="任意多边形: 形状 151">
            <a:extLst>
              <a:ext uri="{FF2B5EF4-FFF2-40B4-BE49-F238E27FC236}">
                <a16:creationId xmlns:a16="http://schemas.microsoft.com/office/drawing/2014/main" id="{094C2656-24D0-44F1-921F-448345729D9D}"/>
              </a:ext>
            </a:extLst>
          </p:cNvPr>
          <p:cNvSpPr/>
          <p:nvPr/>
        </p:nvSpPr>
        <p:spPr>
          <a:xfrm>
            <a:off x="5737308" y="4105223"/>
            <a:ext cx="39201" cy="39201"/>
          </a:xfrm>
          <a:custGeom>
            <a:avLst/>
            <a:gdLst>
              <a:gd name="connsiteX0" fmla="*/ 9800 w 39201"/>
              <a:gd name="connsiteY0" fmla="*/ 21561 h 39201"/>
              <a:gd name="connsiteX1" fmla="*/ 21561 w 39201"/>
              <a:gd name="connsiteY1" fmla="*/ 33321 h 39201"/>
              <a:gd name="connsiteX2" fmla="*/ 33321 w 39201"/>
              <a:gd name="connsiteY2" fmla="*/ 21561 h 39201"/>
              <a:gd name="connsiteX3" fmla="*/ 21561 w 39201"/>
              <a:gd name="connsiteY3" fmla="*/ 9800 h 39201"/>
              <a:gd name="connsiteX4" fmla="*/ 9800 w 39201"/>
              <a:gd name="connsiteY4" fmla="*/ 21561 h 39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201" h="39201">
                <a:moveTo>
                  <a:pt x="9800" y="21561"/>
                </a:moveTo>
                <a:cubicBezTo>
                  <a:pt x="9800" y="28094"/>
                  <a:pt x="15028" y="33321"/>
                  <a:pt x="21561" y="33321"/>
                </a:cubicBezTo>
                <a:cubicBezTo>
                  <a:pt x="28095" y="33321"/>
                  <a:pt x="33321" y="28094"/>
                  <a:pt x="33321" y="21561"/>
                </a:cubicBezTo>
                <a:cubicBezTo>
                  <a:pt x="33321" y="15027"/>
                  <a:pt x="28095" y="9800"/>
                  <a:pt x="21561" y="9800"/>
                </a:cubicBezTo>
                <a:cubicBezTo>
                  <a:pt x="15028" y="9800"/>
                  <a:pt x="9800" y="15027"/>
                  <a:pt x="9800" y="21561"/>
                </a:cubicBezTo>
                <a:close/>
              </a:path>
            </a:pathLst>
          </a:custGeom>
          <a:solidFill>
            <a:srgbClr val="30323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153" name="任意多边形: 形状 152">
            <a:extLst>
              <a:ext uri="{FF2B5EF4-FFF2-40B4-BE49-F238E27FC236}">
                <a16:creationId xmlns:a16="http://schemas.microsoft.com/office/drawing/2014/main" id="{AD9460A5-773D-4C59-BAED-78B9699A88A1}"/>
              </a:ext>
            </a:extLst>
          </p:cNvPr>
          <p:cNvSpPr/>
          <p:nvPr/>
        </p:nvSpPr>
        <p:spPr>
          <a:xfrm>
            <a:off x="5419777" y="4032047"/>
            <a:ext cx="130671" cy="156805"/>
          </a:xfrm>
          <a:custGeom>
            <a:avLst/>
            <a:gdLst>
              <a:gd name="connsiteX0" fmla="*/ 45082 w 130671"/>
              <a:gd name="connsiteY0" fmla="*/ 9800 h 156805"/>
              <a:gd name="connsiteX1" fmla="*/ 9800 w 130671"/>
              <a:gd name="connsiteY1" fmla="*/ 80363 h 156805"/>
              <a:gd name="connsiteX2" fmla="*/ 115644 w 130671"/>
              <a:gd name="connsiteY2" fmla="*/ 153539 h 156805"/>
              <a:gd name="connsiteX3" fmla="*/ 120871 w 130671"/>
              <a:gd name="connsiteY3" fmla="*/ 93430 h 156805"/>
              <a:gd name="connsiteX4" fmla="*/ 45082 w 130671"/>
              <a:gd name="connsiteY4" fmla="*/ 9800 h 156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671" h="156805">
                <a:moveTo>
                  <a:pt x="45082" y="9800"/>
                </a:moveTo>
                <a:cubicBezTo>
                  <a:pt x="32015" y="32015"/>
                  <a:pt x="20254" y="56842"/>
                  <a:pt x="9800" y="80363"/>
                </a:cubicBezTo>
                <a:cubicBezTo>
                  <a:pt x="39855" y="111724"/>
                  <a:pt x="76443" y="139165"/>
                  <a:pt x="115644" y="153539"/>
                </a:cubicBezTo>
                <a:lnTo>
                  <a:pt x="120871" y="93430"/>
                </a:lnTo>
                <a:cubicBezTo>
                  <a:pt x="120871" y="92123"/>
                  <a:pt x="86896" y="63376"/>
                  <a:pt x="45082" y="9800"/>
                </a:cubicBezTo>
                <a:close/>
              </a:path>
            </a:pathLst>
          </a:custGeom>
          <a:solidFill>
            <a:srgbClr val="F2AB8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154" name="任意多边形: 形状 153">
            <a:extLst>
              <a:ext uri="{FF2B5EF4-FFF2-40B4-BE49-F238E27FC236}">
                <a16:creationId xmlns:a16="http://schemas.microsoft.com/office/drawing/2014/main" id="{31DE0947-E520-4746-AD32-BCE3B664EC04}"/>
              </a:ext>
            </a:extLst>
          </p:cNvPr>
          <p:cNvSpPr/>
          <p:nvPr/>
        </p:nvSpPr>
        <p:spPr>
          <a:xfrm>
            <a:off x="5500793" y="4019171"/>
            <a:ext cx="117604" cy="169873"/>
          </a:xfrm>
          <a:custGeom>
            <a:avLst/>
            <a:gdLst>
              <a:gd name="connsiteX0" fmla="*/ 9800 w 117604"/>
              <a:gd name="connsiteY0" fmla="*/ 153348 h 169872"/>
              <a:gd name="connsiteX1" fmla="*/ 62069 w 117604"/>
              <a:gd name="connsiteY1" fmla="*/ 90626 h 169872"/>
              <a:gd name="connsiteX2" fmla="*/ 71216 w 117604"/>
              <a:gd name="connsiteY2" fmla="*/ 64492 h 169872"/>
              <a:gd name="connsiteX3" fmla="*/ 64682 w 117604"/>
              <a:gd name="connsiteY3" fmla="*/ 46198 h 169872"/>
              <a:gd name="connsiteX4" fmla="*/ 30707 w 117604"/>
              <a:gd name="connsiteY4" fmla="*/ 44891 h 169872"/>
              <a:gd name="connsiteX5" fmla="*/ 15027 w 117604"/>
              <a:gd name="connsiteY5" fmla="*/ 116760 h 169872"/>
              <a:gd name="connsiteX6" fmla="*/ 9800 w 117604"/>
              <a:gd name="connsiteY6" fmla="*/ 153348 h 1698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604" h="169872">
                <a:moveTo>
                  <a:pt x="9800" y="153348"/>
                </a:moveTo>
                <a:cubicBezTo>
                  <a:pt x="9800" y="153348"/>
                  <a:pt x="79056" y="212150"/>
                  <a:pt x="62069" y="90626"/>
                </a:cubicBezTo>
                <a:cubicBezTo>
                  <a:pt x="62069" y="90626"/>
                  <a:pt x="152232" y="72332"/>
                  <a:pt x="71216" y="64492"/>
                </a:cubicBezTo>
                <a:cubicBezTo>
                  <a:pt x="71216" y="64492"/>
                  <a:pt x="160072" y="29210"/>
                  <a:pt x="64682" y="46198"/>
                </a:cubicBezTo>
                <a:cubicBezTo>
                  <a:pt x="64682" y="46198"/>
                  <a:pt x="135244" y="-34818"/>
                  <a:pt x="30707" y="44891"/>
                </a:cubicBezTo>
                <a:cubicBezTo>
                  <a:pt x="30707" y="44891"/>
                  <a:pt x="9800" y="63185"/>
                  <a:pt x="15027" y="116760"/>
                </a:cubicBezTo>
                <a:lnTo>
                  <a:pt x="9800" y="153348"/>
                </a:lnTo>
                <a:close/>
              </a:path>
            </a:pathLst>
          </a:custGeom>
          <a:solidFill>
            <a:srgbClr val="F2AB8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155" name="任意多边形: 形状 154">
            <a:extLst>
              <a:ext uri="{FF2B5EF4-FFF2-40B4-BE49-F238E27FC236}">
                <a16:creationId xmlns:a16="http://schemas.microsoft.com/office/drawing/2014/main" id="{94D4C7DD-45EC-44F5-906B-E3E0162B2ECA}"/>
              </a:ext>
            </a:extLst>
          </p:cNvPr>
          <p:cNvSpPr/>
          <p:nvPr/>
        </p:nvSpPr>
        <p:spPr>
          <a:xfrm>
            <a:off x="5283879" y="3615206"/>
            <a:ext cx="248275" cy="535752"/>
          </a:xfrm>
          <a:custGeom>
            <a:avLst/>
            <a:gdLst>
              <a:gd name="connsiteX0" fmla="*/ 166606 w 248275"/>
              <a:gd name="connsiteY0" fmla="*/ 9800 h 535751"/>
              <a:gd name="connsiteX1" fmla="*/ 9800 w 248275"/>
              <a:gd name="connsiteY1" fmla="*/ 335172 h 535751"/>
              <a:gd name="connsiteX2" fmla="*/ 177059 w 248275"/>
              <a:gd name="connsiteY2" fmla="*/ 535099 h 535751"/>
              <a:gd name="connsiteX3" fmla="*/ 222794 w 248275"/>
              <a:gd name="connsiteY3" fmla="*/ 465843 h 535751"/>
              <a:gd name="connsiteX4" fmla="*/ 122178 w 248275"/>
              <a:gd name="connsiteY4" fmla="*/ 316878 h 535751"/>
              <a:gd name="connsiteX5" fmla="*/ 243702 w 248275"/>
              <a:gd name="connsiteY5" fmla="*/ 144392 h 535751"/>
              <a:gd name="connsiteX6" fmla="*/ 166606 w 248275"/>
              <a:gd name="connsiteY6" fmla="*/ 9800 h 53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8275" h="535751">
                <a:moveTo>
                  <a:pt x="166606" y="9800"/>
                </a:moveTo>
                <a:lnTo>
                  <a:pt x="9800" y="335172"/>
                </a:lnTo>
                <a:cubicBezTo>
                  <a:pt x="9800" y="335172"/>
                  <a:pt x="103883" y="495897"/>
                  <a:pt x="177059" y="535099"/>
                </a:cubicBezTo>
                <a:lnTo>
                  <a:pt x="222794" y="465843"/>
                </a:lnTo>
                <a:cubicBezTo>
                  <a:pt x="222794" y="465843"/>
                  <a:pt x="140471" y="359999"/>
                  <a:pt x="122178" y="316878"/>
                </a:cubicBezTo>
                <a:lnTo>
                  <a:pt x="243702" y="144392"/>
                </a:lnTo>
                <a:lnTo>
                  <a:pt x="166606" y="9800"/>
                </a:lnTo>
                <a:close/>
              </a:path>
            </a:pathLst>
          </a:custGeom>
          <a:solidFill>
            <a:srgbClr val="4A4E6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156" name="任意多边形: 形状 155">
            <a:extLst>
              <a:ext uri="{FF2B5EF4-FFF2-40B4-BE49-F238E27FC236}">
                <a16:creationId xmlns:a16="http://schemas.microsoft.com/office/drawing/2014/main" id="{2D2369FC-3323-41B0-8F71-5404AF433ADA}"/>
              </a:ext>
            </a:extLst>
          </p:cNvPr>
          <p:cNvSpPr/>
          <p:nvPr/>
        </p:nvSpPr>
        <p:spPr>
          <a:xfrm>
            <a:off x="5451138" y="4073862"/>
            <a:ext cx="65336" cy="91470"/>
          </a:xfrm>
          <a:custGeom>
            <a:avLst/>
            <a:gdLst>
              <a:gd name="connsiteX0" fmla="*/ 54228 w 65335"/>
              <a:gd name="connsiteY0" fmla="*/ 9800 h 91469"/>
              <a:gd name="connsiteX1" fmla="*/ 63376 w 65335"/>
              <a:gd name="connsiteY1" fmla="*/ 18947 h 91469"/>
              <a:gd name="connsiteX2" fmla="*/ 29401 w 65335"/>
              <a:gd name="connsiteY2" fmla="*/ 90816 h 91469"/>
              <a:gd name="connsiteX3" fmla="*/ 9800 w 65335"/>
              <a:gd name="connsiteY3" fmla="*/ 76443 h 91469"/>
              <a:gd name="connsiteX4" fmla="*/ 54228 w 65335"/>
              <a:gd name="connsiteY4" fmla="*/ 9800 h 91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335" h="91469">
                <a:moveTo>
                  <a:pt x="54228" y="9800"/>
                </a:moveTo>
                <a:lnTo>
                  <a:pt x="63376" y="18947"/>
                </a:lnTo>
                <a:lnTo>
                  <a:pt x="29401" y="90816"/>
                </a:lnTo>
                <a:lnTo>
                  <a:pt x="9800" y="76443"/>
                </a:lnTo>
                <a:lnTo>
                  <a:pt x="54228" y="9800"/>
                </a:lnTo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157" name="任意多边形: 形状 156">
            <a:extLst>
              <a:ext uri="{FF2B5EF4-FFF2-40B4-BE49-F238E27FC236}">
                <a16:creationId xmlns:a16="http://schemas.microsoft.com/office/drawing/2014/main" id="{BDCAB664-1A96-4C0F-849D-11B0F2E036A7}"/>
              </a:ext>
            </a:extLst>
          </p:cNvPr>
          <p:cNvSpPr/>
          <p:nvPr/>
        </p:nvSpPr>
        <p:spPr>
          <a:xfrm>
            <a:off x="3913316" y="3009524"/>
            <a:ext cx="666423" cy="574953"/>
          </a:xfrm>
          <a:custGeom>
            <a:avLst/>
            <a:gdLst>
              <a:gd name="connsiteX0" fmla="*/ 105013 w 666422"/>
              <a:gd name="connsiteY0" fmla="*/ 201255 h 574953"/>
              <a:gd name="connsiteX1" fmla="*/ 57971 w 666422"/>
              <a:gd name="connsiteY1" fmla="*/ 279657 h 574953"/>
              <a:gd name="connsiteX2" fmla="*/ 20076 w 666422"/>
              <a:gd name="connsiteY2" fmla="*/ 420782 h 574953"/>
              <a:gd name="connsiteX3" fmla="*/ 149441 w 666422"/>
              <a:gd name="connsiteY3" fmla="*/ 495265 h 574953"/>
              <a:gd name="connsiteX4" fmla="*/ 294486 w 666422"/>
              <a:gd name="connsiteY4" fmla="*/ 573668 h 574953"/>
              <a:gd name="connsiteX5" fmla="*/ 470892 w 666422"/>
              <a:gd name="connsiteY5" fmla="*/ 554067 h 574953"/>
              <a:gd name="connsiteX6" fmla="*/ 592416 w 666422"/>
              <a:gd name="connsiteY6" fmla="*/ 458677 h 574953"/>
              <a:gd name="connsiteX7" fmla="*/ 640764 w 666422"/>
              <a:gd name="connsiteY7" fmla="*/ 275737 h 574953"/>
              <a:gd name="connsiteX8" fmla="*/ 401636 w 666422"/>
              <a:gd name="connsiteY8" fmla="*/ 15702 h 574953"/>
              <a:gd name="connsiteX9" fmla="*/ 105013 w 666422"/>
              <a:gd name="connsiteY9" fmla="*/ 201255 h 574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66422" h="574953">
                <a:moveTo>
                  <a:pt x="105013" y="201255"/>
                </a:moveTo>
                <a:cubicBezTo>
                  <a:pt x="105013" y="201255"/>
                  <a:pt x="50131" y="205175"/>
                  <a:pt x="57971" y="279657"/>
                </a:cubicBezTo>
                <a:cubicBezTo>
                  <a:pt x="67118" y="354140"/>
                  <a:pt x="-19125" y="299258"/>
                  <a:pt x="20076" y="420782"/>
                </a:cubicBezTo>
                <a:cubicBezTo>
                  <a:pt x="43597" y="495265"/>
                  <a:pt x="107626" y="471744"/>
                  <a:pt x="149441" y="495265"/>
                </a:cubicBezTo>
                <a:cubicBezTo>
                  <a:pt x="175575" y="509639"/>
                  <a:pt x="183415" y="589348"/>
                  <a:pt x="294486" y="573668"/>
                </a:cubicBezTo>
                <a:cubicBezTo>
                  <a:pt x="405556" y="559294"/>
                  <a:pt x="402943" y="555374"/>
                  <a:pt x="470892" y="554067"/>
                </a:cubicBezTo>
                <a:cubicBezTo>
                  <a:pt x="571509" y="551454"/>
                  <a:pt x="555828" y="510945"/>
                  <a:pt x="592416" y="458677"/>
                </a:cubicBezTo>
                <a:cubicBezTo>
                  <a:pt x="612017" y="431236"/>
                  <a:pt x="720474" y="377661"/>
                  <a:pt x="640764" y="275737"/>
                </a:cubicBezTo>
                <a:cubicBezTo>
                  <a:pt x="574122" y="189494"/>
                  <a:pt x="644685" y="-28727"/>
                  <a:pt x="401636" y="15702"/>
                </a:cubicBezTo>
                <a:cubicBezTo>
                  <a:pt x="161201" y="60130"/>
                  <a:pt x="105013" y="201255"/>
                  <a:pt x="105013" y="201255"/>
                </a:cubicBezTo>
                <a:close/>
              </a:path>
            </a:pathLst>
          </a:custGeom>
          <a:solidFill>
            <a:srgbClr val="37373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158" name="任意多边形: 形状 157">
            <a:extLst>
              <a:ext uri="{FF2B5EF4-FFF2-40B4-BE49-F238E27FC236}">
                <a16:creationId xmlns:a16="http://schemas.microsoft.com/office/drawing/2014/main" id="{CC10068B-A196-4F54-B28F-66E3373DDC97}"/>
              </a:ext>
            </a:extLst>
          </p:cNvPr>
          <p:cNvSpPr/>
          <p:nvPr/>
        </p:nvSpPr>
        <p:spPr>
          <a:xfrm>
            <a:off x="4090759" y="3428347"/>
            <a:ext cx="365879" cy="326678"/>
          </a:xfrm>
          <a:custGeom>
            <a:avLst/>
            <a:gdLst>
              <a:gd name="connsiteX0" fmla="*/ 241181 w 365879"/>
              <a:gd name="connsiteY0" fmla="*/ 124791 h 326677"/>
              <a:gd name="connsiteX1" fmla="*/ 239874 w 365879"/>
              <a:gd name="connsiteY1" fmla="*/ 127404 h 326677"/>
              <a:gd name="connsiteX2" fmla="*/ 238567 w 365879"/>
              <a:gd name="connsiteY2" fmla="*/ 9800 h 326677"/>
              <a:gd name="connsiteX3" fmla="*/ 139257 w 365879"/>
              <a:gd name="connsiteY3" fmla="*/ 9800 h 326677"/>
              <a:gd name="connsiteX4" fmla="*/ 145791 w 365879"/>
              <a:gd name="connsiteY4" fmla="*/ 128711 h 326677"/>
              <a:gd name="connsiteX5" fmla="*/ 9893 w 365879"/>
              <a:gd name="connsiteY5" fmla="*/ 160072 h 326677"/>
              <a:gd name="connsiteX6" fmla="*/ 15120 w 365879"/>
              <a:gd name="connsiteY6" fmla="*/ 243702 h 326677"/>
              <a:gd name="connsiteX7" fmla="*/ 97443 w 365879"/>
              <a:gd name="connsiteY7" fmla="*/ 284210 h 326677"/>
              <a:gd name="connsiteX8" fmla="*/ 107896 w 365879"/>
              <a:gd name="connsiteY8" fmla="*/ 297277 h 326677"/>
              <a:gd name="connsiteX9" fmla="*/ 111816 w 365879"/>
              <a:gd name="connsiteY9" fmla="*/ 301197 h 326677"/>
              <a:gd name="connsiteX10" fmla="*/ 124884 w 365879"/>
              <a:gd name="connsiteY10" fmla="*/ 310344 h 326677"/>
              <a:gd name="connsiteX11" fmla="*/ 131417 w 365879"/>
              <a:gd name="connsiteY11" fmla="*/ 314264 h 326677"/>
              <a:gd name="connsiteX12" fmla="*/ 135337 w 365879"/>
              <a:gd name="connsiteY12" fmla="*/ 315571 h 326677"/>
              <a:gd name="connsiteX13" fmla="*/ 136644 w 365879"/>
              <a:gd name="connsiteY13" fmla="*/ 315571 h 326677"/>
              <a:gd name="connsiteX14" fmla="*/ 153631 w 365879"/>
              <a:gd name="connsiteY14" fmla="*/ 319491 h 326677"/>
              <a:gd name="connsiteX15" fmla="*/ 164085 w 365879"/>
              <a:gd name="connsiteY15" fmla="*/ 322105 h 326677"/>
              <a:gd name="connsiteX16" fmla="*/ 166698 w 365879"/>
              <a:gd name="connsiteY16" fmla="*/ 322105 h 326677"/>
              <a:gd name="connsiteX17" fmla="*/ 212433 w 365879"/>
              <a:gd name="connsiteY17" fmla="*/ 320798 h 326677"/>
              <a:gd name="connsiteX18" fmla="*/ 230727 w 365879"/>
              <a:gd name="connsiteY18" fmla="*/ 318184 h 326677"/>
              <a:gd name="connsiteX19" fmla="*/ 239874 w 365879"/>
              <a:gd name="connsiteY19" fmla="*/ 316878 h 326677"/>
              <a:gd name="connsiteX20" fmla="*/ 284302 w 365879"/>
              <a:gd name="connsiteY20" fmla="*/ 306424 h 326677"/>
              <a:gd name="connsiteX21" fmla="*/ 303903 w 365879"/>
              <a:gd name="connsiteY21" fmla="*/ 250235 h 326677"/>
              <a:gd name="connsiteX22" fmla="*/ 362705 w 365879"/>
              <a:gd name="connsiteY22" fmla="*/ 200580 h 326677"/>
              <a:gd name="connsiteX23" fmla="*/ 335264 w 365879"/>
              <a:gd name="connsiteY23" fmla="*/ 144392 h 326677"/>
              <a:gd name="connsiteX24" fmla="*/ 241181 w 365879"/>
              <a:gd name="connsiteY24" fmla="*/ 124791 h 3266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365879" h="326677">
                <a:moveTo>
                  <a:pt x="241181" y="124791"/>
                </a:moveTo>
                <a:cubicBezTo>
                  <a:pt x="241181" y="124791"/>
                  <a:pt x="241181" y="126098"/>
                  <a:pt x="239874" y="127404"/>
                </a:cubicBezTo>
                <a:lnTo>
                  <a:pt x="238567" y="9800"/>
                </a:lnTo>
                <a:lnTo>
                  <a:pt x="139257" y="9800"/>
                </a:lnTo>
                <a:lnTo>
                  <a:pt x="145791" y="128711"/>
                </a:lnTo>
                <a:cubicBezTo>
                  <a:pt x="136644" y="128711"/>
                  <a:pt x="53014" y="140472"/>
                  <a:pt x="9893" y="160072"/>
                </a:cubicBezTo>
                <a:cubicBezTo>
                  <a:pt x="8586" y="174446"/>
                  <a:pt x="21653" y="230635"/>
                  <a:pt x="15120" y="243702"/>
                </a:cubicBezTo>
                <a:cubicBezTo>
                  <a:pt x="34720" y="280290"/>
                  <a:pt x="73922" y="248929"/>
                  <a:pt x="97443" y="284210"/>
                </a:cubicBezTo>
                <a:cubicBezTo>
                  <a:pt x="100056" y="286823"/>
                  <a:pt x="107896" y="297277"/>
                  <a:pt x="107896" y="297277"/>
                </a:cubicBezTo>
                <a:cubicBezTo>
                  <a:pt x="109203" y="298584"/>
                  <a:pt x="110510" y="299890"/>
                  <a:pt x="111816" y="301197"/>
                </a:cubicBezTo>
                <a:cubicBezTo>
                  <a:pt x="114430" y="303811"/>
                  <a:pt x="123577" y="309037"/>
                  <a:pt x="124884" y="310344"/>
                </a:cubicBezTo>
                <a:cubicBezTo>
                  <a:pt x="127497" y="311651"/>
                  <a:pt x="128804" y="312957"/>
                  <a:pt x="131417" y="314264"/>
                </a:cubicBezTo>
                <a:cubicBezTo>
                  <a:pt x="132724" y="314264"/>
                  <a:pt x="134031" y="315571"/>
                  <a:pt x="135337" y="315571"/>
                </a:cubicBezTo>
                <a:cubicBezTo>
                  <a:pt x="135337" y="315571"/>
                  <a:pt x="136644" y="315571"/>
                  <a:pt x="136644" y="315571"/>
                </a:cubicBezTo>
                <a:cubicBezTo>
                  <a:pt x="141871" y="316878"/>
                  <a:pt x="147098" y="318184"/>
                  <a:pt x="153631" y="319491"/>
                </a:cubicBezTo>
                <a:cubicBezTo>
                  <a:pt x="157551" y="320798"/>
                  <a:pt x="161471" y="320798"/>
                  <a:pt x="164085" y="322105"/>
                </a:cubicBezTo>
                <a:cubicBezTo>
                  <a:pt x="165392" y="322105"/>
                  <a:pt x="166698" y="322105"/>
                  <a:pt x="166698" y="322105"/>
                </a:cubicBezTo>
                <a:cubicBezTo>
                  <a:pt x="182379" y="322105"/>
                  <a:pt x="196753" y="322105"/>
                  <a:pt x="212433" y="320798"/>
                </a:cubicBezTo>
                <a:cubicBezTo>
                  <a:pt x="215047" y="320798"/>
                  <a:pt x="235954" y="316878"/>
                  <a:pt x="230727" y="318184"/>
                </a:cubicBezTo>
                <a:cubicBezTo>
                  <a:pt x="233340" y="318184"/>
                  <a:pt x="237261" y="316878"/>
                  <a:pt x="239874" y="316878"/>
                </a:cubicBezTo>
                <a:cubicBezTo>
                  <a:pt x="255555" y="314264"/>
                  <a:pt x="269928" y="310344"/>
                  <a:pt x="284302" y="306424"/>
                </a:cubicBezTo>
                <a:cubicBezTo>
                  <a:pt x="290836" y="288130"/>
                  <a:pt x="297369" y="268529"/>
                  <a:pt x="303903" y="250235"/>
                </a:cubicBezTo>
                <a:cubicBezTo>
                  <a:pt x="311743" y="224101"/>
                  <a:pt x="357478" y="226715"/>
                  <a:pt x="362705" y="200580"/>
                </a:cubicBezTo>
                <a:cubicBezTo>
                  <a:pt x="365318" y="190127"/>
                  <a:pt x="369239" y="154845"/>
                  <a:pt x="335264" y="144392"/>
                </a:cubicBezTo>
                <a:cubicBezTo>
                  <a:pt x="303903" y="137858"/>
                  <a:pt x="241181" y="124791"/>
                  <a:pt x="241181" y="124791"/>
                </a:cubicBezTo>
                <a:close/>
              </a:path>
            </a:pathLst>
          </a:custGeom>
          <a:solidFill>
            <a:srgbClr val="CE8D7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159" name="任意多边形: 形状 158">
            <a:extLst>
              <a:ext uri="{FF2B5EF4-FFF2-40B4-BE49-F238E27FC236}">
                <a16:creationId xmlns:a16="http://schemas.microsoft.com/office/drawing/2014/main" id="{66AB6297-56FC-474C-AA2D-12F174B6D97F}"/>
              </a:ext>
            </a:extLst>
          </p:cNvPr>
          <p:cNvSpPr/>
          <p:nvPr/>
        </p:nvSpPr>
        <p:spPr>
          <a:xfrm>
            <a:off x="4097090" y="3025728"/>
            <a:ext cx="378946" cy="483483"/>
          </a:xfrm>
          <a:custGeom>
            <a:avLst/>
            <a:gdLst>
              <a:gd name="connsiteX0" fmla="*/ 366827 w 378946"/>
              <a:gd name="connsiteY0" fmla="*/ 185052 h 483483"/>
              <a:gd name="connsiteX1" fmla="*/ 257064 w 378946"/>
              <a:gd name="connsiteY1" fmla="*/ 476448 h 483483"/>
              <a:gd name="connsiteX2" fmla="*/ 10095 w 378946"/>
              <a:gd name="connsiteY2" fmla="*/ 242547 h 483483"/>
              <a:gd name="connsiteX3" fmla="*/ 196955 w 378946"/>
              <a:gd name="connsiteY3" fmla="*/ 9952 h 483483"/>
              <a:gd name="connsiteX4" fmla="*/ 366827 w 378946"/>
              <a:gd name="connsiteY4" fmla="*/ 185052 h 483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8946" h="483483">
                <a:moveTo>
                  <a:pt x="366827" y="185052"/>
                </a:moveTo>
                <a:cubicBezTo>
                  <a:pt x="366827" y="185052"/>
                  <a:pt x="404722" y="438554"/>
                  <a:pt x="257064" y="476448"/>
                </a:cubicBezTo>
                <a:cubicBezTo>
                  <a:pt x="152527" y="503889"/>
                  <a:pt x="2255" y="407193"/>
                  <a:pt x="10095" y="242547"/>
                </a:cubicBezTo>
                <a:cubicBezTo>
                  <a:pt x="19242" y="77901"/>
                  <a:pt x="123779" y="6032"/>
                  <a:pt x="196955" y="9952"/>
                </a:cubicBezTo>
                <a:cubicBezTo>
                  <a:pt x="271437" y="15179"/>
                  <a:pt x="348533" y="71368"/>
                  <a:pt x="366827" y="185052"/>
                </a:cubicBezTo>
                <a:close/>
              </a:path>
            </a:pathLst>
          </a:custGeom>
          <a:solidFill>
            <a:srgbClr val="F2AB8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160" name="任意多边形: 形状 159">
            <a:extLst>
              <a:ext uri="{FF2B5EF4-FFF2-40B4-BE49-F238E27FC236}">
                <a16:creationId xmlns:a16="http://schemas.microsoft.com/office/drawing/2014/main" id="{3624FBC6-8789-4193-A446-C702C5377501}"/>
              </a:ext>
            </a:extLst>
          </p:cNvPr>
          <p:cNvSpPr/>
          <p:nvPr/>
        </p:nvSpPr>
        <p:spPr>
          <a:xfrm>
            <a:off x="4345660" y="3306822"/>
            <a:ext cx="52268" cy="65336"/>
          </a:xfrm>
          <a:custGeom>
            <a:avLst/>
            <a:gdLst>
              <a:gd name="connsiteX0" fmla="*/ 9800 w 52268"/>
              <a:gd name="connsiteY0" fmla="*/ 9800 h 65335"/>
              <a:gd name="connsiteX1" fmla="*/ 26788 w 52268"/>
              <a:gd name="connsiteY1" fmla="*/ 24174 h 65335"/>
              <a:gd name="connsiteX2" fmla="*/ 34628 w 52268"/>
              <a:gd name="connsiteY2" fmla="*/ 30708 h 65335"/>
              <a:gd name="connsiteX3" fmla="*/ 43775 w 52268"/>
              <a:gd name="connsiteY3" fmla="*/ 37241 h 65335"/>
              <a:gd name="connsiteX4" fmla="*/ 46388 w 52268"/>
              <a:gd name="connsiteY4" fmla="*/ 39855 h 65335"/>
              <a:gd name="connsiteX5" fmla="*/ 43775 w 52268"/>
              <a:gd name="connsiteY5" fmla="*/ 42468 h 65335"/>
              <a:gd name="connsiteX6" fmla="*/ 33321 w 52268"/>
              <a:gd name="connsiteY6" fmla="*/ 54229 h 65335"/>
              <a:gd name="connsiteX7" fmla="*/ 21561 w 52268"/>
              <a:gd name="connsiteY7" fmla="*/ 64682 h 65335"/>
              <a:gd name="connsiteX8" fmla="*/ 29401 w 52268"/>
              <a:gd name="connsiteY8" fmla="*/ 51615 h 65335"/>
              <a:gd name="connsiteX9" fmla="*/ 38548 w 52268"/>
              <a:gd name="connsiteY9" fmla="*/ 38548 h 65335"/>
              <a:gd name="connsiteX10" fmla="*/ 39855 w 52268"/>
              <a:gd name="connsiteY10" fmla="*/ 42468 h 65335"/>
              <a:gd name="connsiteX11" fmla="*/ 30708 w 52268"/>
              <a:gd name="connsiteY11" fmla="*/ 35935 h 65335"/>
              <a:gd name="connsiteX12" fmla="*/ 22867 w 52268"/>
              <a:gd name="connsiteY12" fmla="*/ 28094 h 65335"/>
              <a:gd name="connsiteX13" fmla="*/ 16334 w 52268"/>
              <a:gd name="connsiteY13" fmla="*/ 18947 h 65335"/>
              <a:gd name="connsiteX14" fmla="*/ 9800 w 52268"/>
              <a:gd name="connsiteY14" fmla="*/ 9800 h 65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2268" h="65335">
                <a:moveTo>
                  <a:pt x="9800" y="9800"/>
                </a:moveTo>
                <a:cubicBezTo>
                  <a:pt x="15027" y="15027"/>
                  <a:pt x="21561" y="20254"/>
                  <a:pt x="26788" y="24174"/>
                </a:cubicBezTo>
                <a:lnTo>
                  <a:pt x="34628" y="30708"/>
                </a:lnTo>
                <a:cubicBezTo>
                  <a:pt x="37241" y="32015"/>
                  <a:pt x="41161" y="34628"/>
                  <a:pt x="43775" y="37241"/>
                </a:cubicBezTo>
                <a:lnTo>
                  <a:pt x="46388" y="39855"/>
                </a:lnTo>
                <a:lnTo>
                  <a:pt x="43775" y="42468"/>
                </a:lnTo>
                <a:cubicBezTo>
                  <a:pt x="39855" y="46388"/>
                  <a:pt x="37241" y="50308"/>
                  <a:pt x="33321" y="54229"/>
                </a:cubicBezTo>
                <a:cubicBezTo>
                  <a:pt x="29401" y="58149"/>
                  <a:pt x="25481" y="62069"/>
                  <a:pt x="21561" y="64682"/>
                </a:cubicBezTo>
                <a:cubicBezTo>
                  <a:pt x="24174" y="59455"/>
                  <a:pt x="26788" y="55535"/>
                  <a:pt x="29401" y="51615"/>
                </a:cubicBezTo>
                <a:cubicBezTo>
                  <a:pt x="32014" y="47695"/>
                  <a:pt x="35935" y="43775"/>
                  <a:pt x="38548" y="38548"/>
                </a:cubicBezTo>
                <a:lnTo>
                  <a:pt x="39855" y="42468"/>
                </a:lnTo>
                <a:cubicBezTo>
                  <a:pt x="35935" y="39855"/>
                  <a:pt x="33321" y="38548"/>
                  <a:pt x="30708" y="35935"/>
                </a:cubicBezTo>
                <a:lnTo>
                  <a:pt x="22867" y="28094"/>
                </a:lnTo>
                <a:cubicBezTo>
                  <a:pt x="20254" y="25481"/>
                  <a:pt x="17640" y="21561"/>
                  <a:pt x="16334" y="18947"/>
                </a:cubicBezTo>
                <a:cubicBezTo>
                  <a:pt x="13721" y="16334"/>
                  <a:pt x="11107" y="12414"/>
                  <a:pt x="9800" y="9800"/>
                </a:cubicBezTo>
                <a:close/>
              </a:path>
            </a:pathLst>
          </a:custGeom>
          <a:solidFill>
            <a:srgbClr val="B5766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161" name="任意多边形: 形状 160">
            <a:extLst>
              <a:ext uri="{FF2B5EF4-FFF2-40B4-BE49-F238E27FC236}">
                <a16:creationId xmlns:a16="http://schemas.microsoft.com/office/drawing/2014/main" id="{09653E88-2FF1-4F27-B48B-869D91E7E02C}"/>
              </a:ext>
            </a:extLst>
          </p:cNvPr>
          <p:cNvSpPr/>
          <p:nvPr/>
        </p:nvSpPr>
        <p:spPr>
          <a:xfrm>
            <a:off x="4380775" y="3249327"/>
            <a:ext cx="52268" cy="78403"/>
          </a:xfrm>
          <a:custGeom>
            <a:avLst/>
            <a:gdLst>
              <a:gd name="connsiteX0" fmla="*/ 45247 w 52268"/>
              <a:gd name="connsiteY0" fmla="*/ 43775 h 78402"/>
              <a:gd name="connsiteX1" fmla="*/ 25647 w 52268"/>
              <a:gd name="connsiteY1" fmla="*/ 75136 h 78402"/>
              <a:gd name="connsiteX2" fmla="*/ 9966 w 52268"/>
              <a:gd name="connsiteY2" fmla="*/ 41161 h 78402"/>
              <a:gd name="connsiteX3" fmla="*/ 29567 w 52268"/>
              <a:gd name="connsiteY3" fmla="*/ 9800 h 78402"/>
              <a:gd name="connsiteX4" fmla="*/ 45247 w 52268"/>
              <a:gd name="connsiteY4" fmla="*/ 43775 h 78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268" h="78402">
                <a:moveTo>
                  <a:pt x="45247" y="43775"/>
                </a:moveTo>
                <a:cubicBezTo>
                  <a:pt x="43941" y="62069"/>
                  <a:pt x="36100" y="75136"/>
                  <a:pt x="25647" y="75136"/>
                </a:cubicBezTo>
                <a:cubicBezTo>
                  <a:pt x="15193" y="75136"/>
                  <a:pt x="8659" y="59455"/>
                  <a:pt x="9966" y="41161"/>
                </a:cubicBezTo>
                <a:cubicBezTo>
                  <a:pt x="11273" y="22867"/>
                  <a:pt x="19113" y="9800"/>
                  <a:pt x="29567" y="9800"/>
                </a:cubicBezTo>
                <a:cubicBezTo>
                  <a:pt x="38714" y="11107"/>
                  <a:pt x="46554" y="25481"/>
                  <a:pt x="45247" y="43775"/>
                </a:cubicBezTo>
                <a:close/>
              </a:path>
            </a:pathLst>
          </a:custGeom>
          <a:solidFill>
            <a:srgbClr val="22222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162" name="任意多边形: 形状 161">
            <a:extLst>
              <a:ext uri="{FF2B5EF4-FFF2-40B4-BE49-F238E27FC236}">
                <a16:creationId xmlns:a16="http://schemas.microsoft.com/office/drawing/2014/main" id="{30E3508A-9E84-4772-B506-4168653E6C29}"/>
              </a:ext>
            </a:extLst>
          </p:cNvPr>
          <p:cNvSpPr/>
          <p:nvPr/>
        </p:nvSpPr>
        <p:spPr>
          <a:xfrm>
            <a:off x="4212210" y="3255861"/>
            <a:ext cx="52268" cy="78403"/>
          </a:xfrm>
          <a:custGeom>
            <a:avLst/>
            <a:gdLst>
              <a:gd name="connsiteX0" fmla="*/ 45247 w 52268"/>
              <a:gd name="connsiteY0" fmla="*/ 43775 h 78402"/>
              <a:gd name="connsiteX1" fmla="*/ 25647 w 52268"/>
              <a:gd name="connsiteY1" fmla="*/ 75136 h 78402"/>
              <a:gd name="connsiteX2" fmla="*/ 9966 w 52268"/>
              <a:gd name="connsiteY2" fmla="*/ 41161 h 78402"/>
              <a:gd name="connsiteX3" fmla="*/ 29567 w 52268"/>
              <a:gd name="connsiteY3" fmla="*/ 9800 h 78402"/>
              <a:gd name="connsiteX4" fmla="*/ 45247 w 52268"/>
              <a:gd name="connsiteY4" fmla="*/ 43775 h 78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268" h="78402">
                <a:moveTo>
                  <a:pt x="45247" y="43775"/>
                </a:moveTo>
                <a:cubicBezTo>
                  <a:pt x="43940" y="62069"/>
                  <a:pt x="36100" y="75136"/>
                  <a:pt x="25647" y="75136"/>
                </a:cubicBezTo>
                <a:cubicBezTo>
                  <a:pt x="15193" y="75136"/>
                  <a:pt x="8659" y="59455"/>
                  <a:pt x="9966" y="41161"/>
                </a:cubicBezTo>
                <a:cubicBezTo>
                  <a:pt x="11273" y="22867"/>
                  <a:pt x="19113" y="9800"/>
                  <a:pt x="29567" y="9800"/>
                </a:cubicBezTo>
                <a:cubicBezTo>
                  <a:pt x="40020" y="11107"/>
                  <a:pt x="46554" y="25481"/>
                  <a:pt x="45247" y="43775"/>
                </a:cubicBezTo>
                <a:close/>
              </a:path>
            </a:pathLst>
          </a:custGeom>
          <a:solidFill>
            <a:srgbClr val="22222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163" name="任意多边形: 形状 162">
            <a:extLst>
              <a:ext uri="{FF2B5EF4-FFF2-40B4-BE49-F238E27FC236}">
                <a16:creationId xmlns:a16="http://schemas.microsoft.com/office/drawing/2014/main" id="{6212C3DE-113C-41CC-AF1F-9AF03E9A693E}"/>
              </a:ext>
            </a:extLst>
          </p:cNvPr>
          <p:cNvSpPr/>
          <p:nvPr/>
        </p:nvSpPr>
        <p:spPr>
          <a:xfrm>
            <a:off x="4038956" y="3257267"/>
            <a:ext cx="91470" cy="130671"/>
          </a:xfrm>
          <a:custGeom>
            <a:avLst/>
            <a:gdLst>
              <a:gd name="connsiteX0" fmla="*/ 77376 w 91469"/>
              <a:gd name="connsiteY0" fmla="*/ 81570 h 130671"/>
              <a:gd name="connsiteX1" fmla="*/ 30335 w 91469"/>
              <a:gd name="connsiteY1" fmla="*/ 12314 h 130671"/>
              <a:gd name="connsiteX2" fmla="*/ 93057 w 91469"/>
              <a:gd name="connsiteY2" fmla="*/ 120771 h 130671"/>
              <a:gd name="connsiteX3" fmla="*/ 77376 w 91469"/>
              <a:gd name="connsiteY3" fmla="*/ 81570 h 130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69" h="130671">
                <a:moveTo>
                  <a:pt x="77376" y="81570"/>
                </a:moveTo>
                <a:cubicBezTo>
                  <a:pt x="77376" y="81570"/>
                  <a:pt x="78683" y="-5980"/>
                  <a:pt x="30335" y="12314"/>
                </a:cubicBezTo>
                <a:cubicBezTo>
                  <a:pt x="-16707" y="30608"/>
                  <a:pt x="22494" y="148212"/>
                  <a:pt x="93057" y="120771"/>
                </a:cubicBezTo>
                <a:lnTo>
                  <a:pt x="77376" y="81570"/>
                </a:lnTo>
                <a:close/>
              </a:path>
            </a:pathLst>
          </a:custGeom>
          <a:solidFill>
            <a:srgbClr val="F2AB8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164" name="任意多边形: 形状 163">
            <a:extLst>
              <a:ext uri="{FF2B5EF4-FFF2-40B4-BE49-F238E27FC236}">
                <a16:creationId xmlns:a16="http://schemas.microsoft.com/office/drawing/2014/main" id="{03C3BDE3-F76C-449A-86B4-B2B781FCDE1C}"/>
              </a:ext>
            </a:extLst>
          </p:cNvPr>
          <p:cNvSpPr/>
          <p:nvPr/>
        </p:nvSpPr>
        <p:spPr>
          <a:xfrm>
            <a:off x="4055570" y="3278155"/>
            <a:ext cx="52268" cy="91470"/>
          </a:xfrm>
          <a:custGeom>
            <a:avLst/>
            <a:gdLst>
              <a:gd name="connsiteX0" fmla="*/ 9800 w 52268"/>
              <a:gd name="connsiteY0" fmla="*/ 31934 h 91469"/>
              <a:gd name="connsiteX1" fmla="*/ 34628 w 52268"/>
              <a:gd name="connsiteY1" fmla="*/ 16253 h 91469"/>
              <a:gd name="connsiteX2" fmla="*/ 43775 w 52268"/>
              <a:gd name="connsiteY2" fmla="*/ 43694 h 91469"/>
              <a:gd name="connsiteX3" fmla="*/ 51615 w 52268"/>
              <a:gd name="connsiteY3" fmla="*/ 82896 h 91469"/>
              <a:gd name="connsiteX4" fmla="*/ 9800 w 52268"/>
              <a:gd name="connsiteY4" fmla="*/ 31934 h 91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268" h="91469">
                <a:moveTo>
                  <a:pt x="9800" y="31934"/>
                </a:moveTo>
                <a:cubicBezTo>
                  <a:pt x="9800" y="31934"/>
                  <a:pt x="18947" y="-4654"/>
                  <a:pt x="34628" y="16253"/>
                </a:cubicBezTo>
                <a:cubicBezTo>
                  <a:pt x="50308" y="37161"/>
                  <a:pt x="43775" y="43694"/>
                  <a:pt x="43775" y="43694"/>
                </a:cubicBezTo>
                <a:cubicBezTo>
                  <a:pt x="43775" y="43694"/>
                  <a:pt x="22867" y="71135"/>
                  <a:pt x="51615" y="82896"/>
                </a:cubicBezTo>
                <a:cubicBezTo>
                  <a:pt x="52922" y="82896"/>
                  <a:pt x="11107" y="97269"/>
                  <a:pt x="9800" y="31934"/>
                </a:cubicBezTo>
                <a:close/>
              </a:path>
            </a:pathLst>
          </a:custGeom>
          <a:solidFill>
            <a:srgbClr val="D69F8A">
              <a:alpha val="50000"/>
            </a:srgb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165" name="任意多边形: 形状 164">
            <a:extLst>
              <a:ext uri="{FF2B5EF4-FFF2-40B4-BE49-F238E27FC236}">
                <a16:creationId xmlns:a16="http://schemas.microsoft.com/office/drawing/2014/main" id="{260EC4DA-FAF9-4587-AA0A-C82F804AE45A}"/>
              </a:ext>
            </a:extLst>
          </p:cNvPr>
          <p:cNvSpPr/>
          <p:nvPr/>
        </p:nvSpPr>
        <p:spPr>
          <a:xfrm>
            <a:off x="4003545" y="2937602"/>
            <a:ext cx="352812" cy="352812"/>
          </a:xfrm>
          <a:custGeom>
            <a:avLst/>
            <a:gdLst>
              <a:gd name="connsiteX0" fmla="*/ 345382 w 352812"/>
              <a:gd name="connsiteY0" fmla="*/ 90237 h 352812"/>
              <a:gd name="connsiteX1" fmla="*/ 102333 w 352812"/>
              <a:gd name="connsiteY1" fmla="*/ 347660 h 352812"/>
              <a:gd name="connsiteX2" fmla="*/ 23930 w 352812"/>
              <a:gd name="connsiteY2" fmla="*/ 326752 h 352812"/>
              <a:gd name="connsiteX3" fmla="*/ 65745 w 352812"/>
              <a:gd name="connsiteY3" fmla="*/ 87624 h 352812"/>
              <a:gd name="connsiteX4" fmla="*/ 345382 w 352812"/>
              <a:gd name="connsiteY4" fmla="*/ 90237 h 352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2812" h="352812">
                <a:moveTo>
                  <a:pt x="345382" y="90237"/>
                </a:moveTo>
                <a:cubicBezTo>
                  <a:pt x="345382" y="90237"/>
                  <a:pt x="337541" y="300618"/>
                  <a:pt x="102333" y="347660"/>
                </a:cubicBezTo>
                <a:cubicBezTo>
                  <a:pt x="102333" y="347660"/>
                  <a:pt x="72279" y="309765"/>
                  <a:pt x="23930" y="326752"/>
                </a:cubicBezTo>
                <a:cubicBezTo>
                  <a:pt x="6943" y="274484"/>
                  <a:pt x="-8737" y="155573"/>
                  <a:pt x="65745" y="87624"/>
                </a:cubicBezTo>
                <a:cubicBezTo>
                  <a:pt x="141535" y="18368"/>
                  <a:pt x="319247" y="-46967"/>
                  <a:pt x="345382" y="90237"/>
                </a:cubicBezTo>
                <a:close/>
              </a:path>
            </a:pathLst>
          </a:custGeom>
          <a:solidFill>
            <a:srgbClr val="37373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166" name="任意多边形: 形状 165">
            <a:extLst>
              <a:ext uri="{FF2B5EF4-FFF2-40B4-BE49-F238E27FC236}">
                <a16:creationId xmlns:a16="http://schemas.microsoft.com/office/drawing/2014/main" id="{0DCAC9BD-58BE-4764-8900-CE6A549F13B6}"/>
              </a:ext>
            </a:extLst>
          </p:cNvPr>
          <p:cNvSpPr/>
          <p:nvPr/>
        </p:nvSpPr>
        <p:spPr>
          <a:xfrm>
            <a:off x="4178401" y="3193138"/>
            <a:ext cx="104537" cy="52268"/>
          </a:xfrm>
          <a:custGeom>
            <a:avLst/>
            <a:gdLst>
              <a:gd name="connsiteX0" fmla="*/ 9800 w 104536"/>
              <a:gd name="connsiteY0" fmla="*/ 47695 h 52268"/>
              <a:gd name="connsiteX1" fmla="*/ 11107 w 104536"/>
              <a:gd name="connsiteY1" fmla="*/ 43775 h 52268"/>
              <a:gd name="connsiteX2" fmla="*/ 17641 w 104536"/>
              <a:gd name="connsiteY2" fmla="*/ 33321 h 52268"/>
              <a:gd name="connsiteX3" fmla="*/ 32014 w 104536"/>
              <a:gd name="connsiteY3" fmla="*/ 20254 h 52268"/>
              <a:gd name="connsiteX4" fmla="*/ 41161 w 104536"/>
              <a:gd name="connsiteY4" fmla="*/ 15027 h 52268"/>
              <a:gd name="connsiteX5" fmla="*/ 51615 w 104536"/>
              <a:gd name="connsiteY5" fmla="*/ 11107 h 52268"/>
              <a:gd name="connsiteX6" fmla="*/ 63376 w 104536"/>
              <a:gd name="connsiteY6" fmla="*/ 9800 h 52268"/>
              <a:gd name="connsiteX7" fmla="*/ 73829 w 104536"/>
              <a:gd name="connsiteY7" fmla="*/ 11107 h 52268"/>
              <a:gd name="connsiteX8" fmla="*/ 90816 w 104536"/>
              <a:gd name="connsiteY8" fmla="*/ 20254 h 52268"/>
              <a:gd name="connsiteX9" fmla="*/ 96043 w 104536"/>
              <a:gd name="connsiteY9" fmla="*/ 25481 h 52268"/>
              <a:gd name="connsiteX10" fmla="*/ 99963 w 104536"/>
              <a:gd name="connsiteY10" fmla="*/ 30708 h 52268"/>
              <a:gd name="connsiteX11" fmla="*/ 102577 w 104536"/>
              <a:gd name="connsiteY11" fmla="*/ 34628 h 52268"/>
              <a:gd name="connsiteX12" fmla="*/ 98657 w 104536"/>
              <a:gd name="connsiteY12" fmla="*/ 32014 h 52268"/>
              <a:gd name="connsiteX13" fmla="*/ 93430 w 104536"/>
              <a:gd name="connsiteY13" fmla="*/ 29401 h 52268"/>
              <a:gd name="connsiteX14" fmla="*/ 86896 w 104536"/>
              <a:gd name="connsiteY14" fmla="*/ 26788 h 52268"/>
              <a:gd name="connsiteX15" fmla="*/ 54228 w 104536"/>
              <a:gd name="connsiteY15" fmla="*/ 24174 h 52268"/>
              <a:gd name="connsiteX16" fmla="*/ 37241 w 104536"/>
              <a:gd name="connsiteY16" fmla="*/ 29401 h 52268"/>
              <a:gd name="connsiteX17" fmla="*/ 29401 w 104536"/>
              <a:gd name="connsiteY17" fmla="*/ 33321 h 52268"/>
              <a:gd name="connsiteX18" fmla="*/ 22867 w 104536"/>
              <a:gd name="connsiteY18" fmla="*/ 37241 h 52268"/>
              <a:gd name="connsiteX19" fmla="*/ 12414 w 104536"/>
              <a:gd name="connsiteY19" fmla="*/ 43775 h 52268"/>
              <a:gd name="connsiteX20" fmla="*/ 9800 w 104536"/>
              <a:gd name="connsiteY20" fmla="*/ 47695 h 52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04536" h="52268">
                <a:moveTo>
                  <a:pt x="9800" y="47695"/>
                </a:moveTo>
                <a:cubicBezTo>
                  <a:pt x="9800" y="47695"/>
                  <a:pt x="9800" y="46388"/>
                  <a:pt x="11107" y="43775"/>
                </a:cubicBezTo>
                <a:cubicBezTo>
                  <a:pt x="12414" y="41162"/>
                  <a:pt x="15027" y="37241"/>
                  <a:pt x="17641" y="33321"/>
                </a:cubicBezTo>
                <a:cubicBezTo>
                  <a:pt x="21561" y="29401"/>
                  <a:pt x="25481" y="24174"/>
                  <a:pt x="32014" y="20254"/>
                </a:cubicBezTo>
                <a:cubicBezTo>
                  <a:pt x="34628" y="18947"/>
                  <a:pt x="38548" y="16334"/>
                  <a:pt x="41161" y="15027"/>
                </a:cubicBezTo>
                <a:cubicBezTo>
                  <a:pt x="45082" y="13721"/>
                  <a:pt x="47695" y="12414"/>
                  <a:pt x="51615" y="11107"/>
                </a:cubicBezTo>
                <a:cubicBezTo>
                  <a:pt x="55535" y="11107"/>
                  <a:pt x="59455" y="9800"/>
                  <a:pt x="63376" y="9800"/>
                </a:cubicBezTo>
                <a:cubicBezTo>
                  <a:pt x="67296" y="9800"/>
                  <a:pt x="71216" y="11107"/>
                  <a:pt x="73829" y="11107"/>
                </a:cubicBezTo>
                <a:cubicBezTo>
                  <a:pt x="80363" y="12414"/>
                  <a:pt x="86896" y="16334"/>
                  <a:pt x="90816" y="20254"/>
                </a:cubicBezTo>
                <a:cubicBezTo>
                  <a:pt x="93430" y="21561"/>
                  <a:pt x="94737" y="24174"/>
                  <a:pt x="96043" y="25481"/>
                </a:cubicBezTo>
                <a:cubicBezTo>
                  <a:pt x="97350" y="26788"/>
                  <a:pt x="98657" y="29401"/>
                  <a:pt x="99963" y="30708"/>
                </a:cubicBezTo>
                <a:cubicBezTo>
                  <a:pt x="101270" y="33321"/>
                  <a:pt x="102577" y="34628"/>
                  <a:pt x="102577" y="34628"/>
                </a:cubicBezTo>
                <a:cubicBezTo>
                  <a:pt x="102577" y="34628"/>
                  <a:pt x="101270" y="33321"/>
                  <a:pt x="98657" y="32014"/>
                </a:cubicBezTo>
                <a:cubicBezTo>
                  <a:pt x="97350" y="30708"/>
                  <a:pt x="96043" y="30708"/>
                  <a:pt x="93430" y="29401"/>
                </a:cubicBezTo>
                <a:cubicBezTo>
                  <a:pt x="92123" y="28094"/>
                  <a:pt x="89510" y="26788"/>
                  <a:pt x="86896" y="26788"/>
                </a:cubicBezTo>
                <a:cubicBezTo>
                  <a:pt x="77749" y="22867"/>
                  <a:pt x="65989" y="21561"/>
                  <a:pt x="54228" y="24174"/>
                </a:cubicBezTo>
                <a:cubicBezTo>
                  <a:pt x="47695" y="25481"/>
                  <a:pt x="42468" y="28094"/>
                  <a:pt x="37241" y="29401"/>
                </a:cubicBezTo>
                <a:cubicBezTo>
                  <a:pt x="34628" y="30708"/>
                  <a:pt x="32014" y="32014"/>
                  <a:pt x="29401" y="33321"/>
                </a:cubicBezTo>
                <a:cubicBezTo>
                  <a:pt x="26788" y="34628"/>
                  <a:pt x="24174" y="35935"/>
                  <a:pt x="22867" y="37241"/>
                </a:cubicBezTo>
                <a:cubicBezTo>
                  <a:pt x="18947" y="39855"/>
                  <a:pt x="15027" y="42468"/>
                  <a:pt x="12414" y="43775"/>
                </a:cubicBezTo>
                <a:cubicBezTo>
                  <a:pt x="11107" y="46388"/>
                  <a:pt x="9800" y="47695"/>
                  <a:pt x="9800" y="47695"/>
                </a:cubicBezTo>
                <a:close/>
              </a:path>
            </a:pathLst>
          </a:custGeom>
          <a:solidFill>
            <a:srgbClr val="0A070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167" name="任意多边形: 形状 166">
            <a:extLst>
              <a:ext uri="{FF2B5EF4-FFF2-40B4-BE49-F238E27FC236}">
                <a16:creationId xmlns:a16="http://schemas.microsoft.com/office/drawing/2014/main" id="{CDAF9C25-3102-4072-8042-465C12518708}"/>
              </a:ext>
            </a:extLst>
          </p:cNvPr>
          <p:cNvSpPr/>
          <p:nvPr/>
        </p:nvSpPr>
        <p:spPr>
          <a:xfrm>
            <a:off x="4353500" y="3185298"/>
            <a:ext cx="104537" cy="52268"/>
          </a:xfrm>
          <a:custGeom>
            <a:avLst/>
            <a:gdLst>
              <a:gd name="connsiteX0" fmla="*/ 9800 w 104536"/>
              <a:gd name="connsiteY0" fmla="*/ 34628 h 52268"/>
              <a:gd name="connsiteX1" fmla="*/ 12414 w 104536"/>
              <a:gd name="connsiteY1" fmla="*/ 30708 h 52268"/>
              <a:gd name="connsiteX2" fmla="*/ 15027 w 104536"/>
              <a:gd name="connsiteY2" fmla="*/ 26787 h 52268"/>
              <a:gd name="connsiteX3" fmla="*/ 20254 w 104536"/>
              <a:gd name="connsiteY3" fmla="*/ 21561 h 52268"/>
              <a:gd name="connsiteX4" fmla="*/ 35935 w 104536"/>
              <a:gd name="connsiteY4" fmla="*/ 12414 h 52268"/>
              <a:gd name="connsiteX5" fmla="*/ 46388 w 104536"/>
              <a:gd name="connsiteY5" fmla="*/ 9800 h 52268"/>
              <a:gd name="connsiteX6" fmla="*/ 56842 w 104536"/>
              <a:gd name="connsiteY6" fmla="*/ 9800 h 52268"/>
              <a:gd name="connsiteX7" fmla="*/ 67296 w 104536"/>
              <a:gd name="connsiteY7" fmla="*/ 12414 h 52268"/>
              <a:gd name="connsiteX8" fmla="*/ 76443 w 104536"/>
              <a:gd name="connsiteY8" fmla="*/ 16334 h 52268"/>
              <a:gd name="connsiteX9" fmla="*/ 90817 w 104536"/>
              <a:gd name="connsiteY9" fmla="*/ 28094 h 52268"/>
              <a:gd name="connsiteX10" fmla="*/ 94737 w 104536"/>
              <a:gd name="connsiteY10" fmla="*/ 34628 h 52268"/>
              <a:gd name="connsiteX11" fmla="*/ 97350 w 104536"/>
              <a:gd name="connsiteY11" fmla="*/ 39855 h 52268"/>
              <a:gd name="connsiteX12" fmla="*/ 98657 w 104536"/>
              <a:gd name="connsiteY12" fmla="*/ 43775 h 52268"/>
              <a:gd name="connsiteX13" fmla="*/ 94737 w 104536"/>
              <a:gd name="connsiteY13" fmla="*/ 41161 h 52268"/>
              <a:gd name="connsiteX14" fmla="*/ 90817 w 104536"/>
              <a:gd name="connsiteY14" fmla="*/ 37241 h 52268"/>
              <a:gd name="connsiteX15" fmla="*/ 85590 w 104536"/>
              <a:gd name="connsiteY15" fmla="*/ 33321 h 52268"/>
              <a:gd name="connsiteX16" fmla="*/ 54229 w 104536"/>
              <a:gd name="connsiteY16" fmla="*/ 21561 h 52268"/>
              <a:gd name="connsiteX17" fmla="*/ 45082 w 104536"/>
              <a:gd name="connsiteY17" fmla="*/ 21561 h 52268"/>
              <a:gd name="connsiteX18" fmla="*/ 35935 w 104536"/>
              <a:gd name="connsiteY18" fmla="*/ 22867 h 52268"/>
              <a:gd name="connsiteX19" fmla="*/ 28094 w 104536"/>
              <a:gd name="connsiteY19" fmla="*/ 24174 h 52268"/>
              <a:gd name="connsiteX20" fmla="*/ 21561 w 104536"/>
              <a:gd name="connsiteY20" fmla="*/ 26787 h 52268"/>
              <a:gd name="connsiteX21" fmla="*/ 11107 w 104536"/>
              <a:gd name="connsiteY21" fmla="*/ 32014 h 52268"/>
              <a:gd name="connsiteX22" fmla="*/ 9800 w 104536"/>
              <a:gd name="connsiteY22" fmla="*/ 34628 h 52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04536" h="52268">
                <a:moveTo>
                  <a:pt x="9800" y="34628"/>
                </a:moveTo>
                <a:cubicBezTo>
                  <a:pt x="9800" y="34628"/>
                  <a:pt x="11107" y="33321"/>
                  <a:pt x="12414" y="30708"/>
                </a:cubicBezTo>
                <a:cubicBezTo>
                  <a:pt x="12414" y="29401"/>
                  <a:pt x="13721" y="28094"/>
                  <a:pt x="15027" y="26787"/>
                </a:cubicBezTo>
                <a:cubicBezTo>
                  <a:pt x="16334" y="25481"/>
                  <a:pt x="17641" y="22867"/>
                  <a:pt x="20254" y="21561"/>
                </a:cubicBezTo>
                <a:cubicBezTo>
                  <a:pt x="24174" y="17640"/>
                  <a:pt x="29401" y="15027"/>
                  <a:pt x="35935" y="12414"/>
                </a:cubicBezTo>
                <a:cubicBezTo>
                  <a:pt x="39855" y="11107"/>
                  <a:pt x="42468" y="9800"/>
                  <a:pt x="46388" y="9800"/>
                </a:cubicBezTo>
                <a:cubicBezTo>
                  <a:pt x="50308" y="9800"/>
                  <a:pt x="54229" y="9800"/>
                  <a:pt x="56842" y="9800"/>
                </a:cubicBezTo>
                <a:cubicBezTo>
                  <a:pt x="60762" y="9800"/>
                  <a:pt x="64682" y="11107"/>
                  <a:pt x="67296" y="12414"/>
                </a:cubicBezTo>
                <a:cubicBezTo>
                  <a:pt x="71216" y="13720"/>
                  <a:pt x="73829" y="15027"/>
                  <a:pt x="76443" y="16334"/>
                </a:cubicBezTo>
                <a:cubicBezTo>
                  <a:pt x="82976" y="20254"/>
                  <a:pt x="86896" y="24174"/>
                  <a:pt x="90817" y="28094"/>
                </a:cubicBezTo>
                <a:cubicBezTo>
                  <a:pt x="92123" y="30708"/>
                  <a:pt x="93430" y="32014"/>
                  <a:pt x="94737" y="34628"/>
                </a:cubicBezTo>
                <a:cubicBezTo>
                  <a:pt x="96043" y="35935"/>
                  <a:pt x="96043" y="38548"/>
                  <a:pt x="97350" y="39855"/>
                </a:cubicBezTo>
                <a:cubicBezTo>
                  <a:pt x="98657" y="42468"/>
                  <a:pt x="98657" y="43775"/>
                  <a:pt x="98657" y="43775"/>
                </a:cubicBezTo>
                <a:cubicBezTo>
                  <a:pt x="98657" y="43775"/>
                  <a:pt x="97350" y="42468"/>
                  <a:pt x="94737" y="41161"/>
                </a:cubicBezTo>
                <a:cubicBezTo>
                  <a:pt x="93430" y="39855"/>
                  <a:pt x="92123" y="38548"/>
                  <a:pt x="90817" y="37241"/>
                </a:cubicBezTo>
                <a:cubicBezTo>
                  <a:pt x="89510" y="35935"/>
                  <a:pt x="88203" y="34628"/>
                  <a:pt x="85590" y="33321"/>
                </a:cubicBezTo>
                <a:cubicBezTo>
                  <a:pt x="77749" y="28094"/>
                  <a:pt x="67296" y="22867"/>
                  <a:pt x="54229" y="21561"/>
                </a:cubicBezTo>
                <a:cubicBezTo>
                  <a:pt x="51615" y="21561"/>
                  <a:pt x="47695" y="21561"/>
                  <a:pt x="45082" y="21561"/>
                </a:cubicBezTo>
                <a:cubicBezTo>
                  <a:pt x="42468" y="21561"/>
                  <a:pt x="39855" y="21561"/>
                  <a:pt x="35935" y="22867"/>
                </a:cubicBezTo>
                <a:cubicBezTo>
                  <a:pt x="33321" y="22867"/>
                  <a:pt x="30708" y="24174"/>
                  <a:pt x="28094" y="24174"/>
                </a:cubicBezTo>
                <a:cubicBezTo>
                  <a:pt x="25481" y="25481"/>
                  <a:pt x="22867" y="25481"/>
                  <a:pt x="21561" y="26787"/>
                </a:cubicBezTo>
                <a:cubicBezTo>
                  <a:pt x="17641" y="28094"/>
                  <a:pt x="13721" y="30708"/>
                  <a:pt x="11107" y="32014"/>
                </a:cubicBezTo>
                <a:cubicBezTo>
                  <a:pt x="11107" y="33321"/>
                  <a:pt x="9800" y="34628"/>
                  <a:pt x="9800" y="34628"/>
                </a:cubicBezTo>
                <a:close/>
              </a:path>
            </a:pathLst>
          </a:custGeom>
          <a:solidFill>
            <a:srgbClr val="0A070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168" name="任意多边形: 形状 167">
            <a:extLst>
              <a:ext uri="{FF2B5EF4-FFF2-40B4-BE49-F238E27FC236}">
                <a16:creationId xmlns:a16="http://schemas.microsoft.com/office/drawing/2014/main" id="{0785C263-40C7-48F2-8A5E-1B539B180BE0}"/>
              </a:ext>
            </a:extLst>
          </p:cNvPr>
          <p:cNvSpPr/>
          <p:nvPr/>
        </p:nvSpPr>
        <p:spPr>
          <a:xfrm>
            <a:off x="4020244" y="3564217"/>
            <a:ext cx="535752" cy="653356"/>
          </a:xfrm>
          <a:custGeom>
            <a:avLst/>
            <a:gdLst>
              <a:gd name="connsiteX0" fmla="*/ 441060 w 535751"/>
              <a:gd name="connsiteY0" fmla="*/ 362640 h 653355"/>
              <a:gd name="connsiteX1" fmla="*/ 451513 w 535751"/>
              <a:gd name="connsiteY1" fmla="*/ 301225 h 653355"/>
              <a:gd name="connsiteX2" fmla="*/ 499862 w 535751"/>
              <a:gd name="connsiteY2" fmla="*/ 224129 h 653355"/>
              <a:gd name="connsiteX3" fmla="*/ 413619 w 535751"/>
              <a:gd name="connsiteY3" fmla="*/ 9828 h 653355"/>
              <a:gd name="connsiteX4" fmla="*/ 265960 w 535751"/>
              <a:gd name="connsiteY4" fmla="*/ 116979 h 653355"/>
              <a:gd name="connsiteX5" fmla="*/ 101315 w 535751"/>
              <a:gd name="connsiteY5" fmla="*/ 20282 h 653355"/>
              <a:gd name="connsiteX6" fmla="*/ 101315 w 535751"/>
              <a:gd name="connsiteY6" fmla="*/ 15055 h 653355"/>
              <a:gd name="connsiteX7" fmla="*/ 34672 w 535751"/>
              <a:gd name="connsiteY7" fmla="*/ 50336 h 653355"/>
              <a:gd name="connsiteX8" fmla="*/ 84327 w 535751"/>
              <a:gd name="connsiteY8" fmla="*/ 167940 h 653355"/>
              <a:gd name="connsiteX9" fmla="*/ 178411 w 535751"/>
              <a:gd name="connsiteY9" fmla="*/ 369174 h 653355"/>
              <a:gd name="connsiteX10" fmla="*/ 75180 w 535751"/>
              <a:gd name="connsiteY10" fmla="*/ 546887 h 653355"/>
              <a:gd name="connsiteX11" fmla="*/ 284254 w 535751"/>
              <a:gd name="connsiteY11" fmla="*/ 644890 h 653355"/>
              <a:gd name="connsiteX12" fmla="*/ 529916 w 535751"/>
              <a:gd name="connsiteY12" fmla="*/ 533820 h 653355"/>
              <a:gd name="connsiteX13" fmla="*/ 441060 w 535751"/>
              <a:gd name="connsiteY13" fmla="*/ 362640 h 653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35751" h="653355">
                <a:moveTo>
                  <a:pt x="441060" y="362640"/>
                </a:moveTo>
                <a:lnTo>
                  <a:pt x="451513" y="301225"/>
                </a:lnTo>
                <a:cubicBezTo>
                  <a:pt x="451513" y="301225"/>
                  <a:pt x="494635" y="264637"/>
                  <a:pt x="499862" y="224129"/>
                </a:cubicBezTo>
                <a:cubicBezTo>
                  <a:pt x="505089" y="188848"/>
                  <a:pt x="463274" y="7215"/>
                  <a:pt x="413619" y="9828"/>
                </a:cubicBezTo>
                <a:cubicBezTo>
                  <a:pt x="405778" y="80391"/>
                  <a:pt x="326069" y="116979"/>
                  <a:pt x="265960" y="116979"/>
                </a:cubicBezTo>
                <a:cubicBezTo>
                  <a:pt x="203238" y="116979"/>
                  <a:pt x="101315" y="90844"/>
                  <a:pt x="101315" y="20282"/>
                </a:cubicBezTo>
                <a:cubicBezTo>
                  <a:pt x="101315" y="17668"/>
                  <a:pt x="101315" y="16362"/>
                  <a:pt x="101315" y="15055"/>
                </a:cubicBezTo>
                <a:cubicBezTo>
                  <a:pt x="81714" y="25509"/>
                  <a:pt x="59500" y="28122"/>
                  <a:pt x="34672" y="50336"/>
                </a:cubicBezTo>
                <a:cubicBezTo>
                  <a:pt x="-42424" y="120899"/>
                  <a:pt x="84327" y="167940"/>
                  <a:pt x="84327" y="167940"/>
                </a:cubicBezTo>
                <a:cubicBezTo>
                  <a:pt x="84327" y="167940"/>
                  <a:pt x="109155" y="279011"/>
                  <a:pt x="178411" y="369174"/>
                </a:cubicBezTo>
                <a:lnTo>
                  <a:pt x="75180" y="546887"/>
                </a:lnTo>
                <a:cubicBezTo>
                  <a:pt x="75180" y="546887"/>
                  <a:pt x="101315" y="623983"/>
                  <a:pt x="284254" y="644890"/>
                </a:cubicBezTo>
                <a:cubicBezTo>
                  <a:pt x="467194" y="665797"/>
                  <a:pt x="529916" y="533820"/>
                  <a:pt x="529916" y="533820"/>
                </a:cubicBezTo>
                <a:cubicBezTo>
                  <a:pt x="529916" y="533820"/>
                  <a:pt x="467194" y="405762"/>
                  <a:pt x="441060" y="362640"/>
                </a:cubicBezTo>
                <a:close/>
              </a:path>
            </a:pathLst>
          </a:custGeom>
          <a:solidFill>
            <a:srgbClr val="FFFED7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169" name="任意多边形: 形状 168">
            <a:extLst>
              <a:ext uri="{FF2B5EF4-FFF2-40B4-BE49-F238E27FC236}">
                <a16:creationId xmlns:a16="http://schemas.microsoft.com/office/drawing/2014/main" id="{06575855-F8F3-4819-8A89-DB40A535C88F}"/>
              </a:ext>
            </a:extLst>
          </p:cNvPr>
          <p:cNvSpPr/>
          <p:nvPr/>
        </p:nvSpPr>
        <p:spPr>
          <a:xfrm>
            <a:off x="4263337" y="3378692"/>
            <a:ext cx="130671" cy="26134"/>
          </a:xfrm>
          <a:custGeom>
            <a:avLst/>
            <a:gdLst>
              <a:gd name="connsiteX0" fmla="*/ 9800 w 130671"/>
              <a:gd name="connsiteY0" fmla="*/ 25481 h 26134"/>
              <a:gd name="connsiteX1" fmla="*/ 127404 w 130671"/>
              <a:gd name="connsiteY1" fmla="*/ 25481 h 26134"/>
              <a:gd name="connsiteX2" fmla="*/ 9800 w 130671"/>
              <a:gd name="connsiteY2" fmla="*/ 25481 h 26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0671" h="26134">
                <a:moveTo>
                  <a:pt x="9800" y="25481"/>
                </a:moveTo>
                <a:cubicBezTo>
                  <a:pt x="9800" y="25481"/>
                  <a:pt x="97350" y="-9800"/>
                  <a:pt x="127404" y="25481"/>
                </a:cubicBezTo>
                <a:lnTo>
                  <a:pt x="9800" y="25481"/>
                </a:lnTo>
                <a:close/>
              </a:path>
            </a:pathLst>
          </a:custGeom>
          <a:solidFill>
            <a:srgbClr val="C9656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170" name="任意多边形: 形状 169">
            <a:extLst>
              <a:ext uri="{FF2B5EF4-FFF2-40B4-BE49-F238E27FC236}">
                <a16:creationId xmlns:a16="http://schemas.microsoft.com/office/drawing/2014/main" id="{F2E6C0F0-4BC7-4CAB-94E2-F3059E0C8BC8}"/>
              </a:ext>
            </a:extLst>
          </p:cNvPr>
          <p:cNvSpPr/>
          <p:nvPr/>
        </p:nvSpPr>
        <p:spPr>
          <a:xfrm>
            <a:off x="4263337" y="3394372"/>
            <a:ext cx="117604" cy="39201"/>
          </a:xfrm>
          <a:custGeom>
            <a:avLst/>
            <a:gdLst>
              <a:gd name="connsiteX0" fmla="*/ 9800 w 117604"/>
              <a:gd name="connsiteY0" fmla="*/ 9800 h 39201"/>
              <a:gd name="connsiteX1" fmla="*/ 77749 w 117604"/>
              <a:gd name="connsiteY1" fmla="*/ 30708 h 39201"/>
              <a:gd name="connsiteX2" fmla="*/ 118257 w 117604"/>
              <a:gd name="connsiteY2" fmla="*/ 9800 h 39201"/>
              <a:gd name="connsiteX3" fmla="*/ 9800 w 117604"/>
              <a:gd name="connsiteY3" fmla="*/ 9800 h 39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604" h="39201">
                <a:moveTo>
                  <a:pt x="9800" y="9800"/>
                </a:moveTo>
                <a:cubicBezTo>
                  <a:pt x="9800" y="9800"/>
                  <a:pt x="35935" y="32014"/>
                  <a:pt x="77749" y="30708"/>
                </a:cubicBezTo>
                <a:cubicBezTo>
                  <a:pt x="126098" y="29401"/>
                  <a:pt x="118257" y="9800"/>
                  <a:pt x="118257" y="9800"/>
                </a:cubicBezTo>
                <a:lnTo>
                  <a:pt x="9800" y="9800"/>
                </a:lnTo>
                <a:close/>
              </a:path>
            </a:pathLst>
          </a:custGeom>
          <a:solidFill>
            <a:srgbClr val="C9656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171" name="任意多边形: 形状 170">
            <a:extLst>
              <a:ext uri="{FF2B5EF4-FFF2-40B4-BE49-F238E27FC236}">
                <a16:creationId xmlns:a16="http://schemas.microsoft.com/office/drawing/2014/main" id="{A8D8FFB2-4FA6-49CE-A225-DF72FF53AA3F}"/>
              </a:ext>
            </a:extLst>
          </p:cNvPr>
          <p:cNvSpPr/>
          <p:nvPr/>
        </p:nvSpPr>
        <p:spPr>
          <a:xfrm>
            <a:off x="4194081" y="3535497"/>
            <a:ext cx="39201" cy="39201"/>
          </a:xfrm>
          <a:custGeom>
            <a:avLst/>
            <a:gdLst>
              <a:gd name="connsiteX0" fmla="*/ 9800 w 39201"/>
              <a:gd name="connsiteY0" fmla="*/ 22867 h 39201"/>
              <a:gd name="connsiteX1" fmla="*/ 22867 w 39201"/>
              <a:gd name="connsiteY1" fmla="*/ 35935 h 39201"/>
              <a:gd name="connsiteX2" fmla="*/ 35935 w 39201"/>
              <a:gd name="connsiteY2" fmla="*/ 22867 h 39201"/>
              <a:gd name="connsiteX3" fmla="*/ 22867 w 39201"/>
              <a:gd name="connsiteY3" fmla="*/ 9800 h 39201"/>
              <a:gd name="connsiteX4" fmla="*/ 9800 w 39201"/>
              <a:gd name="connsiteY4" fmla="*/ 22867 h 39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201" h="39201">
                <a:moveTo>
                  <a:pt x="9800" y="22867"/>
                </a:moveTo>
                <a:cubicBezTo>
                  <a:pt x="9800" y="29401"/>
                  <a:pt x="15027" y="35935"/>
                  <a:pt x="22867" y="35935"/>
                </a:cubicBezTo>
                <a:cubicBezTo>
                  <a:pt x="29401" y="35935"/>
                  <a:pt x="35935" y="30708"/>
                  <a:pt x="35935" y="22867"/>
                </a:cubicBezTo>
                <a:cubicBezTo>
                  <a:pt x="35935" y="16334"/>
                  <a:pt x="30708" y="9800"/>
                  <a:pt x="22867" y="9800"/>
                </a:cubicBezTo>
                <a:cubicBezTo>
                  <a:pt x="15027" y="9800"/>
                  <a:pt x="9800" y="16334"/>
                  <a:pt x="9800" y="22867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172" name="任意多边形: 形状 171">
            <a:extLst>
              <a:ext uri="{FF2B5EF4-FFF2-40B4-BE49-F238E27FC236}">
                <a16:creationId xmlns:a16="http://schemas.microsoft.com/office/drawing/2014/main" id="{779D7D23-B682-4386-9A9B-0E93D5E94FC3}"/>
              </a:ext>
            </a:extLst>
          </p:cNvPr>
          <p:cNvSpPr/>
          <p:nvPr/>
        </p:nvSpPr>
        <p:spPr>
          <a:xfrm>
            <a:off x="4209762" y="3557711"/>
            <a:ext cx="39201" cy="39201"/>
          </a:xfrm>
          <a:custGeom>
            <a:avLst/>
            <a:gdLst>
              <a:gd name="connsiteX0" fmla="*/ 9800 w 39201"/>
              <a:gd name="connsiteY0" fmla="*/ 22867 h 39201"/>
              <a:gd name="connsiteX1" fmla="*/ 22867 w 39201"/>
              <a:gd name="connsiteY1" fmla="*/ 35935 h 39201"/>
              <a:gd name="connsiteX2" fmla="*/ 35935 w 39201"/>
              <a:gd name="connsiteY2" fmla="*/ 22867 h 39201"/>
              <a:gd name="connsiteX3" fmla="*/ 22867 w 39201"/>
              <a:gd name="connsiteY3" fmla="*/ 9800 h 39201"/>
              <a:gd name="connsiteX4" fmla="*/ 9800 w 39201"/>
              <a:gd name="connsiteY4" fmla="*/ 22867 h 39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201" h="39201">
                <a:moveTo>
                  <a:pt x="9800" y="22867"/>
                </a:moveTo>
                <a:cubicBezTo>
                  <a:pt x="9800" y="29401"/>
                  <a:pt x="15027" y="35935"/>
                  <a:pt x="22867" y="35935"/>
                </a:cubicBezTo>
                <a:cubicBezTo>
                  <a:pt x="29401" y="35935"/>
                  <a:pt x="35935" y="30708"/>
                  <a:pt x="35935" y="22867"/>
                </a:cubicBezTo>
                <a:cubicBezTo>
                  <a:pt x="35935" y="16334"/>
                  <a:pt x="30708" y="9800"/>
                  <a:pt x="22867" y="9800"/>
                </a:cubicBezTo>
                <a:cubicBezTo>
                  <a:pt x="16334" y="9800"/>
                  <a:pt x="9800" y="16334"/>
                  <a:pt x="9800" y="22867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173" name="任意多边形: 形状 172">
            <a:extLst>
              <a:ext uri="{FF2B5EF4-FFF2-40B4-BE49-F238E27FC236}">
                <a16:creationId xmlns:a16="http://schemas.microsoft.com/office/drawing/2014/main" id="{DF9DCE2E-8A21-4976-968E-988D9A0811AE}"/>
              </a:ext>
            </a:extLst>
          </p:cNvPr>
          <p:cNvSpPr/>
          <p:nvPr/>
        </p:nvSpPr>
        <p:spPr>
          <a:xfrm>
            <a:off x="4233115" y="3574698"/>
            <a:ext cx="39201" cy="39201"/>
          </a:xfrm>
          <a:custGeom>
            <a:avLst/>
            <a:gdLst>
              <a:gd name="connsiteX0" fmla="*/ 9968 w 39201"/>
              <a:gd name="connsiteY0" fmla="*/ 22867 h 39201"/>
              <a:gd name="connsiteX1" fmla="*/ 23035 w 39201"/>
              <a:gd name="connsiteY1" fmla="*/ 35935 h 39201"/>
              <a:gd name="connsiteX2" fmla="*/ 36102 w 39201"/>
              <a:gd name="connsiteY2" fmla="*/ 22867 h 39201"/>
              <a:gd name="connsiteX3" fmla="*/ 23035 w 39201"/>
              <a:gd name="connsiteY3" fmla="*/ 9800 h 39201"/>
              <a:gd name="connsiteX4" fmla="*/ 9968 w 39201"/>
              <a:gd name="connsiteY4" fmla="*/ 22867 h 39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201" h="39201">
                <a:moveTo>
                  <a:pt x="9968" y="22867"/>
                </a:moveTo>
                <a:cubicBezTo>
                  <a:pt x="9968" y="29401"/>
                  <a:pt x="15195" y="35935"/>
                  <a:pt x="23035" y="35935"/>
                </a:cubicBezTo>
                <a:cubicBezTo>
                  <a:pt x="29568" y="35935"/>
                  <a:pt x="36102" y="30708"/>
                  <a:pt x="36102" y="22867"/>
                </a:cubicBezTo>
                <a:cubicBezTo>
                  <a:pt x="36102" y="16334"/>
                  <a:pt x="30875" y="9800"/>
                  <a:pt x="23035" y="9800"/>
                </a:cubicBezTo>
                <a:cubicBezTo>
                  <a:pt x="15195" y="11107"/>
                  <a:pt x="8661" y="16334"/>
                  <a:pt x="9968" y="22867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174" name="任意多边形: 形状 173">
            <a:extLst>
              <a:ext uri="{FF2B5EF4-FFF2-40B4-BE49-F238E27FC236}">
                <a16:creationId xmlns:a16="http://schemas.microsoft.com/office/drawing/2014/main" id="{6EDFD9D3-FC3B-4D4A-93F7-7F99F1735FFC}"/>
              </a:ext>
            </a:extLst>
          </p:cNvPr>
          <p:cNvSpPr/>
          <p:nvPr/>
        </p:nvSpPr>
        <p:spPr>
          <a:xfrm>
            <a:off x="4258110" y="3581232"/>
            <a:ext cx="39201" cy="39201"/>
          </a:xfrm>
          <a:custGeom>
            <a:avLst/>
            <a:gdLst>
              <a:gd name="connsiteX0" fmla="*/ 9800 w 39201"/>
              <a:gd name="connsiteY0" fmla="*/ 22867 h 39201"/>
              <a:gd name="connsiteX1" fmla="*/ 22867 w 39201"/>
              <a:gd name="connsiteY1" fmla="*/ 35935 h 39201"/>
              <a:gd name="connsiteX2" fmla="*/ 35935 w 39201"/>
              <a:gd name="connsiteY2" fmla="*/ 22867 h 39201"/>
              <a:gd name="connsiteX3" fmla="*/ 22867 w 39201"/>
              <a:gd name="connsiteY3" fmla="*/ 9800 h 39201"/>
              <a:gd name="connsiteX4" fmla="*/ 9800 w 39201"/>
              <a:gd name="connsiteY4" fmla="*/ 22867 h 39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201" h="39201">
                <a:moveTo>
                  <a:pt x="9800" y="22867"/>
                </a:moveTo>
                <a:cubicBezTo>
                  <a:pt x="9800" y="29401"/>
                  <a:pt x="15027" y="35935"/>
                  <a:pt x="22867" y="35935"/>
                </a:cubicBezTo>
                <a:cubicBezTo>
                  <a:pt x="29401" y="35935"/>
                  <a:pt x="35935" y="30708"/>
                  <a:pt x="35935" y="22867"/>
                </a:cubicBezTo>
                <a:cubicBezTo>
                  <a:pt x="35935" y="16334"/>
                  <a:pt x="30708" y="9800"/>
                  <a:pt x="22867" y="9800"/>
                </a:cubicBezTo>
                <a:cubicBezTo>
                  <a:pt x="15027" y="9800"/>
                  <a:pt x="9800" y="16334"/>
                  <a:pt x="9800" y="22867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175" name="任意多边形: 形状 174">
            <a:extLst>
              <a:ext uri="{FF2B5EF4-FFF2-40B4-BE49-F238E27FC236}">
                <a16:creationId xmlns:a16="http://schemas.microsoft.com/office/drawing/2014/main" id="{8F21EDF8-8B10-44C2-A3A2-A22BD4DBE0A7}"/>
              </a:ext>
            </a:extLst>
          </p:cNvPr>
          <p:cNvSpPr/>
          <p:nvPr/>
        </p:nvSpPr>
        <p:spPr>
          <a:xfrm>
            <a:off x="4284245" y="3576005"/>
            <a:ext cx="39201" cy="39201"/>
          </a:xfrm>
          <a:custGeom>
            <a:avLst/>
            <a:gdLst>
              <a:gd name="connsiteX0" fmla="*/ 9800 w 39201"/>
              <a:gd name="connsiteY0" fmla="*/ 22867 h 39201"/>
              <a:gd name="connsiteX1" fmla="*/ 22867 w 39201"/>
              <a:gd name="connsiteY1" fmla="*/ 35935 h 39201"/>
              <a:gd name="connsiteX2" fmla="*/ 35935 w 39201"/>
              <a:gd name="connsiteY2" fmla="*/ 22867 h 39201"/>
              <a:gd name="connsiteX3" fmla="*/ 22867 w 39201"/>
              <a:gd name="connsiteY3" fmla="*/ 9800 h 39201"/>
              <a:gd name="connsiteX4" fmla="*/ 9800 w 39201"/>
              <a:gd name="connsiteY4" fmla="*/ 22867 h 39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201" h="39201">
                <a:moveTo>
                  <a:pt x="9800" y="22867"/>
                </a:moveTo>
                <a:cubicBezTo>
                  <a:pt x="9800" y="29401"/>
                  <a:pt x="15027" y="35935"/>
                  <a:pt x="22867" y="35935"/>
                </a:cubicBezTo>
                <a:cubicBezTo>
                  <a:pt x="29401" y="35935"/>
                  <a:pt x="35935" y="30708"/>
                  <a:pt x="35935" y="22867"/>
                </a:cubicBezTo>
                <a:cubicBezTo>
                  <a:pt x="35935" y="16334"/>
                  <a:pt x="30708" y="9800"/>
                  <a:pt x="22867" y="9800"/>
                </a:cubicBezTo>
                <a:cubicBezTo>
                  <a:pt x="15027" y="9800"/>
                  <a:pt x="9800" y="16334"/>
                  <a:pt x="9800" y="22867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176" name="任意多边形: 形状 175">
            <a:extLst>
              <a:ext uri="{FF2B5EF4-FFF2-40B4-BE49-F238E27FC236}">
                <a16:creationId xmlns:a16="http://schemas.microsoft.com/office/drawing/2014/main" id="{B6230749-04BA-4B05-8C36-35F52DBA71DA}"/>
              </a:ext>
            </a:extLst>
          </p:cNvPr>
          <p:cNvSpPr/>
          <p:nvPr/>
        </p:nvSpPr>
        <p:spPr>
          <a:xfrm>
            <a:off x="4309072" y="3561631"/>
            <a:ext cx="39201" cy="39201"/>
          </a:xfrm>
          <a:custGeom>
            <a:avLst/>
            <a:gdLst>
              <a:gd name="connsiteX0" fmla="*/ 9800 w 39201"/>
              <a:gd name="connsiteY0" fmla="*/ 22867 h 39201"/>
              <a:gd name="connsiteX1" fmla="*/ 22867 w 39201"/>
              <a:gd name="connsiteY1" fmla="*/ 35935 h 39201"/>
              <a:gd name="connsiteX2" fmla="*/ 35935 w 39201"/>
              <a:gd name="connsiteY2" fmla="*/ 22867 h 39201"/>
              <a:gd name="connsiteX3" fmla="*/ 22867 w 39201"/>
              <a:gd name="connsiteY3" fmla="*/ 9800 h 39201"/>
              <a:gd name="connsiteX4" fmla="*/ 9800 w 39201"/>
              <a:gd name="connsiteY4" fmla="*/ 22867 h 39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201" h="39201">
                <a:moveTo>
                  <a:pt x="9800" y="22867"/>
                </a:moveTo>
                <a:cubicBezTo>
                  <a:pt x="9800" y="29401"/>
                  <a:pt x="15027" y="35935"/>
                  <a:pt x="22867" y="35935"/>
                </a:cubicBezTo>
                <a:cubicBezTo>
                  <a:pt x="29401" y="35935"/>
                  <a:pt x="35935" y="30708"/>
                  <a:pt x="35935" y="22867"/>
                </a:cubicBezTo>
                <a:cubicBezTo>
                  <a:pt x="35935" y="16334"/>
                  <a:pt x="30708" y="9800"/>
                  <a:pt x="22867" y="9800"/>
                </a:cubicBezTo>
                <a:cubicBezTo>
                  <a:pt x="15027" y="9800"/>
                  <a:pt x="9800" y="16334"/>
                  <a:pt x="9800" y="22867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177" name="任意多边形: 形状 176">
            <a:extLst>
              <a:ext uri="{FF2B5EF4-FFF2-40B4-BE49-F238E27FC236}">
                <a16:creationId xmlns:a16="http://schemas.microsoft.com/office/drawing/2014/main" id="{34A8FB4D-7854-49E6-B40D-0DCC8023A668}"/>
              </a:ext>
            </a:extLst>
          </p:cNvPr>
          <p:cNvSpPr/>
          <p:nvPr/>
        </p:nvSpPr>
        <p:spPr>
          <a:xfrm>
            <a:off x="4324753" y="3538111"/>
            <a:ext cx="39201" cy="39201"/>
          </a:xfrm>
          <a:custGeom>
            <a:avLst/>
            <a:gdLst>
              <a:gd name="connsiteX0" fmla="*/ 9800 w 39201"/>
              <a:gd name="connsiteY0" fmla="*/ 22867 h 39201"/>
              <a:gd name="connsiteX1" fmla="*/ 22867 w 39201"/>
              <a:gd name="connsiteY1" fmla="*/ 35935 h 39201"/>
              <a:gd name="connsiteX2" fmla="*/ 35935 w 39201"/>
              <a:gd name="connsiteY2" fmla="*/ 22867 h 39201"/>
              <a:gd name="connsiteX3" fmla="*/ 22867 w 39201"/>
              <a:gd name="connsiteY3" fmla="*/ 9800 h 39201"/>
              <a:gd name="connsiteX4" fmla="*/ 9800 w 39201"/>
              <a:gd name="connsiteY4" fmla="*/ 22867 h 39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201" h="39201">
                <a:moveTo>
                  <a:pt x="9800" y="22867"/>
                </a:moveTo>
                <a:cubicBezTo>
                  <a:pt x="9800" y="29401"/>
                  <a:pt x="15027" y="35935"/>
                  <a:pt x="22867" y="35935"/>
                </a:cubicBezTo>
                <a:cubicBezTo>
                  <a:pt x="29401" y="35935"/>
                  <a:pt x="35935" y="30708"/>
                  <a:pt x="35935" y="22867"/>
                </a:cubicBezTo>
                <a:cubicBezTo>
                  <a:pt x="35935" y="16334"/>
                  <a:pt x="30708" y="9800"/>
                  <a:pt x="22867" y="9800"/>
                </a:cubicBezTo>
                <a:cubicBezTo>
                  <a:pt x="15027" y="9800"/>
                  <a:pt x="9800" y="15027"/>
                  <a:pt x="9800" y="22867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178" name="任意多边形: 形状 177">
            <a:extLst>
              <a:ext uri="{FF2B5EF4-FFF2-40B4-BE49-F238E27FC236}">
                <a16:creationId xmlns:a16="http://schemas.microsoft.com/office/drawing/2014/main" id="{98CE626C-E01E-41BE-B943-D0F02EFD6B84}"/>
              </a:ext>
            </a:extLst>
          </p:cNvPr>
          <p:cNvSpPr/>
          <p:nvPr/>
        </p:nvSpPr>
        <p:spPr>
          <a:xfrm>
            <a:off x="4083011" y="3355171"/>
            <a:ext cx="52268" cy="52268"/>
          </a:xfrm>
          <a:custGeom>
            <a:avLst/>
            <a:gdLst>
              <a:gd name="connsiteX0" fmla="*/ 9800 w 52268"/>
              <a:gd name="connsiteY0" fmla="*/ 29401 h 52268"/>
              <a:gd name="connsiteX1" fmla="*/ 29401 w 52268"/>
              <a:gd name="connsiteY1" fmla="*/ 49002 h 52268"/>
              <a:gd name="connsiteX2" fmla="*/ 49002 w 52268"/>
              <a:gd name="connsiteY2" fmla="*/ 29401 h 52268"/>
              <a:gd name="connsiteX3" fmla="*/ 29401 w 52268"/>
              <a:gd name="connsiteY3" fmla="*/ 9800 h 52268"/>
              <a:gd name="connsiteX4" fmla="*/ 9800 w 52268"/>
              <a:gd name="connsiteY4" fmla="*/ 29401 h 52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268" h="52268">
                <a:moveTo>
                  <a:pt x="9800" y="29401"/>
                </a:moveTo>
                <a:cubicBezTo>
                  <a:pt x="9800" y="39855"/>
                  <a:pt x="17641" y="49002"/>
                  <a:pt x="29401" y="49002"/>
                </a:cubicBezTo>
                <a:cubicBezTo>
                  <a:pt x="39855" y="49002"/>
                  <a:pt x="49002" y="41161"/>
                  <a:pt x="49002" y="29401"/>
                </a:cubicBezTo>
                <a:cubicBezTo>
                  <a:pt x="49002" y="18947"/>
                  <a:pt x="41162" y="9800"/>
                  <a:pt x="29401" y="9800"/>
                </a:cubicBezTo>
                <a:cubicBezTo>
                  <a:pt x="18947" y="9800"/>
                  <a:pt x="9800" y="18947"/>
                  <a:pt x="9800" y="29401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179" name="任意多边形: 形状 178">
            <a:extLst>
              <a:ext uri="{FF2B5EF4-FFF2-40B4-BE49-F238E27FC236}">
                <a16:creationId xmlns:a16="http://schemas.microsoft.com/office/drawing/2014/main" id="{8E04F05B-19A8-4F6A-9A96-9DD728894E64}"/>
              </a:ext>
            </a:extLst>
          </p:cNvPr>
          <p:cNvSpPr/>
          <p:nvPr/>
        </p:nvSpPr>
        <p:spPr>
          <a:xfrm>
            <a:off x="3843883" y="3840233"/>
            <a:ext cx="248275" cy="313611"/>
          </a:xfrm>
          <a:custGeom>
            <a:avLst/>
            <a:gdLst>
              <a:gd name="connsiteX0" fmla="*/ 9800 w 248275"/>
              <a:gd name="connsiteY0" fmla="*/ 56569 h 313610"/>
              <a:gd name="connsiteX1" fmla="*/ 245008 w 248275"/>
              <a:gd name="connsiteY1" fmla="*/ 310072 h 313610"/>
              <a:gd name="connsiteX2" fmla="*/ 250235 w 248275"/>
              <a:gd name="connsiteY2" fmla="*/ 247349 h 313610"/>
              <a:gd name="connsiteX3" fmla="*/ 118257 w 248275"/>
              <a:gd name="connsiteY3" fmla="*/ 81397 h 313610"/>
              <a:gd name="connsiteX4" fmla="*/ 9800 w 248275"/>
              <a:gd name="connsiteY4" fmla="*/ 56569 h 313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8275" h="313610">
                <a:moveTo>
                  <a:pt x="9800" y="56569"/>
                </a:moveTo>
                <a:cubicBezTo>
                  <a:pt x="9800" y="56569"/>
                  <a:pt x="114337" y="264337"/>
                  <a:pt x="245008" y="310072"/>
                </a:cubicBezTo>
                <a:lnTo>
                  <a:pt x="250235" y="247349"/>
                </a:lnTo>
                <a:cubicBezTo>
                  <a:pt x="250235" y="247349"/>
                  <a:pt x="173139" y="191161"/>
                  <a:pt x="118257" y="81397"/>
                </a:cubicBezTo>
                <a:cubicBezTo>
                  <a:pt x="47695" y="-63648"/>
                  <a:pt x="9800" y="56569"/>
                  <a:pt x="9800" y="56569"/>
                </a:cubicBezTo>
                <a:close/>
              </a:path>
            </a:pathLst>
          </a:custGeom>
          <a:solidFill>
            <a:srgbClr val="F2AB8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180" name="任意多边形: 形状 179">
            <a:extLst>
              <a:ext uri="{FF2B5EF4-FFF2-40B4-BE49-F238E27FC236}">
                <a16:creationId xmlns:a16="http://schemas.microsoft.com/office/drawing/2014/main" id="{C65BC368-2F6A-4B77-B69E-9E3D4250A3C1}"/>
              </a:ext>
            </a:extLst>
          </p:cNvPr>
          <p:cNvSpPr/>
          <p:nvPr/>
        </p:nvSpPr>
        <p:spPr>
          <a:xfrm>
            <a:off x="4051650" y="3980115"/>
            <a:ext cx="117604" cy="182940"/>
          </a:xfrm>
          <a:custGeom>
            <a:avLst/>
            <a:gdLst>
              <a:gd name="connsiteX0" fmla="*/ 9800 w 117604"/>
              <a:gd name="connsiteY0" fmla="*/ 158430 h 182939"/>
              <a:gd name="connsiteX1" fmla="*/ 64682 w 117604"/>
              <a:gd name="connsiteY1" fmla="*/ 93094 h 182939"/>
              <a:gd name="connsiteX2" fmla="*/ 73829 w 117604"/>
              <a:gd name="connsiteY2" fmla="*/ 65653 h 182939"/>
              <a:gd name="connsiteX3" fmla="*/ 67296 w 117604"/>
              <a:gd name="connsiteY3" fmla="*/ 47359 h 182939"/>
              <a:gd name="connsiteX4" fmla="*/ 32014 w 117604"/>
              <a:gd name="connsiteY4" fmla="*/ 46053 h 182939"/>
              <a:gd name="connsiteX5" fmla="*/ 15027 w 117604"/>
              <a:gd name="connsiteY5" fmla="*/ 120535 h 182939"/>
              <a:gd name="connsiteX6" fmla="*/ 9800 w 117604"/>
              <a:gd name="connsiteY6" fmla="*/ 158430 h 182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604" h="182939">
                <a:moveTo>
                  <a:pt x="9800" y="158430"/>
                </a:moveTo>
                <a:cubicBezTo>
                  <a:pt x="9800" y="158430"/>
                  <a:pt x="81669" y="219845"/>
                  <a:pt x="64682" y="93094"/>
                </a:cubicBezTo>
                <a:cubicBezTo>
                  <a:pt x="64682" y="93094"/>
                  <a:pt x="158765" y="73493"/>
                  <a:pt x="73829" y="65653"/>
                </a:cubicBezTo>
                <a:cubicBezTo>
                  <a:pt x="73829" y="65653"/>
                  <a:pt x="166606" y="29065"/>
                  <a:pt x="67296" y="47359"/>
                </a:cubicBezTo>
                <a:cubicBezTo>
                  <a:pt x="67296" y="47359"/>
                  <a:pt x="141778" y="-36270"/>
                  <a:pt x="32014" y="46053"/>
                </a:cubicBezTo>
                <a:cubicBezTo>
                  <a:pt x="32014" y="46053"/>
                  <a:pt x="9800" y="65653"/>
                  <a:pt x="15027" y="120535"/>
                </a:cubicBezTo>
                <a:lnTo>
                  <a:pt x="9800" y="158430"/>
                </a:lnTo>
                <a:close/>
              </a:path>
            </a:pathLst>
          </a:custGeom>
          <a:solidFill>
            <a:srgbClr val="F2AB8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181" name="任意多边形: 形状 180">
            <a:extLst>
              <a:ext uri="{FF2B5EF4-FFF2-40B4-BE49-F238E27FC236}">
                <a16:creationId xmlns:a16="http://schemas.microsoft.com/office/drawing/2014/main" id="{59DD4EA6-4724-4779-845F-A24124C555D2}"/>
              </a:ext>
            </a:extLst>
          </p:cNvPr>
          <p:cNvSpPr/>
          <p:nvPr/>
        </p:nvSpPr>
        <p:spPr>
          <a:xfrm>
            <a:off x="3855643" y="3616513"/>
            <a:ext cx="274409" cy="313611"/>
          </a:xfrm>
          <a:custGeom>
            <a:avLst/>
            <a:gdLst>
              <a:gd name="connsiteX0" fmla="*/ 106497 w 274409"/>
              <a:gd name="connsiteY0" fmla="*/ 305117 h 313610"/>
              <a:gd name="connsiteX1" fmla="*/ 216261 w 274409"/>
              <a:gd name="connsiteY1" fmla="*/ 158765 h 313610"/>
              <a:gd name="connsiteX2" fmla="*/ 187513 w 274409"/>
              <a:gd name="connsiteY2" fmla="*/ 9800 h 313610"/>
              <a:gd name="connsiteX3" fmla="*/ 9800 w 274409"/>
              <a:gd name="connsiteY3" fmla="*/ 243702 h 313610"/>
              <a:gd name="connsiteX4" fmla="*/ 106497 w 274409"/>
              <a:gd name="connsiteY4" fmla="*/ 305117 h 313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4409" h="313610">
                <a:moveTo>
                  <a:pt x="106497" y="305117"/>
                </a:moveTo>
                <a:lnTo>
                  <a:pt x="216261" y="158765"/>
                </a:lnTo>
                <a:cubicBezTo>
                  <a:pt x="324718" y="32014"/>
                  <a:pt x="230635" y="16334"/>
                  <a:pt x="187513" y="9800"/>
                </a:cubicBezTo>
                <a:lnTo>
                  <a:pt x="9800" y="243702"/>
                </a:lnTo>
                <a:cubicBezTo>
                  <a:pt x="39855" y="265916"/>
                  <a:pt x="79056" y="282903"/>
                  <a:pt x="106497" y="305117"/>
                </a:cubicBezTo>
                <a:close/>
              </a:path>
            </a:pathLst>
          </a:custGeom>
          <a:solidFill>
            <a:srgbClr val="FFFED7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182" name="任意多边形: 形状 181">
            <a:extLst>
              <a:ext uri="{FF2B5EF4-FFF2-40B4-BE49-F238E27FC236}">
                <a16:creationId xmlns:a16="http://schemas.microsoft.com/office/drawing/2014/main" id="{EA4AA5A5-EF40-4CFF-84DB-51C262ED28D1}"/>
              </a:ext>
            </a:extLst>
          </p:cNvPr>
          <p:cNvSpPr/>
          <p:nvPr/>
        </p:nvSpPr>
        <p:spPr>
          <a:xfrm>
            <a:off x="4532520" y="3755073"/>
            <a:ext cx="196007" cy="352812"/>
          </a:xfrm>
          <a:custGeom>
            <a:avLst/>
            <a:gdLst>
              <a:gd name="connsiteX0" fmla="*/ 195353 w 196006"/>
              <a:gd name="connsiteY0" fmla="*/ 45033 h 352812"/>
              <a:gd name="connsiteX1" fmla="*/ 30708 w 196006"/>
              <a:gd name="connsiteY1" fmla="*/ 349497 h 352812"/>
              <a:gd name="connsiteX2" fmla="*/ 9800 w 196006"/>
              <a:gd name="connsiteY2" fmla="*/ 290695 h 352812"/>
              <a:gd name="connsiteX3" fmla="*/ 96043 w 196006"/>
              <a:gd name="connsiteY3" fmla="*/ 97302 h 352812"/>
              <a:gd name="connsiteX4" fmla="*/ 195353 w 196006"/>
              <a:gd name="connsiteY4" fmla="*/ 45033 h 352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6006" h="352812">
                <a:moveTo>
                  <a:pt x="195353" y="45033"/>
                </a:moveTo>
                <a:cubicBezTo>
                  <a:pt x="195353" y="45033"/>
                  <a:pt x="145698" y="272401"/>
                  <a:pt x="30708" y="349497"/>
                </a:cubicBezTo>
                <a:lnTo>
                  <a:pt x="9800" y="290695"/>
                </a:lnTo>
                <a:cubicBezTo>
                  <a:pt x="9800" y="290695"/>
                  <a:pt x="71216" y="217519"/>
                  <a:pt x="96043" y="97302"/>
                </a:cubicBezTo>
                <a:cubicBezTo>
                  <a:pt x="128711" y="-62117"/>
                  <a:pt x="195353" y="45033"/>
                  <a:pt x="195353" y="45033"/>
                </a:cubicBezTo>
                <a:close/>
              </a:path>
            </a:pathLst>
          </a:custGeom>
          <a:solidFill>
            <a:srgbClr val="F2AB8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183" name="任意多边形: 形状 182">
            <a:extLst>
              <a:ext uri="{FF2B5EF4-FFF2-40B4-BE49-F238E27FC236}">
                <a16:creationId xmlns:a16="http://schemas.microsoft.com/office/drawing/2014/main" id="{1BB26A03-FAFB-4C9E-8718-BD2BD6374AF0}"/>
              </a:ext>
            </a:extLst>
          </p:cNvPr>
          <p:cNvSpPr/>
          <p:nvPr/>
        </p:nvSpPr>
        <p:spPr>
          <a:xfrm>
            <a:off x="4446952" y="3952447"/>
            <a:ext cx="143738" cy="156805"/>
          </a:xfrm>
          <a:custGeom>
            <a:avLst/>
            <a:gdLst>
              <a:gd name="connsiteX0" fmla="*/ 138490 w 143738"/>
              <a:gd name="connsiteY0" fmla="*/ 133829 h 156805"/>
              <a:gd name="connsiteX1" fmla="*/ 69234 w 143738"/>
              <a:gd name="connsiteY1" fmla="*/ 84174 h 156805"/>
              <a:gd name="connsiteX2" fmla="*/ 53553 w 143738"/>
              <a:gd name="connsiteY2" fmla="*/ 60654 h 156805"/>
              <a:gd name="connsiteX3" fmla="*/ 54860 w 143738"/>
              <a:gd name="connsiteY3" fmla="*/ 41053 h 156805"/>
              <a:gd name="connsiteX4" fmla="*/ 88835 w 143738"/>
              <a:gd name="connsiteY4" fmla="*/ 30599 h 156805"/>
              <a:gd name="connsiteX5" fmla="*/ 124116 w 143738"/>
              <a:gd name="connsiteY5" fmla="*/ 98548 h 156805"/>
              <a:gd name="connsiteX6" fmla="*/ 138490 w 143738"/>
              <a:gd name="connsiteY6" fmla="*/ 133829 h 156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3738" h="156805">
                <a:moveTo>
                  <a:pt x="138490" y="133829"/>
                </a:moveTo>
                <a:cubicBezTo>
                  <a:pt x="138490" y="133829"/>
                  <a:pt x="83608" y="210926"/>
                  <a:pt x="69234" y="84174"/>
                </a:cubicBezTo>
                <a:cubicBezTo>
                  <a:pt x="69234" y="84174"/>
                  <a:pt x="-27463" y="88094"/>
                  <a:pt x="53553" y="60654"/>
                </a:cubicBezTo>
                <a:cubicBezTo>
                  <a:pt x="53553" y="60654"/>
                  <a:pt x="-45757" y="47586"/>
                  <a:pt x="54860" y="41053"/>
                </a:cubicBezTo>
                <a:cubicBezTo>
                  <a:pt x="54860" y="41053"/>
                  <a:pt x="-37916" y="-21669"/>
                  <a:pt x="88835" y="30599"/>
                </a:cubicBezTo>
                <a:cubicBezTo>
                  <a:pt x="88835" y="30599"/>
                  <a:pt x="114969" y="43666"/>
                  <a:pt x="124116" y="98548"/>
                </a:cubicBezTo>
                <a:lnTo>
                  <a:pt x="138490" y="133829"/>
                </a:lnTo>
                <a:close/>
              </a:path>
            </a:pathLst>
          </a:custGeom>
          <a:solidFill>
            <a:srgbClr val="F2AB8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184" name="任意多边形: 形状 183">
            <a:extLst>
              <a:ext uri="{FF2B5EF4-FFF2-40B4-BE49-F238E27FC236}">
                <a16:creationId xmlns:a16="http://schemas.microsoft.com/office/drawing/2014/main" id="{F708CC6D-4735-472C-90E4-D93E11F3609C}"/>
              </a:ext>
            </a:extLst>
          </p:cNvPr>
          <p:cNvSpPr/>
          <p:nvPr/>
        </p:nvSpPr>
        <p:spPr>
          <a:xfrm>
            <a:off x="4410680" y="3569472"/>
            <a:ext cx="300544" cy="287477"/>
          </a:xfrm>
          <a:custGeom>
            <a:avLst/>
            <a:gdLst>
              <a:gd name="connsiteX0" fmla="*/ 216576 w 300543"/>
              <a:gd name="connsiteY0" fmla="*/ 282903 h 287476"/>
              <a:gd name="connsiteX1" fmla="*/ 74145 w 300543"/>
              <a:gd name="connsiteY1" fmla="*/ 169219 h 287476"/>
              <a:gd name="connsiteX2" fmla="*/ 38864 w 300543"/>
              <a:gd name="connsiteY2" fmla="*/ 9800 h 287476"/>
              <a:gd name="connsiteX3" fmla="*/ 294979 w 300543"/>
              <a:gd name="connsiteY3" fmla="*/ 200580 h 287476"/>
              <a:gd name="connsiteX4" fmla="*/ 216576 w 300543"/>
              <a:gd name="connsiteY4" fmla="*/ 282903 h 287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0543" h="287476">
                <a:moveTo>
                  <a:pt x="216576" y="282903"/>
                </a:moveTo>
                <a:lnTo>
                  <a:pt x="74145" y="169219"/>
                </a:lnTo>
                <a:cubicBezTo>
                  <a:pt x="-8178" y="123484"/>
                  <a:pt x="-1645" y="25481"/>
                  <a:pt x="38864" y="9800"/>
                </a:cubicBezTo>
                <a:lnTo>
                  <a:pt x="294979" y="200580"/>
                </a:lnTo>
                <a:cubicBezTo>
                  <a:pt x="272765" y="228021"/>
                  <a:pt x="238790" y="254155"/>
                  <a:pt x="216576" y="282903"/>
                </a:cubicBezTo>
                <a:close/>
              </a:path>
            </a:pathLst>
          </a:custGeom>
          <a:solidFill>
            <a:srgbClr val="FFFED7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185" name="任意多边形: 形状 184">
            <a:extLst>
              <a:ext uri="{FF2B5EF4-FFF2-40B4-BE49-F238E27FC236}">
                <a16:creationId xmlns:a16="http://schemas.microsoft.com/office/drawing/2014/main" id="{54138DAA-BAB6-4281-AE40-A6A4BD8760C4}"/>
              </a:ext>
            </a:extLst>
          </p:cNvPr>
          <p:cNvSpPr/>
          <p:nvPr/>
        </p:nvSpPr>
        <p:spPr>
          <a:xfrm>
            <a:off x="10307297" y="2096807"/>
            <a:ext cx="91470" cy="248275"/>
          </a:xfrm>
          <a:custGeom>
            <a:avLst/>
            <a:gdLst>
              <a:gd name="connsiteX0" fmla="*/ 91704 w 91469"/>
              <a:gd name="connsiteY0" fmla="*/ 9800 h 248275"/>
              <a:gd name="connsiteX1" fmla="*/ 36822 w 91469"/>
              <a:gd name="connsiteY1" fmla="*/ 237168 h 248275"/>
              <a:gd name="connsiteX2" fmla="*/ 21142 w 91469"/>
              <a:gd name="connsiteY2" fmla="*/ 166606 h 248275"/>
              <a:gd name="connsiteX3" fmla="*/ 91704 w 91469"/>
              <a:gd name="connsiteY3" fmla="*/ 9800 h 248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69" h="248275">
                <a:moveTo>
                  <a:pt x="91704" y="9800"/>
                </a:moveTo>
                <a:cubicBezTo>
                  <a:pt x="91704" y="9800"/>
                  <a:pt x="86478" y="186206"/>
                  <a:pt x="36822" y="237168"/>
                </a:cubicBezTo>
                <a:cubicBezTo>
                  <a:pt x="-12833" y="288130"/>
                  <a:pt x="21142" y="166606"/>
                  <a:pt x="21142" y="166606"/>
                </a:cubicBezTo>
                <a:lnTo>
                  <a:pt x="91704" y="9800"/>
                </a:lnTo>
                <a:close/>
              </a:path>
            </a:pathLst>
          </a:custGeom>
          <a:solidFill>
            <a:srgbClr val="37373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186" name="任意多边形: 形状 185">
            <a:extLst>
              <a:ext uri="{FF2B5EF4-FFF2-40B4-BE49-F238E27FC236}">
                <a16:creationId xmlns:a16="http://schemas.microsoft.com/office/drawing/2014/main" id="{83020845-A28D-4565-BCC5-30BD120AFFF6}"/>
              </a:ext>
            </a:extLst>
          </p:cNvPr>
          <p:cNvSpPr/>
          <p:nvPr/>
        </p:nvSpPr>
        <p:spPr>
          <a:xfrm>
            <a:off x="9978894" y="2517569"/>
            <a:ext cx="156805" cy="261342"/>
          </a:xfrm>
          <a:custGeom>
            <a:avLst/>
            <a:gdLst>
              <a:gd name="connsiteX0" fmla="*/ 9800 w 156805"/>
              <a:gd name="connsiteY0" fmla="*/ 179673 h 261342"/>
              <a:gd name="connsiteX1" fmla="*/ 11107 w 156805"/>
              <a:gd name="connsiteY1" fmla="*/ 9800 h 261342"/>
              <a:gd name="connsiteX2" fmla="*/ 148311 w 156805"/>
              <a:gd name="connsiteY2" fmla="*/ 9800 h 261342"/>
              <a:gd name="connsiteX3" fmla="*/ 139164 w 156805"/>
              <a:gd name="connsiteY3" fmla="*/ 204500 h 261342"/>
              <a:gd name="connsiteX4" fmla="*/ 69909 w 156805"/>
              <a:gd name="connsiteY4" fmla="*/ 259382 h 261342"/>
              <a:gd name="connsiteX5" fmla="*/ 9800 w 156805"/>
              <a:gd name="connsiteY5" fmla="*/ 179673 h 261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805" h="261342">
                <a:moveTo>
                  <a:pt x="9800" y="179673"/>
                </a:moveTo>
                <a:lnTo>
                  <a:pt x="11107" y="9800"/>
                </a:lnTo>
                <a:lnTo>
                  <a:pt x="148311" y="9800"/>
                </a:lnTo>
                <a:lnTo>
                  <a:pt x="139164" y="204500"/>
                </a:lnTo>
                <a:cubicBezTo>
                  <a:pt x="133938" y="250235"/>
                  <a:pt x="88203" y="259382"/>
                  <a:pt x="69909" y="259382"/>
                </a:cubicBezTo>
                <a:cubicBezTo>
                  <a:pt x="30707" y="259382"/>
                  <a:pt x="13720" y="243702"/>
                  <a:pt x="9800" y="179673"/>
                </a:cubicBezTo>
                <a:close/>
              </a:path>
            </a:pathLst>
          </a:custGeom>
          <a:solidFill>
            <a:srgbClr val="CE8D7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187" name="任意多边形: 形状 186">
            <a:extLst>
              <a:ext uri="{FF2B5EF4-FFF2-40B4-BE49-F238E27FC236}">
                <a16:creationId xmlns:a16="http://schemas.microsoft.com/office/drawing/2014/main" id="{530BB60B-5E84-4C5C-833B-5835F0025C9C}"/>
              </a:ext>
            </a:extLst>
          </p:cNvPr>
          <p:cNvSpPr/>
          <p:nvPr/>
        </p:nvSpPr>
        <p:spPr>
          <a:xfrm>
            <a:off x="9780706" y="1937200"/>
            <a:ext cx="522685" cy="679490"/>
          </a:xfrm>
          <a:custGeom>
            <a:avLst/>
            <a:gdLst>
              <a:gd name="connsiteX0" fmla="*/ 15901 w 522684"/>
              <a:gd name="connsiteY0" fmla="*/ 258264 h 679490"/>
              <a:gd name="connsiteX1" fmla="*/ 172707 w 522684"/>
              <a:gd name="connsiteY1" fmla="*/ 675105 h 679490"/>
              <a:gd name="connsiteX2" fmla="*/ 524211 w 522684"/>
              <a:gd name="connsiteY2" fmla="*/ 341894 h 679490"/>
              <a:gd name="connsiteX3" fmla="*/ 256336 w 522684"/>
              <a:gd name="connsiteY3" fmla="*/ 9989 h 679490"/>
              <a:gd name="connsiteX4" fmla="*/ 15901 w 522684"/>
              <a:gd name="connsiteY4" fmla="*/ 258264 h 67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2684" h="679490">
                <a:moveTo>
                  <a:pt x="15901" y="258264"/>
                </a:moveTo>
                <a:cubicBezTo>
                  <a:pt x="15901" y="258264"/>
                  <a:pt x="-37675" y="618917"/>
                  <a:pt x="172707" y="675105"/>
                </a:cubicBezTo>
                <a:cubicBezTo>
                  <a:pt x="322978" y="714307"/>
                  <a:pt x="535972" y="575795"/>
                  <a:pt x="524211" y="341894"/>
                </a:cubicBezTo>
                <a:cubicBezTo>
                  <a:pt x="512452" y="107992"/>
                  <a:pt x="362180" y="4762"/>
                  <a:pt x="256336" y="9989"/>
                </a:cubicBezTo>
                <a:cubicBezTo>
                  <a:pt x="151799" y="15216"/>
                  <a:pt x="42035" y="96232"/>
                  <a:pt x="15901" y="258264"/>
                </a:cubicBezTo>
                <a:close/>
              </a:path>
            </a:pathLst>
          </a:custGeom>
          <a:solidFill>
            <a:srgbClr val="F2AB8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188" name="任意多边形: 形状 187">
            <a:extLst>
              <a:ext uri="{FF2B5EF4-FFF2-40B4-BE49-F238E27FC236}">
                <a16:creationId xmlns:a16="http://schemas.microsoft.com/office/drawing/2014/main" id="{FBA9C17C-4CB8-4CEA-BA85-29CF38931AAA}"/>
              </a:ext>
            </a:extLst>
          </p:cNvPr>
          <p:cNvSpPr/>
          <p:nvPr/>
        </p:nvSpPr>
        <p:spPr>
          <a:xfrm>
            <a:off x="9890036" y="2335936"/>
            <a:ext cx="65336" cy="91470"/>
          </a:xfrm>
          <a:custGeom>
            <a:avLst/>
            <a:gdLst>
              <a:gd name="connsiteX0" fmla="*/ 62069 w 65335"/>
              <a:gd name="connsiteY0" fmla="*/ 9800 h 91469"/>
              <a:gd name="connsiteX1" fmla="*/ 54229 w 65335"/>
              <a:gd name="connsiteY1" fmla="*/ 24174 h 91469"/>
              <a:gd name="connsiteX2" fmla="*/ 43775 w 65335"/>
              <a:gd name="connsiteY2" fmla="*/ 37241 h 91469"/>
              <a:gd name="connsiteX3" fmla="*/ 32015 w 65335"/>
              <a:gd name="connsiteY3" fmla="*/ 49002 h 91469"/>
              <a:gd name="connsiteX4" fmla="*/ 17641 w 65335"/>
              <a:gd name="connsiteY4" fmla="*/ 58149 h 91469"/>
              <a:gd name="connsiteX5" fmla="*/ 18947 w 65335"/>
              <a:gd name="connsiteY5" fmla="*/ 51615 h 91469"/>
              <a:gd name="connsiteX6" fmla="*/ 43775 w 65335"/>
              <a:gd name="connsiteY6" fmla="*/ 88203 h 91469"/>
              <a:gd name="connsiteX7" fmla="*/ 12414 w 65335"/>
              <a:gd name="connsiteY7" fmla="*/ 56842 h 91469"/>
              <a:gd name="connsiteX8" fmla="*/ 9800 w 65335"/>
              <a:gd name="connsiteY8" fmla="*/ 52922 h 91469"/>
              <a:gd name="connsiteX9" fmla="*/ 13721 w 65335"/>
              <a:gd name="connsiteY9" fmla="*/ 50308 h 91469"/>
              <a:gd name="connsiteX10" fmla="*/ 26788 w 65335"/>
              <a:gd name="connsiteY10" fmla="*/ 42468 h 91469"/>
              <a:gd name="connsiteX11" fmla="*/ 38548 w 65335"/>
              <a:gd name="connsiteY11" fmla="*/ 33321 h 91469"/>
              <a:gd name="connsiteX12" fmla="*/ 50309 w 65335"/>
              <a:gd name="connsiteY12" fmla="*/ 22867 h 91469"/>
              <a:gd name="connsiteX13" fmla="*/ 62069 w 65335"/>
              <a:gd name="connsiteY13" fmla="*/ 9800 h 91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5335" h="91469">
                <a:moveTo>
                  <a:pt x="62069" y="9800"/>
                </a:moveTo>
                <a:cubicBezTo>
                  <a:pt x="59456" y="15027"/>
                  <a:pt x="56842" y="18947"/>
                  <a:pt x="54229" y="24174"/>
                </a:cubicBezTo>
                <a:cubicBezTo>
                  <a:pt x="51615" y="28094"/>
                  <a:pt x="47695" y="33321"/>
                  <a:pt x="43775" y="37241"/>
                </a:cubicBezTo>
                <a:cubicBezTo>
                  <a:pt x="39855" y="41161"/>
                  <a:pt x="35935" y="45082"/>
                  <a:pt x="32015" y="49002"/>
                </a:cubicBezTo>
                <a:cubicBezTo>
                  <a:pt x="28095" y="51615"/>
                  <a:pt x="22867" y="55535"/>
                  <a:pt x="17641" y="58149"/>
                </a:cubicBezTo>
                <a:lnTo>
                  <a:pt x="18947" y="51615"/>
                </a:lnTo>
                <a:cubicBezTo>
                  <a:pt x="28095" y="63375"/>
                  <a:pt x="37242" y="75136"/>
                  <a:pt x="43775" y="88203"/>
                </a:cubicBezTo>
                <a:cubicBezTo>
                  <a:pt x="32015" y="79056"/>
                  <a:pt x="21561" y="68602"/>
                  <a:pt x="12414" y="56842"/>
                </a:cubicBezTo>
                <a:lnTo>
                  <a:pt x="9800" y="52922"/>
                </a:lnTo>
                <a:lnTo>
                  <a:pt x="13721" y="50308"/>
                </a:lnTo>
                <a:cubicBezTo>
                  <a:pt x="17641" y="47695"/>
                  <a:pt x="21561" y="45082"/>
                  <a:pt x="26788" y="42468"/>
                </a:cubicBezTo>
                <a:cubicBezTo>
                  <a:pt x="30708" y="38548"/>
                  <a:pt x="34628" y="35935"/>
                  <a:pt x="38548" y="33321"/>
                </a:cubicBezTo>
                <a:cubicBezTo>
                  <a:pt x="42468" y="29401"/>
                  <a:pt x="46389" y="26787"/>
                  <a:pt x="50309" y="22867"/>
                </a:cubicBezTo>
                <a:cubicBezTo>
                  <a:pt x="54229" y="17640"/>
                  <a:pt x="56842" y="13720"/>
                  <a:pt x="62069" y="9800"/>
                </a:cubicBezTo>
                <a:close/>
              </a:path>
            </a:pathLst>
          </a:custGeom>
          <a:solidFill>
            <a:srgbClr val="B5766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189" name="任意多边形: 形状 188">
            <a:extLst>
              <a:ext uri="{FF2B5EF4-FFF2-40B4-BE49-F238E27FC236}">
                <a16:creationId xmlns:a16="http://schemas.microsoft.com/office/drawing/2014/main" id="{992E639A-9379-401D-B45A-7FECE7858147}"/>
              </a:ext>
            </a:extLst>
          </p:cNvPr>
          <p:cNvSpPr/>
          <p:nvPr/>
        </p:nvSpPr>
        <p:spPr>
          <a:xfrm>
            <a:off x="9841578" y="2256164"/>
            <a:ext cx="65336" cy="104537"/>
          </a:xfrm>
          <a:custGeom>
            <a:avLst/>
            <a:gdLst>
              <a:gd name="connsiteX0" fmla="*/ 9911 w 65335"/>
              <a:gd name="connsiteY0" fmla="*/ 56904 h 104536"/>
              <a:gd name="connsiteX1" fmla="*/ 37351 w 65335"/>
              <a:gd name="connsiteY1" fmla="*/ 101332 h 104536"/>
              <a:gd name="connsiteX2" fmla="*/ 60872 w 65335"/>
              <a:gd name="connsiteY2" fmla="*/ 54290 h 104536"/>
              <a:gd name="connsiteX3" fmla="*/ 33431 w 65335"/>
              <a:gd name="connsiteY3" fmla="*/ 9862 h 104536"/>
              <a:gd name="connsiteX4" fmla="*/ 9911 w 65335"/>
              <a:gd name="connsiteY4" fmla="*/ 56904 h 104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335" h="104536">
                <a:moveTo>
                  <a:pt x="9911" y="56904"/>
                </a:moveTo>
                <a:cubicBezTo>
                  <a:pt x="11217" y="83038"/>
                  <a:pt x="24284" y="102639"/>
                  <a:pt x="37351" y="101332"/>
                </a:cubicBezTo>
                <a:cubicBezTo>
                  <a:pt x="51725" y="100025"/>
                  <a:pt x="62179" y="79118"/>
                  <a:pt x="60872" y="54290"/>
                </a:cubicBezTo>
                <a:cubicBezTo>
                  <a:pt x="59566" y="28156"/>
                  <a:pt x="46498" y="8555"/>
                  <a:pt x="33431" y="9862"/>
                </a:cubicBezTo>
                <a:cubicBezTo>
                  <a:pt x="19057" y="9862"/>
                  <a:pt x="8604" y="32076"/>
                  <a:pt x="9911" y="56904"/>
                </a:cubicBezTo>
                <a:close/>
              </a:path>
            </a:pathLst>
          </a:custGeom>
          <a:solidFill>
            <a:srgbClr val="22222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190" name="任意多边形: 形状 189">
            <a:extLst>
              <a:ext uri="{FF2B5EF4-FFF2-40B4-BE49-F238E27FC236}">
                <a16:creationId xmlns:a16="http://schemas.microsoft.com/office/drawing/2014/main" id="{0E51C602-B7BE-4663-B1C7-739135CBAFB3}"/>
              </a:ext>
            </a:extLst>
          </p:cNvPr>
          <p:cNvSpPr/>
          <p:nvPr/>
        </p:nvSpPr>
        <p:spPr>
          <a:xfrm>
            <a:off x="10080706" y="2265311"/>
            <a:ext cx="65336" cy="104537"/>
          </a:xfrm>
          <a:custGeom>
            <a:avLst/>
            <a:gdLst>
              <a:gd name="connsiteX0" fmla="*/ 9911 w 65335"/>
              <a:gd name="connsiteY0" fmla="*/ 56904 h 104536"/>
              <a:gd name="connsiteX1" fmla="*/ 37351 w 65335"/>
              <a:gd name="connsiteY1" fmla="*/ 101332 h 104536"/>
              <a:gd name="connsiteX2" fmla="*/ 60872 w 65335"/>
              <a:gd name="connsiteY2" fmla="*/ 54290 h 104536"/>
              <a:gd name="connsiteX3" fmla="*/ 33431 w 65335"/>
              <a:gd name="connsiteY3" fmla="*/ 9862 h 104536"/>
              <a:gd name="connsiteX4" fmla="*/ 9911 w 65335"/>
              <a:gd name="connsiteY4" fmla="*/ 56904 h 104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335" h="104536">
                <a:moveTo>
                  <a:pt x="9911" y="56904"/>
                </a:moveTo>
                <a:cubicBezTo>
                  <a:pt x="11217" y="83038"/>
                  <a:pt x="24284" y="102639"/>
                  <a:pt x="37351" y="101332"/>
                </a:cubicBezTo>
                <a:cubicBezTo>
                  <a:pt x="51726" y="100025"/>
                  <a:pt x="62179" y="79118"/>
                  <a:pt x="60872" y="54290"/>
                </a:cubicBezTo>
                <a:cubicBezTo>
                  <a:pt x="59566" y="28156"/>
                  <a:pt x="46498" y="8555"/>
                  <a:pt x="33431" y="9862"/>
                </a:cubicBezTo>
                <a:cubicBezTo>
                  <a:pt x="19058" y="9862"/>
                  <a:pt x="8603" y="32076"/>
                  <a:pt x="9911" y="56904"/>
                </a:cubicBezTo>
                <a:close/>
              </a:path>
            </a:pathLst>
          </a:custGeom>
          <a:solidFill>
            <a:srgbClr val="22222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191" name="任意多边形: 形状 190">
            <a:extLst>
              <a:ext uri="{FF2B5EF4-FFF2-40B4-BE49-F238E27FC236}">
                <a16:creationId xmlns:a16="http://schemas.microsoft.com/office/drawing/2014/main" id="{8181A4C6-BB2C-4560-893A-9E52A58248BE}"/>
              </a:ext>
            </a:extLst>
          </p:cNvPr>
          <p:cNvSpPr/>
          <p:nvPr/>
        </p:nvSpPr>
        <p:spPr>
          <a:xfrm>
            <a:off x="10262449" y="2265711"/>
            <a:ext cx="130671" cy="182940"/>
          </a:xfrm>
          <a:custGeom>
            <a:avLst/>
            <a:gdLst>
              <a:gd name="connsiteX0" fmla="*/ 32015 w 130671"/>
              <a:gd name="connsiteY0" fmla="*/ 112692 h 182939"/>
              <a:gd name="connsiteX1" fmla="*/ 98657 w 130671"/>
              <a:gd name="connsiteY1" fmla="*/ 13382 h 182939"/>
              <a:gd name="connsiteX2" fmla="*/ 9800 w 130671"/>
              <a:gd name="connsiteY2" fmla="*/ 168881 h 182939"/>
              <a:gd name="connsiteX3" fmla="*/ 32015 w 130671"/>
              <a:gd name="connsiteY3" fmla="*/ 112692 h 182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0671" h="182939">
                <a:moveTo>
                  <a:pt x="32015" y="112692"/>
                </a:moveTo>
                <a:cubicBezTo>
                  <a:pt x="32015" y="112692"/>
                  <a:pt x="30708" y="-12752"/>
                  <a:pt x="98657" y="13382"/>
                </a:cubicBezTo>
                <a:cubicBezTo>
                  <a:pt x="166606" y="39517"/>
                  <a:pt x="109111" y="206776"/>
                  <a:pt x="9800" y="168881"/>
                </a:cubicBezTo>
                <a:lnTo>
                  <a:pt x="32015" y="112692"/>
                </a:lnTo>
                <a:close/>
              </a:path>
            </a:pathLst>
          </a:custGeom>
          <a:solidFill>
            <a:srgbClr val="F2AB8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192" name="任意多边形: 形状 191">
            <a:extLst>
              <a:ext uri="{FF2B5EF4-FFF2-40B4-BE49-F238E27FC236}">
                <a16:creationId xmlns:a16="http://schemas.microsoft.com/office/drawing/2014/main" id="{D8C0234D-9E33-4090-AD17-7151F56722D0}"/>
              </a:ext>
            </a:extLst>
          </p:cNvPr>
          <p:cNvSpPr/>
          <p:nvPr/>
        </p:nvSpPr>
        <p:spPr>
          <a:xfrm>
            <a:off x="10293811" y="2295257"/>
            <a:ext cx="78403" cy="117604"/>
          </a:xfrm>
          <a:custGeom>
            <a:avLst/>
            <a:gdLst>
              <a:gd name="connsiteX0" fmla="*/ 71216 w 78402"/>
              <a:gd name="connsiteY0" fmla="*/ 41332 h 117604"/>
              <a:gd name="connsiteX1" fmla="*/ 34628 w 78402"/>
              <a:gd name="connsiteY1" fmla="*/ 19118 h 117604"/>
              <a:gd name="connsiteX2" fmla="*/ 21561 w 78402"/>
              <a:gd name="connsiteY2" fmla="*/ 58319 h 117604"/>
              <a:gd name="connsiteX3" fmla="*/ 9800 w 78402"/>
              <a:gd name="connsiteY3" fmla="*/ 114508 h 117604"/>
              <a:gd name="connsiteX4" fmla="*/ 71216 w 78402"/>
              <a:gd name="connsiteY4" fmla="*/ 41332 h 117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402" h="117604">
                <a:moveTo>
                  <a:pt x="71216" y="41332"/>
                </a:moveTo>
                <a:cubicBezTo>
                  <a:pt x="71216" y="41332"/>
                  <a:pt x="56842" y="-10937"/>
                  <a:pt x="34628" y="19118"/>
                </a:cubicBezTo>
                <a:cubicBezTo>
                  <a:pt x="12414" y="49172"/>
                  <a:pt x="21561" y="58319"/>
                  <a:pt x="21561" y="58319"/>
                </a:cubicBezTo>
                <a:cubicBezTo>
                  <a:pt x="21561" y="58319"/>
                  <a:pt x="51615" y="97520"/>
                  <a:pt x="9800" y="114508"/>
                </a:cubicBezTo>
                <a:cubicBezTo>
                  <a:pt x="9800" y="114508"/>
                  <a:pt x="69909" y="135415"/>
                  <a:pt x="71216" y="41332"/>
                </a:cubicBezTo>
                <a:close/>
              </a:path>
            </a:pathLst>
          </a:custGeom>
          <a:solidFill>
            <a:srgbClr val="D69F8A">
              <a:alpha val="50000"/>
            </a:srgb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193" name="任意多边形: 形状 192">
            <a:extLst>
              <a:ext uri="{FF2B5EF4-FFF2-40B4-BE49-F238E27FC236}">
                <a16:creationId xmlns:a16="http://schemas.microsoft.com/office/drawing/2014/main" id="{72032B49-5CF4-410D-9306-6F0EC53D583F}"/>
              </a:ext>
            </a:extLst>
          </p:cNvPr>
          <p:cNvSpPr/>
          <p:nvPr/>
        </p:nvSpPr>
        <p:spPr>
          <a:xfrm>
            <a:off x="10045535" y="2150383"/>
            <a:ext cx="143738" cy="65336"/>
          </a:xfrm>
          <a:custGeom>
            <a:avLst/>
            <a:gdLst>
              <a:gd name="connsiteX0" fmla="*/ 144391 w 143738"/>
              <a:gd name="connsiteY0" fmla="*/ 63376 h 65335"/>
              <a:gd name="connsiteX1" fmla="*/ 139165 w 143738"/>
              <a:gd name="connsiteY1" fmla="*/ 59455 h 65335"/>
              <a:gd name="connsiteX2" fmla="*/ 124791 w 143738"/>
              <a:gd name="connsiteY2" fmla="*/ 49002 h 65335"/>
              <a:gd name="connsiteX3" fmla="*/ 115644 w 143738"/>
              <a:gd name="connsiteY3" fmla="*/ 42468 h 65335"/>
              <a:gd name="connsiteX4" fmla="*/ 105190 w 143738"/>
              <a:gd name="connsiteY4" fmla="*/ 37241 h 65335"/>
              <a:gd name="connsiteX5" fmla="*/ 80363 w 143738"/>
              <a:gd name="connsiteY5" fmla="*/ 29401 h 65335"/>
              <a:gd name="connsiteX6" fmla="*/ 67296 w 143738"/>
              <a:gd name="connsiteY6" fmla="*/ 28094 h 65335"/>
              <a:gd name="connsiteX7" fmla="*/ 54229 w 143738"/>
              <a:gd name="connsiteY7" fmla="*/ 28094 h 65335"/>
              <a:gd name="connsiteX8" fmla="*/ 42468 w 143738"/>
              <a:gd name="connsiteY8" fmla="*/ 30708 h 65335"/>
              <a:gd name="connsiteX9" fmla="*/ 32015 w 143738"/>
              <a:gd name="connsiteY9" fmla="*/ 34628 h 65335"/>
              <a:gd name="connsiteX10" fmla="*/ 22867 w 143738"/>
              <a:gd name="connsiteY10" fmla="*/ 38548 h 65335"/>
              <a:gd name="connsiteX11" fmla="*/ 16334 w 143738"/>
              <a:gd name="connsiteY11" fmla="*/ 42468 h 65335"/>
              <a:gd name="connsiteX12" fmla="*/ 9800 w 143738"/>
              <a:gd name="connsiteY12" fmla="*/ 46388 h 65335"/>
              <a:gd name="connsiteX13" fmla="*/ 13720 w 143738"/>
              <a:gd name="connsiteY13" fmla="*/ 39855 h 65335"/>
              <a:gd name="connsiteX14" fmla="*/ 18947 w 143738"/>
              <a:gd name="connsiteY14" fmla="*/ 33321 h 65335"/>
              <a:gd name="connsiteX15" fmla="*/ 26787 w 143738"/>
              <a:gd name="connsiteY15" fmla="*/ 25481 h 65335"/>
              <a:gd name="connsiteX16" fmla="*/ 37241 w 143738"/>
              <a:gd name="connsiteY16" fmla="*/ 17641 h 65335"/>
              <a:gd name="connsiteX17" fmla="*/ 50308 w 143738"/>
              <a:gd name="connsiteY17" fmla="*/ 12414 h 65335"/>
              <a:gd name="connsiteX18" fmla="*/ 65989 w 143738"/>
              <a:gd name="connsiteY18" fmla="*/ 9800 h 65335"/>
              <a:gd name="connsiteX19" fmla="*/ 81669 w 143738"/>
              <a:gd name="connsiteY19" fmla="*/ 11107 h 65335"/>
              <a:gd name="connsiteX20" fmla="*/ 97350 w 143738"/>
              <a:gd name="connsiteY20" fmla="*/ 16334 h 65335"/>
              <a:gd name="connsiteX21" fmla="*/ 110417 w 143738"/>
              <a:gd name="connsiteY21" fmla="*/ 22867 h 65335"/>
              <a:gd name="connsiteX22" fmla="*/ 122177 w 143738"/>
              <a:gd name="connsiteY22" fmla="*/ 32014 h 65335"/>
              <a:gd name="connsiteX23" fmla="*/ 131324 w 143738"/>
              <a:gd name="connsiteY23" fmla="*/ 41161 h 65335"/>
              <a:gd name="connsiteX24" fmla="*/ 137858 w 143738"/>
              <a:gd name="connsiteY24" fmla="*/ 50308 h 65335"/>
              <a:gd name="connsiteX25" fmla="*/ 141778 w 143738"/>
              <a:gd name="connsiteY25" fmla="*/ 56842 h 65335"/>
              <a:gd name="connsiteX26" fmla="*/ 144391 w 143738"/>
              <a:gd name="connsiteY26" fmla="*/ 63376 h 65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43738" h="65335">
                <a:moveTo>
                  <a:pt x="144391" y="63376"/>
                </a:moveTo>
                <a:cubicBezTo>
                  <a:pt x="144391" y="63376"/>
                  <a:pt x="141778" y="62069"/>
                  <a:pt x="139165" y="59455"/>
                </a:cubicBezTo>
                <a:cubicBezTo>
                  <a:pt x="135244" y="56842"/>
                  <a:pt x="131324" y="52922"/>
                  <a:pt x="124791" y="49002"/>
                </a:cubicBezTo>
                <a:cubicBezTo>
                  <a:pt x="122177" y="46388"/>
                  <a:pt x="118257" y="45082"/>
                  <a:pt x="115644" y="42468"/>
                </a:cubicBezTo>
                <a:cubicBezTo>
                  <a:pt x="111724" y="39855"/>
                  <a:pt x="107804" y="38548"/>
                  <a:pt x="105190" y="37241"/>
                </a:cubicBezTo>
                <a:cubicBezTo>
                  <a:pt x="97350" y="33321"/>
                  <a:pt x="89509" y="30708"/>
                  <a:pt x="80363" y="29401"/>
                </a:cubicBezTo>
                <a:cubicBezTo>
                  <a:pt x="76442" y="29401"/>
                  <a:pt x="71216" y="28094"/>
                  <a:pt x="67296" y="28094"/>
                </a:cubicBezTo>
                <a:cubicBezTo>
                  <a:pt x="63375" y="28094"/>
                  <a:pt x="59455" y="28094"/>
                  <a:pt x="54229" y="28094"/>
                </a:cubicBezTo>
                <a:cubicBezTo>
                  <a:pt x="50308" y="29401"/>
                  <a:pt x="46388" y="29401"/>
                  <a:pt x="42468" y="30708"/>
                </a:cubicBezTo>
                <a:cubicBezTo>
                  <a:pt x="38548" y="32014"/>
                  <a:pt x="35935" y="33321"/>
                  <a:pt x="32015" y="34628"/>
                </a:cubicBezTo>
                <a:cubicBezTo>
                  <a:pt x="28095" y="35935"/>
                  <a:pt x="25481" y="37241"/>
                  <a:pt x="22867" y="38548"/>
                </a:cubicBezTo>
                <a:cubicBezTo>
                  <a:pt x="20254" y="39855"/>
                  <a:pt x="17640" y="41161"/>
                  <a:pt x="16334" y="42468"/>
                </a:cubicBezTo>
                <a:cubicBezTo>
                  <a:pt x="12414" y="45082"/>
                  <a:pt x="9800" y="46388"/>
                  <a:pt x="9800" y="46388"/>
                </a:cubicBezTo>
                <a:cubicBezTo>
                  <a:pt x="9800" y="46388"/>
                  <a:pt x="11107" y="43775"/>
                  <a:pt x="13720" y="39855"/>
                </a:cubicBezTo>
                <a:cubicBezTo>
                  <a:pt x="15028" y="38548"/>
                  <a:pt x="16334" y="35935"/>
                  <a:pt x="18947" y="33321"/>
                </a:cubicBezTo>
                <a:cubicBezTo>
                  <a:pt x="21561" y="30708"/>
                  <a:pt x="22867" y="28094"/>
                  <a:pt x="26787" y="25481"/>
                </a:cubicBezTo>
                <a:cubicBezTo>
                  <a:pt x="29401" y="22867"/>
                  <a:pt x="33321" y="20254"/>
                  <a:pt x="37241" y="17641"/>
                </a:cubicBezTo>
                <a:cubicBezTo>
                  <a:pt x="41162" y="15027"/>
                  <a:pt x="46388" y="13720"/>
                  <a:pt x="50308" y="12414"/>
                </a:cubicBezTo>
                <a:cubicBezTo>
                  <a:pt x="55535" y="11107"/>
                  <a:pt x="60762" y="9800"/>
                  <a:pt x="65989" y="9800"/>
                </a:cubicBezTo>
                <a:cubicBezTo>
                  <a:pt x="71216" y="9800"/>
                  <a:pt x="76442" y="9800"/>
                  <a:pt x="81669" y="11107"/>
                </a:cubicBezTo>
                <a:cubicBezTo>
                  <a:pt x="86897" y="12414"/>
                  <a:pt x="92123" y="13720"/>
                  <a:pt x="97350" y="16334"/>
                </a:cubicBezTo>
                <a:cubicBezTo>
                  <a:pt x="102577" y="17641"/>
                  <a:pt x="106497" y="21561"/>
                  <a:pt x="110417" y="22867"/>
                </a:cubicBezTo>
                <a:cubicBezTo>
                  <a:pt x="114337" y="25481"/>
                  <a:pt x="118257" y="28094"/>
                  <a:pt x="122177" y="32014"/>
                </a:cubicBezTo>
                <a:cubicBezTo>
                  <a:pt x="126098" y="34628"/>
                  <a:pt x="128711" y="38548"/>
                  <a:pt x="131324" y="41161"/>
                </a:cubicBezTo>
                <a:cubicBezTo>
                  <a:pt x="133938" y="43775"/>
                  <a:pt x="135244" y="47695"/>
                  <a:pt x="137858" y="50308"/>
                </a:cubicBezTo>
                <a:cubicBezTo>
                  <a:pt x="139165" y="52922"/>
                  <a:pt x="140471" y="55535"/>
                  <a:pt x="141778" y="56842"/>
                </a:cubicBezTo>
                <a:cubicBezTo>
                  <a:pt x="144391" y="62069"/>
                  <a:pt x="144391" y="63376"/>
                  <a:pt x="144391" y="63376"/>
                </a:cubicBezTo>
                <a:close/>
              </a:path>
            </a:pathLst>
          </a:custGeom>
          <a:solidFill>
            <a:srgbClr val="0A070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194" name="任意多边形: 形状 193">
            <a:extLst>
              <a:ext uri="{FF2B5EF4-FFF2-40B4-BE49-F238E27FC236}">
                <a16:creationId xmlns:a16="http://schemas.microsoft.com/office/drawing/2014/main" id="{E0CAE574-576D-40D0-A481-FAB3CEBFE21D}"/>
              </a:ext>
            </a:extLst>
          </p:cNvPr>
          <p:cNvSpPr/>
          <p:nvPr/>
        </p:nvSpPr>
        <p:spPr>
          <a:xfrm>
            <a:off x="9803794" y="2134121"/>
            <a:ext cx="143738" cy="65336"/>
          </a:xfrm>
          <a:custGeom>
            <a:avLst/>
            <a:gdLst>
              <a:gd name="connsiteX0" fmla="*/ 137858 w 143738"/>
              <a:gd name="connsiteY0" fmla="*/ 49582 h 65335"/>
              <a:gd name="connsiteX1" fmla="*/ 132632 w 143738"/>
              <a:gd name="connsiteY1" fmla="*/ 45662 h 65335"/>
              <a:gd name="connsiteX2" fmla="*/ 126098 w 143738"/>
              <a:gd name="connsiteY2" fmla="*/ 41742 h 65335"/>
              <a:gd name="connsiteX3" fmla="*/ 118257 w 143738"/>
              <a:gd name="connsiteY3" fmla="*/ 37822 h 65335"/>
              <a:gd name="connsiteX4" fmla="*/ 107804 w 143738"/>
              <a:gd name="connsiteY4" fmla="*/ 33902 h 65335"/>
              <a:gd name="connsiteX5" fmla="*/ 96043 w 143738"/>
              <a:gd name="connsiteY5" fmla="*/ 31289 h 65335"/>
              <a:gd name="connsiteX6" fmla="*/ 84283 w 143738"/>
              <a:gd name="connsiteY6" fmla="*/ 29982 h 65335"/>
              <a:gd name="connsiteX7" fmla="*/ 71216 w 143738"/>
              <a:gd name="connsiteY7" fmla="*/ 29982 h 65335"/>
              <a:gd name="connsiteX8" fmla="*/ 59455 w 143738"/>
              <a:gd name="connsiteY8" fmla="*/ 32595 h 65335"/>
              <a:gd name="connsiteX9" fmla="*/ 47695 w 143738"/>
              <a:gd name="connsiteY9" fmla="*/ 36515 h 65335"/>
              <a:gd name="connsiteX10" fmla="*/ 37241 w 143738"/>
              <a:gd name="connsiteY10" fmla="*/ 41742 h 65335"/>
              <a:gd name="connsiteX11" fmla="*/ 28095 w 143738"/>
              <a:gd name="connsiteY11" fmla="*/ 46969 h 65335"/>
              <a:gd name="connsiteX12" fmla="*/ 20254 w 143738"/>
              <a:gd name="connsiteY12" fmla="*/ 52196 h 65335"/>
              <a:gd name="connsiteX13" fmla="*/ 15028 w 143738"/>
              <a:gd name="connsiteY13" fmla="*/ 57423 h 65335"/>
              <a:gd name="connsiteX14" fmla="*/ 9800 w 143738"/>
              <a:gd name="connsiteY14" fmla="*/ 61343 h 65335"/>
              <a:gd name="connsiteX15" fmla="*/ 12414 w 143738"/>
              <a:gd name="connsiteY15" fmla="*/ 54809 h 65335"/>
              <a:gd name="connsiteX16" fmla="*/ 15028 w 143738"/>
              <a:gd name="connsiteY16" fmla="*/ 46969 h 65335"/>
              <a:gd name="connsiteX17" fmla="*/ 20254 w 143738"/>
              <a:gd name="connsiteY17" fmla="*/ 37822 h 65335"/>
              <a:gd name="connsiteX18" fmla="*/ 29401 w 143738"/>
              <a:gd name="connsiteY18" fmla="*/ 28675 h 65335"/>
              <a:gd name="connsiteX19" fmla="*/ 41162 w 143738"/>
              <a:gd name="connsiteY19" fmla="*/ 20835 h 65335"/>
              <a:gd name="connsiteX20" fmla="*/ 55535 w 143738"/>
              <a:gd name="connsiteY20" fmla="*/ 14301 h 65335"/>
              <a:gd name="connsiteX21" fmla="*/ 71216 w 143738"/>
              <a:gd name="connsiteY21" fmla="*/ 10381 h 65335"/>
              <a:gd name="connsiteX22" fmla="*/ 86897 w 143738"/>
              <a:gd name="connsiteY22" fmla="*/ 10381 h 65335"/>
              <a:gd name="connsiteX23" fmla="*/ 101270 w 143738"/>
              <a:gd name="connsiteY23" fmla="*/ 12995 h 65335"/>
              <a:gd name="connsiteX24" fmla="*/ 114337 w 143738"/>
              <a:gd name="connsiteY24" fmla="*/ 18221 h 65335"/>
              <a:gd name="connsiteX25" fmla="*/ 124791 w 143738"/>
              <a:gd name="connsiteY25" fmla="*/ 26062 h 65335"/>
              <a:gd name="connsiteX26" fmla="*/ 132632 w 143738"/>
              <a:gd name="connsiteY26" fmla="*/ 33902 h 65335"/>
              <a:gd name="connsiteX27" fmla="*/ 136552 w 143738"/>
              <a:gd name="connsiteY27" fmla="*/ 40436 h 65335"/>
              <a:gd name="connsiteX28" fmla="*/ 137858 w 143738"/>
              <a:gd name="connsiteY28" fmla="*/ 49582 h 65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43738" h="65335">
                <a:moveTo>
                  <a:pt x="137858" y="49582"/>
                </a:moveTo>
                <a:cubicBezTo>
                  <a:pt x="137858" y="49582"/>
                  <a:pt x="135244" y="48276"/>
                  <a:pt x="132632" y="45662"/>
                </a:cubicBezTo>
                <a:cubicBezTo>
                  <a:pt x="131324" y="44356"/>
                  <a:pt x="128711" y="43049"/>
                  <a:pt x="126098" y="41742"/>
                </a:cubicBezTo>
                <a:cubicBezTo>
                  <a:pt x="123484" y="40436"/>
                  <a:pt x="120871" y="39129"/>
                  <a:pt x="118257" y="37822"/>
                </a:cubicBezTo>
                <a:cubicBezTo>
                  <a:pt x="115644" y="36515"/>
                  <a:pt x="111724" y="35209"/>
                  <a:pt x="107804" y="33902"/>
                </a:cubicBezTo>
                <a:cubicBezTo>
                  <a:pt x="103884" y="32595"/>
                  <a:pt x="99964" y="32595"/>
                  <a:pt x="96043" y="31289"/>
                </a:cubicBezTo>
                <a:cubicBezTo>
                  <a:pt x="92123" y="31289"/>
                  <a:pt x="88203" y="29982"/>
                  <a:pt x="84283" y="29982"/>
                </a:cubicBezTo>
                <a:cubicBezTo>
                  <a:pt x="80363" y="29982"/>
                  <a:pt x="76442" y="29982"/>
                  <a:pt x="71216" y="29982"/>
                </a:cubicBezTo>
                <a:cubicBezTo>
                  <a:pt x="67296" y="29982"/>
                  <a:pt x="63375" y="31289"/>
                  <a:pt x="59455" y="32595"/>
                </a:cubicBezTo>
                <a:cubicBezTo>
                  <a:pt x="55535" y="33902"/>
                  <a:pt x="51615" y="35209"/>
                  <a:pt x="47695" y="36515"/>
                </a:cubicBezTo>
                <a:cubicBezTo>
                  <a:pt x="43775" y="37822"/>
                  <a:pt x="39855" y="39129"/>
                  <a:pt x="37241" y="41742"/>
                </a:cubicBezTo>
                <a:cubicBezTo>
                  <a:pt x="33321" y="43049"/>
                  <a:pt x="30707" y="45662"/>
                  <a:pt x="28095" y="46969"/>
                </a:cubicBezTo>
                <a:cubicBezTo>
                  <a:pt x="25481" y="48276"/>
                  <a:pt x="22867" y="50889"/>
                  <a:pt x="20254" y="52196"/>
                </a:cubicBezTo>
                <a:cubicBezTo>
                  <a:pt x="17640" y="53503"/>
                  <a:pt x="16334" y="56116"/>
                  <a:pt x="15028" y="57423"/>
                </a:cubicBezTo>
                <a:cubicBezTo>
                  <a:pt x="12414" y="60036"/>
                  <a:pt x="9800" y="61343"/>
                  <a:pt x="9800" y="61343"/>
                </a:cubicBezTo>
                <a:cubicBezTo>
                  <a:pt x="9800" y="61343"/>
                  <a:pt x="9800" y="58729"/>
                  <a:pt x="12414" y="54809"/>
                </a:cubicBezTo>
                <a:cubicBezTo>
                  <a:pt x="13720" y="52196"/>
                  <a:pt x="13720" y="49582"/>
                  <a:pt x="15028" y="46969"/>
                </a:cubicBezTo>
                <a:cubicBezTo>
                  <a:pt x="16334" y="44356"/>
                  <a:pt x="17640" y="40436"/>
                  <a:pt x="20254" y="37822"/>
                </a:cubicBezTo>
                <a:cubicBezTo>
                  <a:pt x="22867" y="35209"/>
                  <a:pt x="25481" y="31289"/>
                  <a:pt x="29401" y="28675"/>
                </a:cubicBezTo>
                <a:cubicBezTo>
                  <a:pt x="32015" y="26062"/>
                  <a:pt x="35935" y="23448"/>
                  <a:pt x="41162" y="20835"/>
                </a:cubicBezTo>
                <a:cubicBezTo>
                  <a:pt x="45082" y="18221"/>
                  <a:pt x="50308" y="15608"/>
                  <a:pt x="55535" y="14301"/>
                </a:cubicBezTo>
                <a:cubicBezTo>
                  <a:pt x="60762" y="12995"/>
                  <a:pt x="65989" y="11688"/>
                  <a:pt x="71216" y="10381"/>
                </a:cubicBezTo>
                <a:cubicBezTo>
                  <a:pt x="76442" y="10381"/>
                  <a:pt x="81669" y="9074"/>
                  <a:pt x="86897" y="10381"/>
                </a:cubicBezTo>
                <a:cubicBezTo>
                  <a:pt x="92123" y="10381"/>
                  <a:pt x="97350" y="11688"/>
                  <a:pt x="101270" y="12995"/>
                </a:cubicBezTo>
                <a:cubicBezTo>
                  <a:pt x="106497" y="14301"/>
                  <a:pt x="110417" y="16915"/>
                  <a:pt x="114337" y="18221"/>
                </a:cubicBezTo>
                <a:cubicBezTo>
                  <a:pt x="118257" y="20835"/>
                  <a:pt x="122177" y="22142"/>
                  <a:pt x="124791" y="26062"/>
                </a:cubicBezTo>
                <a:cubicBezTo>
                  <a:pt x="127404" y="28675"/>
                  <a:pt x="130018" y="31289"/>
                  <a:pt x="132632" y="33902"/>
                </a:cubicBezTo>
                <a:cubicBezTo>
                  <a:pt x="135244" y="36515"/>
                  <a:pt x="136552" y="37822"/>
                  <a:pt x="136552" y="40436"/>
                </a:cubicBezTo>
                <a:cubicBezTo>
                  <a:pt x="136552" y="48276"/>
                  <a:pt x="137858" y="49582"/>
                  <a:pt x="137858" y="49582"/>
                </a:cubicBezTo>
                <a:close/>
              </a:path>
            </a:pathLst>
          </a:custGeom>
          <a:solidFill>
            <a:srgbClr val="0A070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195" name="任意多边形: 形状 194">
            <a:extLst>
              <a:ext uri="{FF2B5EF4-FFF2-40B4-BE49-F238E27FC236}">
                <a16:creationId xmlns:a16="http://schemas.microsoft.com/office/drawing/2014/main" id="{EA656B34-19C0-43C4-9D95-70947F137172}"/>
              </a:ext>
            </a:extLst>
          </p:cNvPr>
          <p:cNvSpPr/>
          <p:nvPr/>
        </p:nvSpPr>
        <p:spPr>
          <a:xfrm>
            <a:off x="9909637" y="2446425"/>
            <a:ext cx="182940" cy="39201"/>
          </a:xfrm>
          <a:custGeom>
            <a:avLst/>
            <a:gdLst>
              <a:gd name="connsiteX0" fmla="*/ 174446 w 182939"/>
              <a:gd name="connsiteY0" fmla="*/ 31288 h 39201"/>
              <a:gd name="connsiteX1" fmla="*/ 9800 w 182939"/>
              <a:gd name="connsiteY1" fmla="*/ 31288 h 39201"/>
              <a:gd name="connsiteX2" fmla="*/ 174446 w 182939"/>
              <a:gd name="connsiteY2" fmla="*/ 31288 h 39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2939" h="39201">
                <a:moveTo>
                  <a:pt x="174446" y="31288"/>
                </a:moveTo>
                <a:cubicBezTo>
                  <a:pt x="174446" y="31288"/>
                  <a:pt x="52922" y="-17060"/>
                  <a:pt x="9800" y="31288"/>
                </a:cubicBezTo>
                <a:lnTo>
                  <a:pt x="174446" y="31288"/>
                </a:lnTo>
                <a:close/>
              </a:path>
            </a:pathLst>
          </a:custGeom>
          <a:solidFill>
            <a:srgbClr val="C9656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196" name="任意多边形: 形状 195">
            <a:extLst>
              <a:ext uri="{FF2B5EF4-FFF2-40B4-BE49-F238E27FC236}">
                <a16:creationId xmlns:a16="http://schemas.microsoft.com/office/drawing/2014/main" id="{FD89B8DF-DE17-44E4-8ABC-D86A8FBAE70E}"/>
              </a:ext>
            </a:extLst>
          </p:cNvPr>
          <p:cNvSpPr/>
          <p:nvPr/>
        </p:nvSpPr>
        <p:spPr>
          <a:xfrm>
            <a:off x="9908941" y="2467913"/>
            <a:ext cx="182940" cy="91470"/>
          </a:xfrm>
          <a:custGeom>
            <a:avLst/>
            <a:gdLst>
              <a:gd name="connsiteX0" fmla="*/ 175142 w 182939"/>
              <a:gd name="connsiteY0" fmla="*/ 9800 h 91469"/>
              <a:gd name="connsiteX1" fmla="*/ 71912 w 182939"/>
              <a:gd name="connsiteY1" fmla="*/ 84283 h 91469"/>
              <a:gd name="connsiteX2" fmla="*/ 10496 w 182939"/>
              <a:gd name="connsiteY2" fmla="*/ 9800 h 91469"/>
              <a:gd name="connsiteX3" fmla="*/ 175142 w 182939"/>
              <a:gd name="connsiteY3" fmla="*/ 9800 h 91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939" h="91469">
                <a:moveTo>
                  <a:pt x="175142" y="9800"/>
                </a:moveTo>
                <a:cubicBezTo>
                  <a:pt x="175142" y="9800"/>
                  <a:pt x="134634" y="89510"/>
                  <a:pt x="71912" y="84283"/>
                </a:cubicBezTo>
                <a:cubicBezTo>
                  <a:pt x="-1264" y="79056"/>
                  <a:pt x="10496" y="9800"/>
                  <a:pt x="10496" y="9800"/>
                </a:cubicBezTo>
                <a:lnTo>
                  <a:pt x="175142" y="9800"/>
                </a:lnTo>
                <a:close/>
              </a:path>
            </a:pathLst>
          </a:custGeom>
          <a:solidFill>
            <a:srgbClr val="C9656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197" name="任意多边形: 形状 196">
            <a:extLst>
              <a:ext uri="{FF2B5EF4-FFF2-40B4-BE49-F238E27FC236}">
                <a16:creationId xmlns:a16="http://schemas.microsoft.com/office/drawing/2014/main" id="{17191EE8-7F4A-4F23-A885-3664923BD7B0}"/>
              </a:ext>
            </a:extLst>
          </p:cNvPr>
          <p:cNvSpPr/>
          <p:nvPr/>
        </p:nvSpPr>
        <p:spPr>
          <a:xfrm>
            <a:off x="9909637" y="2467913"/>
            <a:ext cx="182940" cy="65336"/>
          </a:xfrm>
          <a:custGeom>
            <a:avLst/>
            <a:gdLst>
              <a:gd name="connsiteX0" fmla="*/ 174446 w 182939"/>
              <a:gd name="connsiteY0" fmla="*/ 9800 h 65335"/>
              <a:gd name="connsiteX1" fmla="*/ 9800 w 182939"/>
              <a:gd name="connsiteY1" fmla="*/ 9800 h 65335"/>
              <a:gd name="connsiteX2" fmla="*/ 174446 w 182939"/>
              <a:gd name="connsiteY2" fmla="*/ 9800 h 65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2939" h="65335">
                <a:moveTo>
                  <a:pt x="174446" y="9800"/>
                </a:moveTo>
                <a:lnTo>
                  <a:pt x="9800" y="9800"/>
                </a:lnTo>
                <a:cubicBezTo>
                  <a:pt x="9800" y="9800"/>
                  <a:pt x="46389" y="119564"/>
                  <a:pt x="174446" y="9800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198" name="任意多边形: 形状 197">
            <a:extLst>
              <a:ext uri="{FF2B5EF4-FFF2-40B4-BE49-F238E27FC236}">
                <a16:creationId xmlns:a16="http://schemas.microsoft.com/office/drawing/2014/main" id="{74AB831F-1775-4365-A7BC-A55D303B43F0}"/>
              </a:ext>
            </a:extLst>
          </p:cNvPr>
          <p:cNvSpPr/>
          <p:nvPr/>
        </p:nvSpPr>
        <p:spPr>
          <a:xfrm>
            <a:off x="10266370" y="2392124"/>
            <a:ext cx="78403" cy="78403"/>
          </a:xfrm>
          <a:custGeom>
            <a:avLst/>
            <a:gdLst>
              <a:gd name="connsiteX0" fmla="*/ 9800 w 78402"/>
              <a:gd name="connsiteY0" fmla="*/ 41162 h 78402"/>
              <a:gd name="connsiteX1" fmla="*/ 41161 w 78402"/>
              <a:gd name="connsiteY1" fmla="*/ 72523 h 78402"/>
              <a:gd name="connsiteX2" fmla="*/ 72522 w 78402"/>
              <a:gd name="connsiteY2" fmla="*/ 41162 h 78402"/>
              <a:gd name="connsiteX3" fmla="*/ 41161 w 78402"/>
              <a:gd name="connsiteY3" fmla="*/ 9800 h 78402"/>
              <a:gd name="connsiteX4" fmla="*/ 9800 w 78402"/>
              <a:gd name="connsiteY4" fmla="*/ 41162 h 78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402" h="78402">
                <a:moveTo>
                  <a:pt x="9800" y="41162"/>
                </a:moveTo>
                <a:cubicBezTo>
                  <a:pt x="9800" y="58149"/>
                  <a:pt x="24174" y="72523"/>
                  <a:pt x="41161" y="72523"/>
                </a:cubicBezTo>
                <a:cubicBezTo>
                  <a:pt x="58148" y="72523"/>
                  <a:pt x="72522" y="58149"/>
                  <a:pt x="72522" y="41162"/>
                </a:cubicBezTo>
                <a:cubicBezTo>
                  <a:pt x="72522" y="24174"/>
                  <a:pt x="58148" y="9800"/>
                  <a:pt x="41161" y="9800"/>
                </a:cubicBezTo>
                <a:cubicBezTo>
                  <a:pt x="24174" y="9800"/>
                  <a:pt x="9800" y="22867"/>
                  <a:pt x="9800" y="41162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199" name="任意多边形: 形状 198">
            <a:extLst>
              <a:ext uri="{FF2B5EF4-FFF2-40B4-BE49-F238E27FC236}">
                <a16:creationId xmlns:a16="http://schemas.microsoft.com/office/drawing/2014/main" id="{9DC2441A-6DE6-481F-B18F-E9AADFC9DD86}"/>
              </a:ext>
            </a:extLst>
          </p:cNvPr>
          <p:cNvSpPr/>
          <p:nvPr/>
        </p:nvSpPr>
        <p:spPr>
          <a:xfrm>
            <a:off x="9743944" y="1840686"/>
            <a:ext cx="653356" cy="509618"/>
          </a:xfrm>
          <a:custGeom>
            <a:avLst/>
            <a:gdLst>
              <a:gd name="connsiteX0" fmla="*/ 381954 w 653355"/>
              <a:gd name="connsiteY0" fmla="*/ 9806 h 509617"/>
              <a:gd name="connsiteX1" fmla="*/ 34369 w 653355"/>
              <a:gd name="connsiteY1" fmla="*/ 209733 h 509617"/>
              <a:gd name="connsiteX2" fmla="*/ 136292 w 653355"/>
              <a:gd name="connsiteY2" fmla="*/ 233254 h 509617"/>
              <a:gd name="connsiteX3" fmla="*/ 238216 w 653355"/>
              <a:gd name="connsiteY3" fmla="*/ 246321 h 509617"/>
              <a:gd name="connsiteX4" fmla="*/ 333606 w 653355"/>
              <a:gd name="connsiteY4" fmla="*/ 250241 h 509617"/>
              <a:gd name="connsiteX5" fmla="*/ 438143 w 653355"/>
              <a:gd name="connsiteY5" fmla="*/ 267228 h 509617"/>
              <a:gd name="connsiteX6" fmla="*/ 526999 w 653355"/>
              <a:gd name="connsiteY6" fmla="*/ 316883 h 509617"/>
              <a:gd name="connsiteX7" fmla="*/ 546600 w 653355"/>
              <a:gd name="connsiteY7" fmla="*/ 499823 h 509617"/>
              <a:gd name="connsiteX8" fmla="*/ 635456 w 653355"/>
              <a:gd name="connsiteY8" fmla="*/ 182292 h 509617"/>
              <a:gd name="connsiteX9" fmla="*/ 381954 w 653355"/>
              <a:gd name="connsiteY9" fmla="*/ 9806 h 509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53355" h="509617">
                <a:moveTo>
                  <a:pt x="381954" y="9806"/>
                </a:moveTo>
                <a:cubicBezTo>
                  <a:pt x="381954" y="9806"/>
                  <a:pt x="125839" y="5886"/>
                  <a:pt x="34369" y="209733"/>
                </a:cubicBezTo>
                <a:cubicBezTo>
                  <a:pt x="-57101" y="412273"/>
                  <a:pt x="136292" y="233254"/>
                  <a:pt x="136292" y="233254"/>
                </a:cubicBezTo>
                <a:cubicBezTo>
                  <a:pt x="136292" y="233254"/>
                  <a:pt x="38289" y="407046"/>
                  <a:pt x="238216" y="246321"/>
                </a:cubicBezTo>
                <a:cubicBezTo>
                  <a:pt x="238216" y="246321"/>
                  <a:pt x="195094" y="380912"/>
                  <a:pt x="333606" y="250241"/>
                </a:cubicBezTo>
                <a:cubicBezTo>
                  <a:pt x="333606" y="250241"/>
                  <a:pt x="359740" y="393979"/>
                  <a:pt x="438143" y="267228"/>
                </a:cubicBezTo>
                <a:cubicBezTo>
                  <a:pt x="438143" y="267228"/>
                  <a:pt x="470811" y="469768"/>
                  <a:pt x="526999" y="316883"/>
                </a:cubicBezTo>
                <a:cubicBezTo>
                  <a:pt x="526999" y="316883"/>
                  <a:pt x="507398" y="524650"/>
                  <a:pt x="546600" y="499823"/>
                </a:cubicBezTo>
                <a:cubicBezTo>
                  <a:pt x="585801" y="474995"/>
                  <a:pt x="703405" y="354778"/>
                  <a:pt x="635456" y="182292"/>
                </a:cubicBezTo>
                <a:cubicBezTo>
                  <a:pt x="571428" y="22873"/>
                  <a:pt x="381954" y="9806"/>
                  <a:pt x="381954" y="9806"/>
                </a:cubicBezTo>
                <a:close/>
              </a:path>
            </a:pathLst>
          </a:custGeom>
          <a:solidFill>
            <a:srgbClr val="37373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200" name="任意多边形: 形状 199">
            <a:extLst>
              <a:ext uri="{FF2B5EF4-FFF2-40B4-BE49-F238E27FC236}">
                <a16:creationId xmlns:a16="http://schemas.microsoft.com/office/drawing/2014/main" id="{F673D8C5-3250-40BF-9C05-DFDEA55903E2}"/>
              </a:ext>
            </a:extLst>
          </p:cNvPr>
          <p:cNvSpPr/>
          <p:nvPr/>
        </p:nvSpPr>
        <p:spPr>
          <a:xfrm>
            <a:off x="8946591" y="2028621"/>
            <a:ext cx="405081" cy="679490"/>
          </a:xfrm>
          <a:custGeom>
            <a:avLst/>
            <a:gdLst>
              <a:gd name="connsiteX0" fmla="*/ 9800 w 405080"/>
              <a:gd name="connsiteY0" fmla="*/ 637259 h 679490"/>
              <a:gd name="connsiteX1" fmla="*/ 340398 w 405080"/>
              <a:gd name="connsiteY1" fmla="*/ 669927 h 679490"/>
              <a:gd name="connsiteX2" fmla="*/ 379600 w 405080"/>
              <a:gd name="connsiteY2" fmla="*/ 24411 h 679490"/>
              <a:gd name="connsiteX3" fmla="*/ 9800 w 405080"/>
              <a:gd name="connsiteY3" fmla="*/ 637259 h 67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5080" h="679490">
                <a:moveTo>
                  <a:pt x="9800" y="637259"/>
                </a:moveTo>
                <a:cubicBezTo>
                  <a:pt x="9800" y="637259"/>
                  <a:pt x="239781" y="637259"/>
                  <a:pt x="340398" y="669927"/>
                </a:cubicBezTo>
                <a:cubicBezTo>
                  <a:pt x="340398" y="669927"/>
                  <a:pt x="461922" y="241326"/>
                  <a:pt x="379600" y="24411"/>
                </a:cubicBezTo>
                <a:cubicBezTo>
                  <a:pt x="332557" y="-102340"/>
                  <a:pt x="9800" y="637259"/>
                  <a:pt x="9800" y="637259"/>
                </a:cubicBezTo>
                <a:close/>
              </a:path>
            </a:pathLst>
          </a:custGeom>
          <a:solidFill>
            <a:srgbClr val="37373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201" name="任意多边形: 形状 200">
            <a:extLst>
              <a:ext uri="{FF2B5EF4-FFF2-40B4-BE49-F238E27FC236}">
                <a16:creationId xmlns:a16="http://schemas.microsoft.com/office/drawing/2014/main" id="{A3827797-D202-4FF8-A146-B82EE7704FB5}"/>
              </a:ext>
            </a:extLst>
          </p:cNvPr>
          <p:cNvSpPr/>
          <p:nvPr/>
        </p:nvSpPr>
        <p:spPr>
          <a:xfrm>
            <a:off x="8602903" y="1914335"/>
            <a:ext cx="418148" cy="770960"/>
          </a:xfrm>
          <a:custGeom>
            <a:avLst/>
            <a:gdLst>
              <a:gd name="connsiteX0" fmla="*/ 75159 w 418147"/>
              <a:gd name="connsiteY0" fmla="*/ 768532 h 770959"/>
              <a:gd name="connsiteX1" fmla="*/ 333888 w 418147"/>
              <a:gd name="connsiteY1" fmla="*/ 748932 h 770959"/>
              <a:gd name="connsiteX2" fmla="*/ 349568 w 418147"/>
              <a:gd name="connsiteY2" fmla="*/ 367372 h 770959"/>
              <a:gd name="connsiteX3" fmla="*/ 416211 w 418147"/>
              <a:gd name="connsiteY3" fmla="*/ 44614 h 770959"/>
              <a:gd name="connsiteX4" fmla="*/ 303833 w 418147"/>
              <a:gd name="connsiteY4" fmla="*/ 17173 h 770959"/>
              <a:gd name="connsiteX5" fmla="*/ 12437 w 418147"/>
              <a:gd name="connsiteY5" fmla="*/ 477136 h 770959"/>
              <a:gd name="connsiteX6" fmla="*/ 75159 w 418147"/>
              <a:gd name="connsiteY6" fmla="*/ 768532 h 770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8147" h="770959">
                <a:moveTo>
                  <a:pt x="75159" y="768532"/>
                </a:moveTo>
                <a:cubicBezTo>
                  <a:pt x="156175" y="759386"/>
                  <a:pt x="254178" y="746318"/>
                  <a:pt x="333888" y="748932"/>
                </a:cubicBezTo>
                <a:cubicBezTo>
                  <a:pt x="344342" y="624794"/>
                  <a:pt x="333888" y="491510"/>
                  <a:pt x="349568" y="367372"/>
                </a:cubicBezTo>
                <a:cubicBezTo>
                  <a:pt x="362635" y="260222"/>
                  <a:pt x="367862" y="143924"/>
                  <a:pt x="416211" y="44614"/>
                </a:cubicBezTo>
                <a:cubicBezTo>
                  <a:pt x="382236" y="34160"/>
                  <a:pt x="345648" y="23707"/>
                  <a:pt x="303833" y="17173"/>
                </a:cubicBezTo>
                <a:cubicBezTo>
                  <a:pt x="-42445" y="-46856"/>
                  <a:pt x="13744" y="322944"/>
                  <a:pt x="12437" y="477136"/>
                </a:cubicBezTo>
                <a:cubicBezTo>
                  <a:pt x="12437" y="616954"/>
                  <a:pt x="73852" y="768532"/>
                  <a:pt x="75159" y="768532"/>
                </a:cubicBezTo>
                <a:close/>
              </a:path>
            </a:pathLst>
          </a:custGeom>
          <a:solidFill>
            <a:srgbClr val="37373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202" name="任意多边形: 形状 201">
            <a:extLst>
              <a:ext uri="{FF2B5EF4-FFF2-40B4-BE49-F238E27FC236}">
                <a16:creationId xmlns:a16="http://schemas.microsoft.com/office/drawing/2014/main" id="{FAE74585-4600-4485-A57B-60034B871E24}"/>
              </a:ext>
            </a:extLst>
          </p:cNvPr>
          <p:cNvSpPr/>
          <p:nvPr/>
        </p:nvSpPr>
        <p:spPr>
          <a:xfrm>
            <a:off x="8878642" y="2517569"/>
            <a:ext cx="156805" cy="261342"/>
          </a:xfrm>
          <a:custGeom>
            <a:avLst/>
            <a:gdLst>
              <a:gd name="connsiteX0" fmla="*/ 9800 w 156805"/>
              <a:gd name="connsiteY0" fmla="*/ 179673 h 261342"/>
              <a:gd name="connsiteX1" fmla="*/ 11107 w 156805"/>
              <a:gd name="connsiteY1" fmla="*/ 9800 h 261342"/>
              <a:gd name="connsiteX2" fmla="*/ 148311 w 156805"/>
              <a:gd name="connsiteY2" fmla="*/ 9800 h 261342"/>
              <a:gd name="connsiteX3" fmla="*/ 139164 w 156805"/>
              <a:gd name="connsiteY3" fmla="*/ 204500 h 261342"/>
              <a:gd name="connsiteX4" fmla="*/ 69909 w 156805"/>
              <a:gd name="connsiteY4" fmla="*/ 259382 h 261342"/>
              <a:gd name="connsiteX5" fmla="*/ 9800 w 156805"/>
              <a:gd name="connsiteY5" fmla="*/ 179673 h 261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805" h="261342">
                <a:moveTo>
                  <a:pt x="9800" y="179673"/>
                </a:moveTo>
                <a:lnTo>
                  <a:pt x="11107" y="9800"/>
                </a:lnTo>
                <a:lnTo>
                  <a:pt x="148311" y="9800"/>
                </a:lnTo>
                <a:lnTo>
                  <a:pt x="139164" y="204500"/>
                </a:lnTo>
                <a:cubicBezTo>
                  <a:pt x="133938" y="250235"/>
                  <a:pt x="88203" y="259382"/>
                  <a:pt x="69909" y="259382"/>
                </a:cubicBezTo>
                <a:cubicBezTo>
                  <a:pt x="32015" y="259382"/>
                  <a:pt x="13720" y="243702"/>
                  <a:pt x="9800" y="179673"/>
                </a:cubicBezTo>
                <a:close/>
              </a:path>
            </a:pathLst>
          </a:custGeom>
          <a:solidFill>
            <a:srgbClr val="CE8D7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203" name="任意多边形: 形状 202">
            <a:extLst>
              <a:ext uri="{FF2B5EF4-FFF2-40B4-BE49-F238E27FC236}">
                <a16:creationId xmlns:a16="http://schemas.microsoft.com/office/drawing/2014/main" id="{1FD0CC14-050F-4307-A59B-9E8C636971B6}"/>
              </a:ext>
            </a:extLst>
          </p:cNvPr>
          <p:cNvSpPr/>
          <p:nvPr/>
        </p:nvSpPr>
        <p:spPr>
          <a:xfrm>
            <a:off x="8681761" y="1937200"/>
            <a:ext cx="522685" cy="679490"/>
          </a:xfrm>
          <a:custGeom>
            <a:avLst/>
            <a:gdLst>
              <a:gd name="connsiteX0" fmla="*/ 15901 w 522684"/>
              <a:gd name="connsiteY0" fmla="*/ 258264 h 679490"/>
              <a:gd name="connsiteX1" fmla="*/ 172706 w 522684"/>
              <a:gd name="connsiteY1" fmla="*/ 675105 h 679490"/>
              <a:gd name="connsiteX2" fmla="*/ 524212 w 522684"/>
              <a:gd name="connsiteY2" fmla="*/ 341894 h 679490"/>
              <a:gd name="connsiteX3" fmla="*/ 256336 w 522684"/>
              <a:gd name="connsiteY3" fmla="*/ 9989 h 679490"/>
              <a:gd name="connsiteX4" fmla="*/ 15901 w 522684"/>
              <a:gd name="connsiteY4" fmla="*/ 258264 h 67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2684" h="679490">
                <a:moveTo>
                  <a:pt x="15901" y="258264"/>
                </a:moveTo>
                <a:cubicBezTo>
                  <a:pt x="15901" y="258264"/>
                  <a:pt x="-37674" y="618917"/>
                  <a:pt x="172706" y="675105"/>
                </a:cubicBezTo>
                <a:cubicBezTo>
                  <a:pt x="322978" y="714307"/>
                  <a:pt x="535973" y="575795"/>
                  <a:pt x="524212" y="341894"/>
                </a:cubicBezTo>
                <a:cubicBezTo>
                  <a:pt x="512451" y="107992"/>
                  <a:pt x="362180" y="4762"/>
                  <a:pt x="256336" y="9989"/>
                </a:cubicBezTo>
                <a:cubicBezTo>
                  <a:pt x="151799" y="15216"/>
                  <a:pt x="40729" y="96232"/>
                  <a:pt x="15901" y="258264"/>
                </a:cubicBezTo>
                <a:close/>
              </a:path>
            </a:pathLst>
          </a:custGeom>
          <a:solidFill>
            <a:srgbClr val="F2AB8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204" name="任意多边形: 形状 203">
            <a:extLst>
              <a:ext uri="{FF2B5EF4-FFF2-40B4-BE49-F238E27FC236}">
                <a16:creationId xmlns:a16="http://schemas.microsoft.com/office/drawing/2014/main" id="{9C8B455E-D427-4B17-B226-1E75CDF6972B}"/>
              </a:ext>
            </a:extLst>
          </p:cNvPr>
          <p:cNvSpPr/>
          <p:nvPr/>
        </p:nvSpPr>
        <p:spPr>
          <a:xfrm>
            <a:off x="8789786" y="2335936"/>
            <a:ext cx="65336" cy="91470"/>
          </a:xfrm>
          <a:custGeom>
            <a:avLst/>
            <a:gdLst>
              <a:gd name="connsiteX0" fmla="*/ 62069 w 65335"/>
              <a:gd name="connsiteY0" fmla="*/ 9800 h 91469"/>
              <a:gd name="connsiteX1" fmla="*/ 54228 w 65335"/>
              <a:gd name="connsiteY1" fmla="*/ 24174 h 91469"/>
              <a:gd name="connsiteX2" fmla="*/ 43775 w 65335"/>
              <a:gd name="connsiteY2" fmla="*/ 37241 h 91469"/>
              <a:gd name="connsiteX3" fmla="*/ 32014 w 65335"/>
              <a:gd name="connsiteY3" fmla="*/ 49002 h 91469"/>
              <a:gd name="connsiteX4" fmla="*/ 17640 w 65335"/>
              <a:gd name="connsiteY4" fmla="*/ 58149 h 91469"/>
              <a:gd name="connsiteX5" fmla="*/ 18947 w 65335"/>
              <a:gd name="connsiteY5" fmla="*/ 51615 h 91469"/>
              <a:gd name="connsiteX6" fmla="*/ 43775 w 65335"/>
              <a:gd name="connsiteY6" fmla="*/ 88203 h 91469"/>
              <a:gd name="connsiteX7" fmla="*/ 12413 w 65335"/>
              <a:gd name="connsiteY7" fmla="*/ 56842 h 91469"/>
              <a:gd name="connsiteX8" fmla="*/ 9800 w 65335"/>
              <a:gd name="connsiteY8" fmla="*/ 52922 h 91469"/>
              <a:gd name="connsiteX9" fmla="*/ 13720 w 65335"/>
              <a:gd name="connsiteY9" fmla="*/ 50308 h 91469"/>
              <a:gd name="connsiteX10" fmla="*/ 26787 w 65335"/>
              <a:gd name="connsiteY10" fmla="*/ 42468 h 91469"/>
              <a:gd name="connsiteX11" fmla="*/ 38547 w 65335"/>
              <a:gd name="connsiteY11" fmla="*/ 33321 h 91469"/>
              <a:gd name="connsiteX12" fmla="*/ 50308 w 65335"/>
              <a:gd name="connsiteY12" fmla="*/ 22867 h 91469"/>
              <a:gd name="connsiteX13" fmla="*/ 62069 w 65335"/>
              <a:gd name="connsiteY13" fmla="*/ 9800 h 91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5335" h="91469">
                <a:moveTo>
                  <a:pt x="62069" y="9800"/>
                </a:moveTo>
                <a:cubicBezTo>
                  <a:pt x="59455" y="15027"/>
                  <a:pt x="56842" y="18947"/>
                  <a:pt x="54228" y="24174"/>
                </a:cubicBezTo>
                <a:cubicBezTo>
                  <a:pt x="51614" y="28094"/>
                  <a:pt x="47694" y="33321"/>
                  <a:pt x="43775" y="37241"/>
                </a:cubicBezTo>
                <a:cubicBezTo>
                  <a:pt x="39855" y="41161"/>
                  <a:pt x="35935" y="45082"/>
                  <a:pt x="32014" y="49002"/>
                </a:cubicBezTo>
                <a:cubicBezTo>
                  <a:pt x="28094" y="51615"/>
                  <a:pt x="22867" y="55535"/>
                  <a:pt x="17640" y="58149"/>
                </a:cubicBezTo>
                <a:lnTo>
                  <a:pt x="18947" y="51615"/>
                </a:lnTo>
                <a:cubicBezTo>
                  <a:pt x="28094" y="63375"/>
                  <a:pt x="37241" y="75136"/>
                  <a:pt x="43775" y="88203"/>
                </a:cubicBezTo>
                <a:cubicBezTo>
                  <a:pt x="32014" y="79056"/>
                  <a:pt x="21560" y="68602"/>
                  <a:pt x="12413" y="56842"/>
                </a:cubicBezTo>
                <a:lnTo>
                  <a:pt x="9800" y="52922"/>
                </a:lnTo>
                <a:lnTo>
                  <a:pt x="13720" y="50308"/>
                </a:lnTo>
                <a:cubicBezTo>
                  <a:pt x="17640" y="47695"/>
                  <a:pt x="21560" y="45082"/>
                  <a:pt x="26787" y="42468"/>
                </a:cubicBezTo>
                <a:cubicBezTo>
                  <a:pt x="30707" y="38548"/>
                  <a:pt x="34627" y="35935"/>
                  <a:pt x="38547" y="33321"/>
                </a:cubicBezTo>
                <a:cubicBezTo>
                  <a:pt x="42468" y="29401"/>
                  <a:pt x="46388" y="26787"/>
                  <a:pt x="50308" y="22867"/>
                </a:cubicBezTo>
                <a:cubicBezTo>
                  <a:pt x="54228" y="17640"/>
                  <a:pt x="58148" y="13720"/>
                  <a:pt x="62069" y="9800"/>
                </a:cubicBezTo>
                <a:close/>
              </a:path>
            </a:pathLst>
          </a:custGeom>
          <a:solidFill>
            <a:srgbClr val="B5766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205" name="任意多边形: 形状 204">
            <a:extLst>
              <a:ext uri="{FF2B5EF4-FFF2-40B4-BE49-F238E27FC236}">
                <a16:creationId xmlns:a16="http://schemas.microsoft.com/office/drawing/2014/main" id="{E9A567F1-8ED1-4890-B07B-1FBA0B4411CD}"/>
              </a:ext>
            </a:extLst>
          </p:cNvPr>
          <p:cNvSpPr/>
          <p:nvPr/>
        </p:nvSpPr>
        <p:spPr>
          <a:xfrm>
            <a:off x="8741327" y="2256164"/>
            <a:ext cx="65336" cy="104537"/>
          </a:xfrm>
          <a:custGeom>
            <a:avLst/>
            <a:gdLst>
              <a:gd name="connsiteX0" fmla="*/ 9911 w 65335"/>
              <a:gd name="connsiteY0" fmla="*/ 56904 h 104536"/>
              <a:gd name="connsiteX1" fmla="*/ 37351 w 65335"/>
              <a:gd name="connsiteY1" fmla="*/ 101332 h 104536"/>
              <a:gd name="connsiteX2" fmla="*/ 60872 w 65335"/>
              <a:gd name="connsiteY2" fmla="*/ 54290 h 104536"/>
              <a:gd name="connsiteX3" fmla="*/ 33431 w 65335"/>
              <a:gd name="connsiteY3" fmla="*/ 9862 h 104536"/>
              <a:gd name="connsiteX4" fmla="*/ 9911 w 65335"/>
              <a:gd name="connsiteY4" fmla="*/ 56904 h 104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335" h="104536">
                <a:moveTo>
                  <a:pt x="9911" y="56904"/>
                </a:moveTo>
                <a:cubicBezTo>
                  <a:pt x="11217" y="83038"/>
                  <a:pt x="24284" y="102639"/>
                  <a:pt x="37351" y="101332"/>
                </a:cubicBezTo>
                <a:cubicBezTo>
                  <a:pt x="51726" y="100025"/>
                  <a:pt x="62179" y="79118"/>
                  <a:pt x="60872" y="54290"/>
                </a:cubicBezTo>
                <a:cubicBezTo>
                  <a:pt x="59566" y="28156"/>
                  <a:pt x="46498" y="8555"/>
                  <a:pt x="33431" y="9862"/>
                </a:cubicBezTo>
                <a:cubicBezTo>
                  <a:pt x="19058" y="9862"/>
                  <a:pt x="8603" y="32076"/>
                  <a:pt x="9911" y="56904"/>
                </a:cubicBezTo>
                <a:close/>
              </a:path>
            </a:pathLst>
          </a:custGeom>
          <a:solidFill>
            <a:srgbClr val="22222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206" name="任意多边形: 形状 205">
            <a:extLst>
              <a:ext uri="{FF2B5EF4-FFF2-40B4-BE49-F238E27FC236}">
                <a16:creationId xmlns:a16="http://schemas.microsoft.com/office/drawing/2014/main" id="{3C31B4F8-73D1-4DAB-AD5B-6656CAD698E5}"/>
              </a:ext>
            </a:extLst>
          </p:cNvPr>
          <p:cNvSpPr/>
          <p:nvPr/>
        </p:nvSpPr>
        <p:spPr>
          <a:xfrm>
            <a:off x="8980455" y="2265311"/>
            <a:ext cx="65336" cy="104537"/>
          </a:xfrm>
          <a:custGeom>
            <a:avLst/>
            <a:gdLst>
              <a:gd name="connsiteX0" fmla="*/ 9911 w 65335"/>
              <a:gd name="connsiteY0" fmla="*/ 56904 h 104536"/>
              <a:gd name="connsiteX1" fmla="*/ 37351 w 65335"/>
              <a:gd name="connsiteY1" fmla="*/ 101332 h 104536"/>
              <a:gd name="connsiteX2" fmla="*/ 60873 w 65335"/>
              <a:gd name="connsiteY2" fmla="*/ 54290 h 104536"/>
              <a:gd name="connsiteX3" fmla="*/ 33431 w 65335"/>
              <a:gd name="connsiteY3" fmla="*/ 9862 h 104536"/>
              <a:gd name="connsiteX4" fmla="*/ 9911 w 65335"/>
              <a:gd name="connsiteY4" fmla="*/ 56904 h 104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335" h="104536">
                <a:moveTo>
                  <a:pt x="9911" y="56904"/>
                </a:moveTo>
                <a:cubicBezTo>
                  <a:pt x="11217" y="83038"/>
                  <a:pt x="24284" y="102639"/>
                  <a:pt x="37351" y="101332"/>
                </a:cubicBezTo>
                <a:cubicBezTo>
                  <a:pt x="51725" y="100025"/>
                  <a:pt x="62179" y="79118"/>
                  <a:pt x="60873" y="54290"/>
                </a:cubicBezTo>
                <a:cubicBezTo>
                  <a:pt x="59565" y="28156"/>
                  <a:pt x="46498" y="8555"/>
                  <a:pt x="33431" y="9862"/>
                </a:cubicBezTo>
                <a:cubicBezTo>
                  <a:pt x="19058" y="9862"/>
                  <a:pt x="8604" y="32076"/>
                  <a:pt x="9911" y="56904"/>
                </a:cubicBezTo>
                <a:close/>
              </a:path>
            </a:pathLst>
          </a:custGeom>
          <a:solidFill>
            <a:srgbClr val="22222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207" name="任意多边形: 形状 206">
            <a:extLst>
              <a:ext uri="{FF2B5EF4-FFF2-40B4-BE49-F238E27FC236}">
                <a16:creationId xmlns:a16="http://schemas.microsoft.com/office/drawing/2014/main" id="{FAB548AE-297D-4AD1-8BBA-A2804232E48F}"/>
              </a:ext>
            </a:extLst>
          </p:cNvPr>
          <p:cNvSpPr/>
          <p:nvPr/>
        </p:nvSpPr>
        <p:spPr>
          <a:xfrm>
            <a:off x="9162199" y="2265711"/>
            <a:ext cx="130671" cy="182940"/>
          </a:xfrm>
          <a:custGeom>
            <a:avLst/>
            <a:gdLst>
              <a:gd name="connsiteX0" fmla="*/ 32014 w 130671"/>
              <a:gd name="connsiteY0" fmla="*/ 112692 h 182939"/>
              <a:gd name="connsiteX1" fmla="*/ 98657 w 130671"/>
              <a:gd name="connsiteY1" fmla="*/ 13382 h 182939"/>
              <a:gd name="connsiteX2" fmla="*/ 9800 w 130671"/>
              <a:gd name="connsiteY2" fmla="*/ 168881 h 182939"/>
              <a:gd name="connsiteX3" fmla="*/ 32014 w 130671"/>
              <a:gd name="connsiteY3" fmla="*/ 112692 h 182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0671" h="182939">
                <a:moveTo>
                  <a:pt x="32014" y="112692"/>
                </a:moveTo>
                <a:cubicBezTo>
                  <a:pt x="32014" y="112692"/>
                  <a:pt x="30707" y="-12752"/>
                  <a:pt x="98657" y="13382"/>
                </a:cubicBezTo>
                <a:cubicBezTo>
                  <a:pt x="166606" y="39517"/>
                  <a:pt x="109110" y="206776"/>
                  <a:pt x="9800" y="168881"/>
                </a:cubicBezTo>
                <a:lnTo>
                  <a:pt x="32014" y="112692"/>
                </a:lnTo>
                <a:close/>
              </a:path>
            </a:pathLst>
          </a:custGeom>
          <a:solidFill>
            <a:srgbClr val="F2AB8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208" name="任意多边形: 形状 207">
            <a:extLst>
              <a:ext uri="{FF2B5EF4-FFF2-40B4-BE49-F238E27FC236}">
                <a16:creationId xmlns:a16="http://schemas.microsoft.com/office/drawing/2014/main" id="{DDF4770D-EDC7-4BF5-8211-E79176193229}"/>
              </a:ext>
            </a:extLst>
          </p:cNvPr>
          <p:cNvSpPr/>
          <p:nvPr/>
        </p:nvSpPr>
        <p:spPr>
          <a:xfrm>
            <a:off x="9193559" y="2295257"/>
            <a:ext cx="78403" cy="117604"/>
          </a:xfrm>
          <a:custGeom>
            <a:avLst/>
            <a:gdLst>
              <a:gd name="connsiteX0" fmla="*/ 71216 w 78402"/>
              <a:gd name="connsiteY0" fmla="*/ 41332 h 117604"/>
              <a:gd name="connsiteX1" fmla="*/ 34628 w 78402"/>
              <a:gd name="connsiteY1" fmla="*/ 19118 h 117604"/>
              <a:gd name="connsiteX2" fmla="*/ 21561 w 78402"/>
              <a:gd name="connsiteY2" fmla="*/ 58319 h 117604"/>
              <a:gd name="connsiteX3" fmla="*/ 9800 w 78402"/>
              <a:gd name="connsiteY3" fmla="*/ 114508 h 117604"/>
              <a:gd name="connsiteX4" fmla="*/ 71216 w 78402"/>
              <a:gd name="connsiteY4" fmla="*/ 41332 h 117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402" h="117604">
                <a:moveTo>
                  <a:pt x="71216" y="41332"/>
                </a:moveTo>
                <a:cubicBezTo>
                  <a:pt x="71216" y="41332"/>
                  <a:pt x="56842" y="-10937"/>
                  <a:pt x="34628" y="19118"/>
                </a:cubicBezTo>
                <a:cubicBezTo>
                  <a:pt x="12414" y="49172"/>
                  <a:pt x="21561" y="58319"/>
                  <a:pt x="21561" y="58319"/>
                </a:cubicBezTo>
                <a:cubicBezTo>
                  <a:pt x="21561" y="58319"/>
                  <a:pt x="51615" y="97520"/>
                  <a:pt x="9800" y="114508"/>
                </a:cubicBezTo>
                <a:cubicBezTo>
                  <a:pt x="11108" y="114508"/>
                  <a:pt x="71216" y="135415"/>
                  <a:pt x="71216" y="41332"/>
                </a:cubicBezTo>
                <a:close/>
              </a:path>
            </a:pathLst>
          </a:custGeom>
          <a:solidFill>
            <a:srgbClr val="D69F8A">
              <a:alpha val="50000"/>
            </a:srgb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209" name="任意多边形: 形状 208">
            <a:extLst>
              <a:ext uri="{FF2B5EF4-FFF2-40B4-BE49-F238E27FC236}">
                <a16:creationId xmlns:a16="http://schemas.microsoft.com/office/drawing/2014/main" id="{6A318041-77B3-4421-B0A1-BB66B8234F17}"/>
              </a:ext>
            </a:extLst>
          </p:cNvPr>
          <p:cNvSpPr/>
          <p:nvPr/>
        </p:nvSpPr>
        <p:spPr>
          <a:xfrm>
            <a:off x="8851201" y="1810077"/>
            <a:ext cx="496550" cy="496550"/>
          </a:xfrm>
          <a:custGeom>
            <a:avLst/>
            <a:gdLst>
              <a:gd name="connsiteX0" fmla="*/ 9800 w 496550"/>
              <a:gd name="connsiteY0" fmla="*/ 124045 h 496550"/>
              <a:gd name="connsiteX1" fmla="*/ 356079 w 496550"/>
              <a:gd name="connsiteY1" fmla="*/ 491231 h 496550"/>
              <a:gd name="connsiteX2" fmla="*/ 467149 w 496550"/>
              <a:gd name="connsiteY2" fmla="*/ 461177 h 496550"/>
              <a:gd name="connsiteX3" fmla="*/ 408347 w 496550"/>
              <a:gd name="connsiteY3" fmla="*/ 118818 h 496550"/>
              <a:gd name="connsiteX4" fmla="*/ 9800 w 496550"/>
              <a:gd name="connsiteY4" fmla="*/ 124045 h 496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6550" h="496550">
                <a:moveTo>
                  <a:pt x="9800" y="124045"/>
                </a:moveTo>
                <a:cubicBezTo>
                  <a:pt x="9800" y="124045"/>
                  <a:pt x="21561" y="424589"/>
                  <a:pt x="356079" y="491231"/>
                </a:cubicBezTo>
                <a:cubicBezTo>
                  <a:pt x="356079" y="491231"/>
                  <a:pt x="399201" y="436349"/>
                  <a:pt x="467149" y="461177"/>
                </a:cubicBezTo>
                <a:cubicBezTo>
                  <a:pt x="490671" y="386694"/>
                  <a:pt x="514191" y="216821"/>
                  <a:pt x="408347" y="118818"/>
                </a:cubicBezTo>
                <a:cubicBezTo>
                  <a:pt x="301198" y="22121"/>
                  <a:pt x="47695" y="-70655"/>
                  <a:pt x="9800" y="124045"/>
                </a:cubicBezTo>
                <a:close/>
              </a:path>
            </a:pathLst>
          </a:custGeom>
          <a:solidFill>
            <a:srgbClr val="37373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210" name="任意多边形: 形状 209">
            <a:extLst>
              <a:ext uri="{FF2B5EF4-FFF2-40B4-BE49-F238E27FC236}">
                <a16:creationId xmlns:a16="http://schemas.microsoft.com/office/drawing/2014/main" id="{C5C556C3-C214-4E93-9C85-B2B236337341}"/>
              </a:ext>
            </a:extLst>
          </p:cNvPr>
          <p:cNvSpPr/>
          <p:nvPr/>
        </p:nvSpPr>
        <p:spPr>
          <a:xfrm>
            <a:off x="8945284" y="2150383"/>
            <a:ext cx="143738" cy="65336"/>
          </a:xfrm>
          <a:custGeom>
            <a:avLst/>
            <a:gdLst>
              <a:gd name="connsiteX0" fmla="*/ 144391 w 143738"/>
              <a:gd name="connsiteY0" fmla="*/ 63376 h 65335"/>
              <a:gd name="connsiteX1" fmla="*/ 139165 w 143738"/>
              <a:gd name="connsiteY1" fmla="*/ 59455 h 65335"/>
              <a:gd name="connsiteX2" fmla="*/ 124791 w 143738"/>
              <a:gd name="connsiteY2" fmla="*/ 49002 h 65335"/>
              <a:gd name="connsiteX3" fmla="*/ 115644 w 143738"/>
              <a:gd name="connsiteY3" fmla="*/ 42468 h 65335"/>
              <a:gd name="connsiteX4" fmla="*/ 105190 w 143738"/>
              <a:gd name="connsiteY4" fmla="*/ 37241 h 65335"/>
              <a:gd name="connsiteX5" fmla="*/ 80363 w 143738"/>
              <a:gd name="connsiteY5" fmla="*/ 29401 h 65335"/>
              <a:gd name="connsiteX6" fmla="*/ 67296 w 143738"/>
              <a:gd name="connsiteY6" fmla="*/ 28094 h 65335"/>
              <a:gd name="connsiteX7" fmla="*/ 54229 w 143738"/>
              <a:gd name="connsiteY7" fmla="*/ 28094 h 65335"/>
              <a:gd name="connsiteX8" fmla="*/ 42468 w 143738"/>
              <a:gd name="connsiteY8" fmla="*/ 30708 h 65335"/>
              <a:gd name="connsiteX9" fmla="*/ 32015 w 143738"/>
              <a:gd name="connsiteY9" fmla="*/ 34628 h 65335"/>
              <a:gd name="connsiteX10" fmla="*/ 22867 w 143738"/>
              <a:gd name="connsiteY10" fmla="*/ 38548 h 65335"/>
              <a:gd name="connsiteX11" fmla="*/ 16334 w 143738"/>
              <a:gd name="connsiteY11" fmla="*/ 42468 h 65335"/>
              <a:gd name="connsiteX12" fmla="*/ 9800 w 143738"/>
              <a:gd name="connsiteY12" fmla="*/ 46388 h 65335"/>
              <a:gd name="connsiteX13" fmla="*/ 13720 w 143738"/>
              <a:gd name="connsiteY13" fmla="*/ 39855 h 65335"/>
              <a:gd name="connsiteX14" fmla="*/ 18947 w 143738"/>
              <a:gd name="connsiteY14" fmla="*/ 33321 h 65335"/>
              <a:gd name="connsiteX15" fmla="*/ 26787 w 143738"/>
              <a:gd name="connsiteY15" fmla="*/ 25481 h 65335"/>
              <a:gd name="connsiteX16" fmla="*/ 37242 w 143738"/>
              <a:gd name="connsiteY16" fmla="*/ 17641 h 65335"/>
              <a:gd name="connsiteX17" fmla="*/ 50309 w 143738"/>
              <a:gd name="connsiteY17" fmla="*/ 12414 h 65335"/>
              <a:gd name="connsiteX18" fmla="*/ 65989 w 143738"/>
              <a:gd name="connsiteY18" fmla="*/ 9800 h 65335"/>
              <a:gd name="connsiteX19" fmla="*/ 81669 w 143738"/>
              <a:gd name="connsiteY19" fmla="*/ 11107 h 65335"/>
              <a:gd name="connsiteX20" fmla="*/ 97350 w 143738"/>
              <a:gd name="connsiteY20" fmla="*/ 16334 h 65335"/>
              <a:gd name="connsiteX21" fmla="*/ 110417 w 143738"/>
              <a:gd name="connsiteY21" fmla="*/ 22867 h 65335"/>
              <a:gd name="connsiteX22" fmla="*/ 122178 w 143738"/>
              <a:gd name="connsiteY22" fmla="*/ 32014 h 65335"/>
              <a:gd name="connsiteX23" fmla="*/ 131324 w 143738"/>
              <a:gd name="connsiteY23" fmla="*/ 41161 h 65335"/>
              <a:gd name="connsiteX24" fmla="*/ 137858 w 143738"/>
              <a:gd name="connsiteY24" fmla="*/ 50308 h 65335"/>
              <a:gd name="connsiteX25" fmla="*/ 141779 w 143738"/>
              <a:gd name="connsiteY25" fmla="*/ 56842 h 65335"/>
              <a:gd name="connsiteX26" fmla="*/ 144391 w 143738"/>
              <a:gd name="connsiteY26" fmla="*/ 63376 h 65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43738" h="65335">
                <a:moveTo>
                  <a:pt x="144391" y="63376"/>
                </a:moveTo>
                <a:cubicBezTo>
                  <a:pt x="144391" y="63376"/>
                  <a:pt x="141779" y="62069"/>
                  <a:pt x="139165" y="59455"/>
                </a:cubicBezTo>
                <a:cubicBezTo>
                  <a:pt x="135245" y="56842"/>
                  <a:pt x="131324" y="52922"/>
                  <a:pt x="124791" y="49002"/>
                </a:cubicBezTo>
                <a:cubicBezTo>
                  <a:pt x="122178" y="46388"/>
                  <a:pt x="118257" y="45082"/>
                  <a:pt x="115644" y="42468"/>
                </a:cubicBezTo>
                <a:cubicBezTo>
                  <a:pt x="111724" y="39855"/>
                  <a:pt x="107804" y="38548"/>
                  <a:pt x="105190" y="37241"/>
                </a:cubicBezTo>
                <a:cubicBezTo>
                  <a:pt x="97350" y="33321"/>
                  <a:pt x="89510" y="30708"/>
                  <a:pt x="80363" y="29401"/>
                </a:cubicBezTo>
                <a:cubicBezTo>
                  <a:pt x="76443" y="29401"/>
                  <a:pt x="71216" y="28094"/>
                  <a:pt x="67296" y="28094"/>
                </a:cubicBezTo>
                <a:cubicBezTo>
                  <a:pt x="63376" y="28094"/>
                  <a:pt x="59455" y="28094"/>
                  <a:pt x="54229" y="28094"/>
                </a:cubicBezTo>
                <a:cubicBezTo>
                  <a:pt x="50309" y="29401"/>
                  <a:pt x="46388" y="29401"/>
                  <a:pt x="42468" y="30708"/>
                </a:cubicBezTo>
                <a:cubicBezTo>
                  <a:pt x="38548" y="32014"/>
                  <a:pt x="35935" y="33321"/>
                  <a:pt x="32015" y="34628"/>
                </a:cubicBezTo>
                <a:cubicBezTo>
                  <a:pt x="28095" y="35935"/>
                  <a:pt x="25481" y="37241"/>
                  <a:pt x="22867" y="38548"/>
                </a:cubicBezTo>
                <a:cubicBezTo>
                  <a:pt x="20254" y="39855"/>
                  <a:pt x="17641" y="41161"/>
                  <a:pt x="16334" y="42468"/>
                </a:cubicBezTo>
                <a:cubicBezTo>
                  <a:pt x="12414" y="45082"/>
                  <a:pt x="9800" y="46388"/>
                  <a:pt x="9800" y="46388"/>
                </a:cubicBezTo>
                <a:cubicBezTo>
                  <a:pt x="9800" y="46388"/>
                  <a:pt x="11108" y="43775"/>
                  <a:pt x="13720" y="39855"/>
                </a:cubicBezTo>
                <a:cubicBezTo>
                  <a:pt x="15028" y="38548"/>
                  <a:pt x="16334" y="35935"/>
                  <a:pt x="18947" y="33321"/>
                </a:cubicBezTo>
                <a:cubicBezTo>
                  <a:pt x="21561" y="30708"/>
                  <a:pt x="22867" y="28094"/>
                  <a:pt x="26787" y="25481"/>
                </a:cubicBezTo>
                <a:cubicBezTo>
                  <a:pt x="29401" y="22867"/>
                  <a:pt x="33321" y="20254"/>
                  <a:pt x="37242" y="17641"/>
                </a:cubicBezTo>
                <a:cubicBezTo>
                  <a:pt x="41162" y="15027"/>
                  <a:pt x="46388" y="13720"/>
                  <a:pt x="50309" y="12414"/>
                </a:cubicBezTo>
                <a:cubicBezTo>
                  <a:pt x="55535" y="11107"/>
                  <a:pt x="60762" y="9800"/>
                  <a:pt x="65989" y="9800"/>
                </a:cubicBezTo>
                <a:cubicBezTo>
                  <a:pt x="71216" y="9800"/>
                  <a:pt x="76443" y="9800"/>
                  <a:pt x="81669" y="11107"/>
                </a:cubicBezTo>
                <a:cubicBezTo>
                  <a:pt x="86897" y="12414"/>
                  <a:pt x="92123" y="13720"/>
                  <a:pt x="97350" y="16334"/>
                </a:cubicBezTo>
                <a:cubicBezTo>
                  <a:pt x="102577" y="17641"/>
                  <a:pt x="106497" y="21561"/>
                  <a:pt x="110417" y="22867"/>
                </a:cubicBezTo>
                <a:cubicBezTo>
                  <a:pt x="114337" y="25481"/>
                  <a:pt x="118257" y="28094"/>
                  <a:pt x="122178" y="32014"/>
                </a:cubicBezTo>
                <a:cubicBezTo>
                  <a:pt x="126098" y="34628"/>
                  <a:pt x="128712" y="38548"/>
                  <a:pt x="131324" y="41161"/>
                </a:cubicBezTo>
                <a:cubicBezTo>
                  <a:pt x="133938" y="43775"/>
                  <a:pt x="135245" y="47695"/>
                  <a:pt x="137858" y="50308"/>
                </a:cubicBezTo>
                <a:cubicBezTo>
                  <a:pt x="139165" y="52922"/>
                  <a:pt x="140471" y="55535"/>
                  <a:pt x="141779" y="56842"/>
                </a:cubicBezTo>
                <a:cubicBezTo>
                  <a:pt x="144391" y="62069"/>
                  <a:pt x="144391" y="63376"/>
                  <a:pt x="144391" y="63376"/>
                </a:cubicBezTo>
                <a:close/>
              </a:path>
            </a:pathLst>
          </a:custGeom>
          <a:solidFill>
            <a:srgbClr val="0A070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211" name="任意多边形: 形状 210">
            <a:extLst>
              <a:ext uri="{FF2B5EF4-FFF2-40B4-BE49-F238E27FC236}">
                <a16:creationId xmlns:a16="http://schemas.microsoft.com/office/drawing/2014/main" id="{49FFBE25-E945-44A0-A430-A6DD2551748B}"/>
              </a:ext>
            </a:extLst>
          </p:cNvPr>
          <p:cNvSpPr/>
          <p:nvPr/>
        </p:nvSpPr>
        <p:spPr>
          <a:xfrm>
            <a:off x="8703543" y="2134121"/>
            <a:ext cx="143738" cy="65336"/>
          </a:xfrm>
          <a:custGeom>
            <a:avLst/>
            <a:gdLst>
              <a:gd name="connsiteX0" fmla="*/ 137858 w 143738"/>
              <a:gd name="connsiteY0" fmla="*/ 49582 h 65335"/>
              <a:gd name="connsiteX1" fmla="*/ 132632 w 143738"/>
              <a:gd name="connsiteY1" fmla="*/ 45662 h 65335"/>
              <a:gd name="connsiteX2" fmla="*/ 126098 w 143738"/>
              <a:gd name="connsiteY2" fmla="*/ 41742 h 65335"/>
              <a:gd name="connsiteX3" fmla="*/ 118257 w 143738"/>
              <a:gd name="connsiteY3" fmla="*/ 37822 h 65335"/>
              <a:gd name="connsiteX4" fmla="*/ 107804 w 143738"/>
              <a:gd name="connsiteY4" fmla="*/ 33902 h 65335"/>
              <a:gd name="connsiteX5" fmla="*/ 96044 w 143738"/>
              <a:gd name="connsiteY5" fmla="*/ 31289 h 65335"/>
              <a:gd name="connsiteX6" fmla="*/ 84283 w 143738"/>
              <a:gd name="connsiteY6" fmla="*/ 29982 h 65335"/>
              <a:gd name="connsiteX7" fmla="*/ 71216 w 143738"/>
              <a:gd name="connsiteY7" fmla="*/ 29982 h 65335"/>
              <a:gd name="connsiteX8" fmla="*/ 59455 w 143738"/>
              <a:gd name="connsiteY8" fmla="*/ 32595 h 65335"/>
              <a:gd name="connsiteX9" fmla="*/ 47695 w 143738"/>
              <a:gd name="connsiteY9" fmla="*/ 36515 h 65335"/>
              <a:gd name="connsiteX10" fmla="*/ 37242 w 143738"/>
              <a:gd name="connsiteY10" fmla="*/ 41742 h 65335"/>
              <a:gd name="connsiteX11" fmla="*/ 28095 w 143738"/>
              <a:gd name="connsiteY11" fmla="*/ 46969 h 65335"/>
              <a:gd name="connsiteX12" fmla="*/ 20254 w 143738"/>
              <a:gd name="connsiteY12" fmla="*/ 52196 h 65335"/>
              <a:gd name="connsiteX13" fmla="*/ 15028 w 143738"/>
              <a:gd name="connsiteY13" fmla="*/ 57423 h 65335"/>
              <a:gd name="connsiteX14" fmla="*/ 9800 w 143738"/>
              <a:gd name="connsiteY14" fmla="*/ 61343 h 65335"/>
              <a:gd name="connsiteX15" fmla="*/ 12414 w 143738"/>
              <a:gd name="connsiteY15" fmla="*/ 54809 h 65335"/>
              <a:gd name="connsiteX16" fmla="*/ 15028 w 143738"/>
              <a:gd name="connsiteY16" fmla="*/ 46969 h 65335"/>
              <a:gd name="connsiteX17" fmla="*/ 20254 w 143738"/>
              <a:gd name="connsiteY17" fmla="*/ 37822 h 65335"/>
              <a:gd name="connsiteX18" fmla="*/ 29401 w 143738"/>
              <a:gd name="connsiteY18" fmla="*/ 28675 h 65335"/>
              <a:gd name="connsiteX19" fmla="*/ 41162 w 143738"/>
              <a:gd name="connsiteY19" fmla="*/ 20835 h 65335"/>
              <a:gd name="connsiteX20" fmla="*/ 55535 w 143738"/>
              <a:gd name="connsiteY20" fmla="*/ 14301 h 65335"/>
              <a:gd name="connsiteX21" fmla="*/ 71216 w 143738"/>
              <a:gd name="connsiteY21" fmla="*/ 10381 h 65335"/>
              <a:gd name="connsiteX22" fmla="*/ 86897 w 143738"/>
              <a:gd name="connsiteY22" fmla="*/ 10381 h 65335"/>
              <a:gd name="connsiteX23" fmla="*/ 101270 w 143738"/>
              <a:gd name="connsiteY23" fmla="*/ 12995 h 65335"/>
              <a:gd name="connsiteX24" fmla="*/ 114337 w 143738"/>
              <a:gd name="connsiteY24" fmla="*/ 18221 h 65335"/>
              <a:gd name="connsiteX25" fmla="*/ 124791 w 143738"/>
              <a:gd name="connsiteY25" fmla="*/ 26062 h 65335"/>
              <a:gd name="connsiteX26" fmla="*/ 132632 w 143738"/>
              <a:gd name="connsiteY26" fmla="*/ 33902 h 65335"/>
              <a:gd name="connsiteX27" fmla="*/ 136552 w 143738"/>
              <a:gd name="connsiteY27" fmla="*/ 40436 h 65335"/>
              <a:gd name="connsiteX28" fmla="*/ 137858 w 143738"/>
              <a:gd name="connsiteY28" fmla="*/ 49582 h 65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43738" h="65335">
                <a:moveTo>
                  <a:pt x="137858" y="49582"/>
                </a:moveTo>
                <a:cubicBezTo>
                  <a:pt x="137858" y="49582"/>
                  <a:pt x="135245" y="48276"/>
                  <a:pt x="132632" y="45662"/>
                </a:cubicBezTo>
                <a:cubicBezTo>
                  <a:pt x="131324" y="44356"/>
                  <a:pt x="128712" y="43049"/>
                  <a:pt x="126098" y="41742"/>
                </a:cubicBezTo>
                <a:cubicBezTo>
                  <a:pt x="123484" y="40436"/>
                  <a:pt x="120871" y="39129"/>
                  <a:pt x="118257" y="37822"/>
                </a:cubicBezTo>
                <a:cubicBezTo>
                  <a:pt x="115644" y="36515"/>
                  <a:pt x="111724" y="35209"/>
                  <a:pt x="107804" y="33902"/>
                </a:cubicBezTo>
                <a:cubicBezTo>
                  <a:pt x="103884" y="32595"/>
                  <a:pt x="99964" y="32595"/>
                  <a:pt x="96044" y="31289"/>
                </a:cubicBezTo>
                <a:cubicBezTo>
                  <a:pt x="92123" y="31289"/>
                  <a:pt x="88203" y="29982"/>
                  <a:pt x="84283" y="29982"/>
                </a:cubicBezTo>
                <a:cubicBezTo>
                  <a:pt x="80363" y="29982"/>
                  <a:pt x="76443" y="29982"/>
                  <a:pt x="71216" y="29982"/>
                </a:cubicBezTo>
                <a:cubicBezTo>
                  <a:pt x="67296" y="29982"/>
                  <a:pt x="63376" y="31289"/>
                  <a:pt x="59455" y="32595"/>
                </a:cubicBezTo>
                <a:cubicBezTo>
                  <a:pt x="55535" y="33902"/>
                  <a:pt x="51615" y="35209"/>
                  <a:pt x="47695" y="36515"/>
                </a:cubicBezTo>
                <a:cubicBezTo>
                  <a:pt x="43775" y="37822"/>
                  <a:pt x="39855" y="39129"/>
                  <a:pt x="37242" y="41742"/>
                </a:cubicBezTo>
                <a:cubicBezTo>
                  <a:pt x="33321" y="43049"/>
                  <a:pt x="30708" y="45662"/>
                  <a:pt x="28095" y="46969"/>
                </a:cubicBezTo>
                <a:cubicBezTo>
                  <a:pt x="25481" y="48276"/>
                  <a:pt x="22867" y="50889"/>
                  <a:pt x="20254" y="52196"/>
                </a:cubicBezTo>
                <a:cubicBezTo>
                  <a:pt x="17641" y="53503"/>
                  <a:pt x="16334" y="56116"/>
                  <a:pt x="15028" y="57423"/>
                </a:cubicBezTo>
                <a:cubicBezTo>
                  <a:pt x="12414" y="60036"/>
                  <a:pt x="9800" y="61343"/>
                  <a:pt x="9800" y="61343"/>
                </a:cubicBezTo>
                <a:cubicBezTo>
                  <a:pt x="9800" y="61343"/>
                  <a:pt x="9800" y="58729"/>
                  <a:pt x="12414" y="54809"/>
                </a:cubicBezTo>
                <a:cubicBezTo>
                  <a:pt x="13720" y="52196"/>
                  <a:pt x="13720" y="49582"/>
                  <a:pt x="15028" y="46969"/>
                </a:cubicBezTo>
                <a:cubicBezTo>
                  <a:pt x="16334" y="44356"/>
                  <a:pt x="17641" y="40436"/>
                  <a:pt x="20254" y="37822"/>
                </a:cubicBezTo>
                <a:cubicBezTo>
                  <a:pt x="22867" y="35209"/>
                  <a:pt x="25481" y="31289"/>
                  <a:pt x="29401" y="28675"/>
                </a:cubicBezTo>
                <a:cubicBezTo>
                  <a:pt x="32015" y="26062"/>
                  <a:pt x="35935" y="23448"/>
                  <a:pt x="41162" y="20835"/>
                </a:cubicBezTo>
                <a:cubicBezTo>
                  <a:pt x="45082" y="18221"/>
                  <a:pt x="50309" y="15608"/>
                  <a:pt x="55535" y="14301"/>
                </a:cubicBezTo>
                <a:cubicBezTo>
                  <a:pt x="60762" y="12995"/>
                  <a:pt x="65989" y="11688"/>
                  <a:pt x="71216" y="10381"/>
                </a:cubicBezTo>
                <a:cubicBezTo>
                  <a:pt x="76443" y="10381"/>
                  <a:pt x="81669" y="9074"/>
                  <a:pt x="86897" y="10381"/>
                </a:cubicBezTo>
                <a:cubicBezTo>
                  <a:pt x="92123" y="10381"/>
                  <a:pt x="97350" y="11688"/>
                  <a:pt x="101270" y="12995"/>
                </a:cubicBezTo>
                <a:cubicBezTo>
                  <a:pt x="106497" y="14301"/>
                  <a:pt x="110417" y="16915"/>
                  <a:pt x="114337" y="18221"/>
                </a:cubicBezTo>
                <a:cubicBezTo>
                  <a:pt x="118257" y="20835"/>
                  <a:pt x="122178" y="22142"/>
                  <a:pt x="124791" y="26062"/>
                </a:cubicBezTo>
                <a:cubicBezTo>
                  <a:pt x="127404" y="28675"/>
                  <a:pt x="130018" y="31289"/>
                  <a:pt x="132632" y="33902"/>
                </a:cubicBezTo>
                <a:cubicBezTo>
                  <a:pt x="135245" y="36515"/>
                  <a:pt x="136552" y="37822"/>
                  <a:pt x="136552" y="40436"/>
                </a:cubicBezTo>
                <a:cubicBezTo>
                  <a:pt x="136552" y="48276"/>
                  <a:pt x="137858" y="49582"/>
                  <a:pt x="137858" y="49582"/>
                </a:cubicBezTo>
                <a:close/>
              </a:path>
            </a:pathLst>
          </a:custGeom>
          <a:solidFill>
            <a:srgbClr val="0A070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212" name="任意多边形: 形状 211">
            <a:extLst>
              <a:ext uri="{FF2B5EF4-FFF2-40B4-BE49-F238E27FC236}">
                <a16:creationId xmlns:a16="http://schemas.microsoft.com/office/drawing/2014/main" id="{1AB337D4-84E1-4614-B4A3-5A8BAF2809A3}"/>
              </a:ext>
            </a:extLst>
          </p:cNvPr>
          <p:cNvSpPr/>
          <p:nvPr/>
        </p:nvSpPr>
        <p:spPr>
          <a:xfrm>
            <a:off x="8809387" y="2446425"/>
            <a:ext cx="182940" cy="39201"/>
          </a:xfrm>
          <a:custGeom>
            <a:avLst/>
            <a:gdLst>
              <a:gd name="connsiteX0" fmla="*/ 174446 w 182939"/>
              <a:gd name="connsiteY0" fmla="*/ 31288 h 39201"/>
              <a:gd name="connsiteX1" fmla="*/ 9800 w 182939"/>
              <a:gd name="connsiteY1" fmla="*/ 31288 h 39201"/>
              <a:gd name="connsiteX2" fmla="*/ 174446 w 182939"/>
              <a:gd name="connsiteY2" fmla="*/ 31288 h 39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2939" h="39201">
                <a:moveTo>
                  <a:pt x="174446" y="31288"/>
                </a:moveTo>
                <a:cubicBezTo>
                  <a:pt x="174446" y="31288"/>
                  <a:pt x="52922" y="-17060"/>
                  <a:pt x="9800" y="31288"/>
                </a:cubicBezTo>
                <a:lnTo>
                  <a:pt x="174446" y="31288"/>
                </a:lnTo>
                <a:close/>
              </a:path>
            </a:pathLst>
          </a:custGeom>
          <a:solidFill>
            <a:srgbClr val="C9656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213" name="任意多边形: 形状 212">
            <a:extLst>
              <a:ext uri="{FF2B5EF4-FFF2-40B4-BE49-F238E27FC236}">
                <a16:creationId xmlns:a16="http://schemas.microsoft.com/office/drawing/2014/main" id="{039268A6-9C7E-4F29-8D68-5D209DFBD2A4}"/>
              </a:ext>
            </a:extLst>
          </p:cNvPr>
          <p:cNvSpPr/>
          <p:nvPr/>
        </p:nvSpPr>
        <p:spPr>
          <a:xfrm>
            <a:off x="8808691" y="2467913"/>
            <a:ext cx="182940" cy="91470"/>
          </a:xfrm>
          <a:custGeom>
            <a:avLst/>
            <a:gdLst>
              <a:gd name="connsiteX0" fmla="*/ 175142 w 182939"/>
              <a:gd name="connsiteY0" fmla="*/ 9800 h 91469"/>
              <a:gd name="connsiteX1" fmla="*/ 71911 w 182939"/>
              <a:gd name="connsiteY1" fmla="*/ 84283 h 91469"/>
              <a:gd name="connsiteX2" fmla="*/ 10496 w 182939"/>
              <a:gd name="connsiteY2" fmla="*/ 9800 h 91469"/>
              <a:gd name="connsiteX3" fmla="*/ 175142 w 182939"/>
              <a:gd name="connsiteY3" fmla="*/ 9800 h 91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939" h="91469">
                <a:moveTo>
                  <a:pt x="175142" y="9800"/>
                </a:moveTo>
                <a:cubicBezTo>
                  <a:pt x="175142" y="9800"/>
                  <a:pt x="134634" y="89510"/>
                  <a:pt x="71911" y="84283"/>
                </a:cubicBezTo>
                <a:cubicBezTo>
                  <a:pt x="-1265" y="79056"/>
                  <a:pt x="10496" y="9800"/>
                  <a:pt x="10496" y="9800"/>
                </a:cubicBezTo>
                <a:lnTo>
                  <a:pt x="175142" y="9800"/>
                </a:lnTo>
                <a:close/>
              </a:path>
            </a:pathLst>
          </a:custGeom>
          <a:solidFill>
            <a:srgbClr val="C9656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214" name="任意多边形: 形状 213">
            <a:extLst>
              <a:ext uri="{FF2B5EF4-FFF2-40B4-BE49-F238E27FC236}">
                <a16:creationId xmlns:a16="http://schemas.microsoft.com/office/drawing/2014/main" id="{91B44865-5564-4E78-A32F-FA3C25645759}"/>
              </a:ext>
            </a:extLst>
          </p:cNvPr>
          <p:cNvSpPr/>
          <p:nvPr/>
        </p:nvSpPr>
        <p:spPr>
          <a:xfrm>
            <a:off x="8809387" y="2467913"/>
            <a:ext cx="182940" cy="65336"/>
          </a:xfrm>
          <a:custGeom>
            <a:avLst/>
            <a:gdLst>
              <a:gd name="connsiteX0" fmla="*/ 174446 w 182939"/>
              <a:gd name="connsiteY0" fmla="*/ 9800 h 65335"/>
              <a:gd name="connsiteX1" fmla="*/ 9800 w 182939"/>
              <a:gd name="connsiteY1" fmla="*/ 9800 h 65335"/>
              <a:gd name="connsiteX2" fmla="*/ 174446 w 182939"/>
              <a:gd name="connsiteY2" fmla="*/ 9800 h 65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2939" h="65335">
                <a:moveTo>
                  <a:pt x="174446" y="9800"/>
                </a:moveTo>
                <a:lnTo>
                  <a:pt x="9800" y="9800"/>
                </a:lnTo>
                <a:cubicBezTo>
                  <a:pt x="9800" y="9800"/>
                  <a:pt x="46388" y="119564"/>
                  <a:pt x="174446" y="9800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215" name="任意多边形: 形状 214">
            <a:extLst>
              <a:ext uri="{FF2B5EF4-FFF2-40B4-BE49-F238E27FC236}">
                <a16:creationId xmlns:a16="http://schemas.microsoft.com/office/drawing/2014/main" id="{D3A11DA4-FF07-4CAB-89A4-0AE7411567F2}"/>
              </a:ext>
            </a:extLst>
          </p:cNvPr>
          <p:cNvSpPr/>
          <p:nvPr/>
        </p:nvSpPr>
        <p:spPr>
          <a:xfrm>
            <a:off x="9166119" y="2392124"/>
            <a:ext cx="78403" cy="78403"/>
          </a:xfrm>
          <a:custGeom>
            <a:avLst/>
            <a:gdLst>
              <a:gd name="connsiteX0" fmla="*/ 9800 w 78402"/>
              <a:gd name="connsiteY0" fmla="*/ 41162 h 78402"/>
              <a:gd name="connsiteX1" fmla="*/ 41161 w 78402"/>
              <a:gd name="connsiteY1" fmla="*/ 72523 h 78402"/>
              <a:gd name="connsiteX2" fmla="*/ 72522 w 78402"/>
              <a:gd name="connsiteY2" fmla="*/ 41162 h 78402"/>
              <a:gd name="connsiteX3" fmla="*/ 41161 w 78402"/>
              <a:gd name="connsiteY3" fmla="*/ 9800 h 78402"/>
              <a:gd name="connsiteX4" fmla="*/ 9800 w 78402"/>
              <a:gd name="connsiteY4" fmla="*/ 41162 h 78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402" h="78402">
                <a:moveTo>
                  <a:pt x="9800" y="41162"/>
                </a:moveTo>
                <a:cubicBezTo>
                  <a:pt x="9800" y="58149"/>
                  <a:pt x="24174" y="72523"/>
                  <a:pt x="41161" y="72523"/>
                </a:cubicBezTo>
                <a:cubicBezTo>
                  <a:pt x="58149" y="72523"/>
                  <a:pt x="72522" y="58149"/>
                  <a:pt x="72522" y="41162"/>
                </a:cubicBezTo>
                <a:cubicBezTo>
                  <a:pt x="72522" y="24174"/>
                  <a:pt x="58149" y="9800"/>
                  <a:pt x="41161" y="9800"/>
                </a:cubicBezTo>
                <a:cubicBezTo>
                  <a:pt x="24174" y="9800"/>
                  <a:pt x="9800" y="22867"/>
                  <a:pt x="9800" y="41162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216" name="任意多边形: 形状 215">
            <a:extLst>
              <a:ext uri="{FF2B5EF4-FFF2-40B4-BE49-F238E27FC236}">
                <a16:creationId xmlns:a16="http://schemas.microsoft.com/office/drawing/2014/main" id="{9D9FB398-242C-4FC1-BA0F-D45E404ABB6D}"/>
              </a:ext>
            </a:extLst>
          </p:cNvPr>
          <p:cNvSpPr/>
          <p:nvPr/>
        </p:nvSpPr>
        <p:spPr>
          <a:xfrm>
            <a:off x="7703908" y="2517569"/>
            <a:ext cx="156805" cy="261342"/>
          </a:xfrm>
          <a:custGeom>
            <a:avLst/>
            <a:gdLst>
              <a:gd name="connsiteX0" fmla="*/ 9800 w 156805"/>
              <a:gd name="connsiteY0" fmla="*/ 179673 h 261342"/>
              <a:gd name="connsiteX1" fmla="*/ 11107 w 156805"/>
              <a:gd name="connsiteY1" fmla="*/ 9800 h 261342"/>
              <a:gd name="connsiteX2" fmla="*/ 148312 w 156805"/>
              <a:gd name="connsiteY2" fmla="*/ 9800 h 261342"/>
              <a:gd name="connsiteX3" fmla="*/ 139165 w 156805"/>
              <a:gd name="connsiteY3" fmla="*/ 204500 h 261342"/>
              <a:gd name="connsiteX4" fmla="*/ 69909 w 156805"/>
              <a:gd name="connsiteY4" fmla="*/ 259382 h 261342"/>
              <a:gd name="connsiteX5" fmla="*/ 9800 w 156805"/>
              <a:gd name="connsiteY5" fmla="*/ 179673 h 261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805" h="261342">
                <a:moveTo>
                  <a:pt x="9800" y="179673"/>
                </a:moveTo>
                <a:lnTo>
                  <a:pt x="11107" y="9800"/>
                </a:lnTo>
                <a:lnTo>
                  <a:pt x="148312" y="9800"/>
                </a:lnTo>
                <a:lnTo>
                  <a:pt x="139165" y="204500"/>
                </a:lnTo>
                <a:cubicBezTo>
                  <a:pt x="133938" y="250235"/>
                  <a:pt x="88203" y="259382"/>
                  <a:pt x="69909" y="259382"/>
                </a:cubicBezTo>
                <a:cubicBezTo>
                  <a:pt x="30708" y="259382"/>
                  <a:pt x="13721" y="243702"/>
                  <a:pt x="9800" y="179673"/>
                </a:cubicBezTo>
                <a:close/>
              </a:path>
            </a:pathLst>
          </a:custGeom>
          <a:solidFill>
            <a:srgbClr val="CE8D7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217" name="任意多边形: 形状 216">
            <a:extLst>
              <a:ext uri="{FF2B5EF4-FFF2-40B4-BE49-F238E27FC236}">
                <a16:creationId xmlns:a16="http://schemas.microsoft.com/office/drawing/2014/main" id="{5C86F3E2-C02A-4250-9E1C-0B3ABED875FE}"/>
              </a:ext>
            </a:extLst>
          </p:cNvPr>
          <p:cNvSpPr/>
          <p:nvPr/>
        </p:nvSpPr>
        <p:spPr>
          <a:xfrm>
            <a:off x="7505721" y="1937200"/>
            <a:ext cx="522685" cy="679490"/>
          </a:xfrm>
          <a:custGeom>
            <a:avLst/>
            <a:gdLst>
              <a:gd name="connsiteX0" fmla="*/ 15901 w 522684"/>
              <a:gd name="connsiteY0" fmla="*/ 258264 h 679490"/>
              <a:gd name="connsiteX1" fmla="*/ 172706 w 522684"/>
              <a:gd name="connsiteY1" fmla="*/ 675105 h 679490"/>
              <a:gd name="connsiteX2" fmla="*/ 524212 w 522684"/>
              <a:gd name="connsiteY2" fmla="*/ 341894 h 679490"/>
              <a:gd name="connsiteX3" fmla="*/ 256336 w 522684"/>
              <a:gd name="connsiteY3" fmla="*/ 9989 h 679490"/>
              <a:gd name="connsiteX4" fmla="*/ 15901 w 522684"/>
              <a:gd name="connsiteY4" fmla="*/ 258264 h 67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2684" h="679490">
                <a:moveTo>
                  <a:pt x="15901" y="258264"/>
                </a:moveTo>
                <a:cubicBezTo>
                  <a:pt x="15901" y="258264"/>
                  <a:pt x="-37674" y="618917"/>
                  <a:pt x="172706" y="675105"/>
                </a:cubicBezTo>
                <a:cubicBezTo>
                  <a:pt x="322978" y="714307"/>
                  <a:pt x="535972" y="575795"/>
                  <a:pt x="524212" y="341894"/>
                </a:cubicBezTo>
                <a:cubicBezTo>
                  <a:pt x="512451" y="107992"/>
                  <a:pt x="362180" y="4762"/>
                  <a:pt x="256336" y="9989"/>
                </a:cubicBezTo>
                <a:cubicBezTo>
                  <a:pt x="151799" y="15216"/>
                  <a:pt x="42035" y="96232"/>
                  <a:pt x="15901" y="258264"/>
                </a:cubicBezTo>
                <a:close/>
              </a:path>
            </a:pathLst>
          </a:custGeom>
          <a:solidFill>
            <a:srgbClr val="F2AB8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218" name="任意多边形: 形状 217">
            <a:extLst>
              <a:ext uri="{FF2B5EF4-FFF2-40B4-BE49-F238E27FC236}">
                <a16:creationId xmlns:a16="http://schemas.microsoft.com/office/drawing/2014/main" id="{13FD379E-0FD9-4C55-B6A4-C0D07DE33AFE}"/>
              </a:ext>
            </a:extLst>
          </p:cNvPr>
          <p:cNvSpPr/>
          <p:nvPr/>
        </p:nvSpPr>
        <p:spPr>
          <a:xfrm>
            <a:off x="7615052" y="2335936"/>
            <a:ext cx="65336" cy="91470"/>
          </a:xfrm>
          <a:custGeom>
            <a:avLst/>
            <a:gdLst>
              <a:gd name="connsiteX0" fmla="*/ 62069 w 65335"/>
              <a:gd name="connsiteY0" fmla="*/ 9800 h 91469"/>
              <a:gd name="connsiteX1" fmla="*/ 54228 w 65335"/>
              <a:gd name="connsiteY1" fmla="*/ 24174 h 91469"/>
              <a:gd name="connsiteX2" fmla="*/ 43775 w 65335"/>
              <a:gd name="connsiteY2" fmla="*/ 37241 h 91469"/>
              <a:gd name="connsiteX3" fmla="*/ 32015 w 65335"/>
              <a:gd name="connsiteY3" fmla="*/ 49002 h 91469"/>
              <a:gd name="connsiteX4" fmla="*/ 17641 w 65335"/>
              <a:gd name="connsiteY4" fmla="*/ 58149 h 91469"/>
              <a:gd name="connsiteX5" fmla="*/ 18947 w 65335"/>
              <a:gd name="connsiteY5" fmla="*/ 51615 h 91469"/>
              <a:gd name="connsiteX6" fmla="*/ 43775 w 65335"/>
              <a:gd name="connsiteY6" fmla="*/ 88203 h 91469"/>
              <a:gd name="connsiteX7" fmla="*/ 12414 w 65335"/>
              <a:gd name="connsiteY7" fmla="*/ 56842 h 91469"/>
              <a:gd name="connsiteX8" fmla="*/ 9800 w 65335"/>
              <a:gd name="connsiteY8" fmla="*/ 52922 h 91469"/>
              <a:gd name="connsiteX9" fmla="*/ 13720 w 65335"/>
              <a:gd name="connsiteY9" fmla="*/ 50308 h 91469"/>
              <a:gd name="connsiteX10" fmla="*/ 26787 w 65335"/>
              <a:gd name="connsiteY10" fmla="*/ 42468 h 91469"/>
              <a:gd name="connsiteX11" fmla="*/ 38548 w 65335"/>
              <a:gd name="connsiteY11" fmla="*/ 33321 h 91469"/>
              <a:gd name="connsiteX12" fmla="*/ 50308 w 65335"/>
              <a:gd name="connsiteY12" fmla="*/ 22867 h 91469"/>
              <a:gd name="connsiteX13" fmla="*/ 62069 w 65335"/>
              <a:gd name="connsiteY13" fmla="*/ 9800 h 91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5335" h="91469">
                <a:moveTo>
                  <a:pt x="62069" y="9800"/>
                </a:moveTo>
                <a:cubicBezTo>
                  <a:pt x="59455" y="15027"/>
                  <a:pt x="56842" y="18947"/>
                  <a:pt x="54228" y="24174"/>
                </a:cubicBezTo>
                <a:cubicBezTo>
                  <a:pt x="51615" y="28094"/>
                  <a:pt x="47695" y="33321"/>
                  <a:pt x="43775" y="37241"/>
                </a:cubicBezTo>
                <a:cubicBezTo>
                  <a:pt x="39855" y="41161"/>
                  <a:pt x="35935" y="45082"/>
                  <a:pt x="32015" y="49002"/>
                </a:cubicBezTo>
                <a:cubicBezTo>
                  <a:pt x="28094" y="51615"/>
                  <a:pt x="22867" y="55535"/>
                  <a:pt x="17641" y="58149"/>
                </a:cubicBezTo>
                <a:lnTo>
                  <a:pt x="18947" y="51615"/>
                </a:lnTo>
                <a:cubicBezTo>
                  <a:pt x="28094" y="63375"/>
                  <a:pt x="37241" y="75136"/>
                  <a:pt x="43775" y="88203"/>
                </a:cubicBezTo>
                <a:cubicBezTo>
                  <a:pt x="32015" y="79056"/>
                  <a:pt x="21561" y="68602"/>
                  <a:pt x="12414" y="56842"/>
                </a:cubicBezTo>
                <a:lnTo>
                  <a:pt x="9800" y="52922"/>
                </a:lnTo>
                <a:lnTo>
                  <a:pt x="13720" y="50308"/>
                </a:lnTo>
                <a:cubicBezTo>
                  <a:pt x="17641" y="47695"/>
                  <a:pt x="21561" y="45082"/>
                  <a:pt x="26787" y="42468"/>
                </a:cubicBezTo>
                <a:cubicBezTo>
                  <a:pt x="30708" y="38548"/>
                  <a:pt x="34628" y="35935"/>
                  <a:pt x="38548" y="33321"/>
                </a:cubicBezTo>
                <a:cubicBezTo>
                  <a:pt x="42468" y="29401"/>
                  <a:pt x="46388" y="26787"/>
                  <a:pt x="50308" y="22867"/>
                </a:cubicBezTo>
                <a:cubicBezTo>
                  <a:pt x="54228" y="17640"/>
                  <a:pt x="58149" y="13720"/>
                  <a:pt x="62069" y="9800"/>
                </a:cubicBezTo>
                <a:close/>
              </a:path>
            </a:pathLst>
          </a:custGeom>
          <a:solidFill>
            <a:srgbClr val="B5766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219" name="任意多边形: 形状 218">
            <a:extLst>
              <a:ext uri="{FF2B5EF4-FFF2-40B4-BE49-F238E27FC236}">
                <a16:creationId xmlns:a16="http://schemas.microsoft.com/office/drawing/2014/main" id="{F9E956DF-1160-4483-88B1-9BBE6F21698C}"/>
              </a:ext>
            </a:extLst>
          </p:cNvPr>
          <p:cNvSpPr/>
          <p:nvPr/>
        </p:nvSpPr>
        <p:spPr>
          <a:xfrm>
            <a:off x="7566593" y="2256164"/>
            <a:ext cx="65336" cy="104537"/>
          </a:xfrm>
          <a:custGeom>
            <a:avLst/>
            <a:gdLst>
              <a:gd name="connsiteX0" fmla="*/ 9911 w 65335"/>
              <a:gd name="connsiteY0" fmla="*/ 56904 h 104536"/>
              <a:gd name="connsiteX1" fmla="*/ 37352 w 65335"/>
              <a:gd name="connsiteY1" fmla="*/ 101332 h 104536"/>
              <a:gd name="connsiteX2" fmla="*/ 60873 w 65335"/>
              <a:gd name="connsiteY2" fmla="*/ 54290 h 104536"/>
              <a:gd name="connsiteX3" fmla="*/ 33432 w 65335"/>
              <a:gd name="connsiteY3" fmla="*/ 9862 h 104536"/>
              <a:gd name="connsiteX4" fmla="*/ 9911 w 65335"/>
              <a:gd name="connsiteY4" fmla="*/ 56904 h 104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335" h="104536">
                <a:moveTo>
                  <a:pt x="9911" y="56904"/>
                </a:moveTo>
                <a:cubicBezTo>
                  <a:pt x="11217" y="83038"/>
                  <a:pt x="24284" y="102639"/>
                  <a:pt x="37352" y="101332"/>
                </a:cubicBezTo>
                <a:cubicBezTo>
                  <a:pt x="51725" y="100025"/>
                  <a:pt x="62179" y="79118"/>
                  <a:pt x="60873" y="54290"/>
                </a:cubicBezTo>
                <a:cubicBezTo>
                  <a:pt x="59566" y="28156"/>
                  <a:pt x="46499" y="8555"/>
                  <a:pt x="33432" y="9862"/>
                </a:cubicBezTo>
                <a:cubicBezTo>
                  <a:pt x="19058" y="9862"/>
                  <a:pt x="8604" y="32076"/>
                  <a:pt x="9911" y="56904"/>
                </a:cubicBezTo>
                <a:close/>
              </a:path>
            </a:pathLst>
          </a:custGeom>
          <a:solidFill>
            <a:srgbClr val="22222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220" name="任意多边形: 形状 219">
            <a:extLst>
              <a:ext uri="{FF2B5EF4-FFF2-40B4-BE49-F238E27FC236}">
                <a16:creationId xmlns:a16="http://schemas.microsoft.com/office/drawing/2014/main" id="{80ED29AB-4A53-4B00-80C5-3EA279086927}"/>
              </a:ext>
            </a:extLst>
          </p:cNvPr>
          <p:cNvSpPr/>
          <p:nvPr/>
        </p:nvSpPr>
        <p:spPr>
          <a:xfrm>
            <a:off x="7805722" y="2265311"/>
            <a:ext cx="65336" cy="104537"/>
          </a:xfrm>
          <a:custGeom>
            <a:avLst/>
            <a:gdLst>
              <a:gd name="connsiteX0" fmla="*/ 9911 w 65335"/>
              <a:gd name="connsiteY0" fmla="*/ 56904 h 104536"/>
              <a:gd name="connsiteX1" fmla="*/ 37352 w 65335"/>
              <a:gd name="connsiteY1" fmla="*/ 101332 h 104536"/>
              <a:gd name="connsiteX2" fmla="*/ 60872 w 65335"/>
              <a:gd name="connsiteY2" fmla="*/ 54290 h 104536"/>
              <a:gd name="connsiteX3" fmla="*/ 33431 w 65335"/>
              <a:gd name="connsiteY3" fmla="*/ 9862 h 104536"/>
              <a:gd name="connsiteX4" fmla="*/ 9911 w 65335"/>
              <a:gd name="connsiteY4" fmla="*/ 56904 h 104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335" h="104536">
                <a:moveTo>
                  <a:pt x="9911" y="56904"/>
                </a:moveTo>
                <a:cubicBezTo>
                  <a:pt x="11217" y="83038"/>
                  <a:pt x="24285" y="102639"/>
                  <a:pt x="37352" y="101332"/>
                </a:cubicBezTo>
                <a:cubicBezTo>
                  <a:pt x="51725" y="100025"/>
                  <a:pt x="62179" y="79118"/>
                  <a:pt x="60872" y="54290"/>
                </a:cubicBezTo>
                <a:cubicBezTo>
                  <a:pt x="59566" y="28156"/>
                  <a:pt x="46498" y="8555"/>
                  <a:pt x="33431" y="9862"/>
                </a:cubicBezTo>
                <a:cubicBezTo>
                  <a:pt x="19057" y="9862"/>
                  <a:pt x="8604" y="32076"/>
                  <a:pt x="9911" y="56904"/>
                </a:cubicBezTo>
                <a:close/>
              </a:path>
            </a:pathLst>
          </a:custGeom>
          <a:solidFill>
            <a:srgbClr val="22222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221" name="任意多边形: 形状 220">
            <a:extLst>
              <a:ext uri="{FF2B5EF4-FFF2-40B4-BE49-F238E27FC236}">
                <a16:creationId xmlns:a16="http://schemas.microsoft.com/office/drawing/2014/main" id="{63B2C47F-3AA4-4D25-9D55-3618033D3B58}"/>
              </a:ext>
            </a:extLst>
          </p:cNvPr>
          <p:cNvSpPr/>
          <p:nvPr/>
        </p:nvSpPr>
        <p:spPr>
          <a:xfrm>
            <a:off x="7987465" y="2265711"/>
            <a:ext cx="130671" cy="182940"/>
          </a:xfrm>
          <a:custGeom>
            <a:avLst/>
            <a:gdLst>
              <a:gd name="connsiteX0" fmla="*/ 32015 w 130671"/>
              <a:gd name="connsiteY0" fmla="*/ 112692 h 182939"/>
              <a:gd name="connsiteX1" fmla="*/ 98657 w 130671"/>
              <a:gd name="connsiteY1" fmla="*/ 13382 h 182939"/>
              <a:gd name="connsiteX2" fmla="*/ 9800 w 130671"/>
              <a:gd name="connsiteY2" fmla="*/ 168881 h 182939"/>
              <a:gd name="connsiteX3" fmla="*/ 32015 w 130671"/>
              <a:gd name="connsiteY3" fmla="*/ 112692 h 182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0671" h="182939">
                <a:moveTo>
                  <a:pt x="32015" y="112692"/>
                </a:moveTo>
                <a:cubicBezTo>
                  <a:pt x="32015" y="112692"/>
                  <a:pt x="30708" y="-12752"/>
                  <a:pt x="98657" y="13382"/>
                </a:cubicBezTo>
                <a:cubicBezTo>
                  <a:pt x="166606" y="39517"/>
                  <a:pt x="109110" y="206776"/>
                  <a:pt x="9800" y="168881"/>
                </a:cubicBezTo>
                <a:lnTo>
                  <a:pt x="32015" y="112692"/>
                </a:lnTo>
                <a:close/>
              </a:path>
            </a:pathLst>
          </a:custGeom>
          <a:solidFill>
            <a:srgbClr val="F2AB8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222" name="任意多边形: 形状 221">
            <a:extLst>
              <a:ext uri="{FF2B5EF4-FFF2-40B4-BE49-F238E27FC236}">
                <a16:creationId xmlns:a16="http://schemas.microsoft.com/office/drawing/2014/main" id="{63A1B593-7399-416D-BF12-CE75A6FB606C}"/>
              </a:ext>
            </a:extLst>
          </p:cNvPr>
          <p:cNvSpPr/>
          <p:nvPr/>
        </p:nvSpPr>
        <p:spPr>
          <a:xfrm>
            <a:off x="8018826" y="2295257"/>
            <a:ext cx="78403" cy="117604"/>
          </a:xfrm>
          <a:custGeom>
            <a:avLst/>
            <a:gdLst>
              <a:gd name="connsiteX0" fmla="*/ 71216 w 78402"/>
              <a:gd name="connsiteY0" fmla="*/ 41332 h 117604"/>
              <a:gd name="connsiteX1" fmla="*/ 34628 w 78402"/>
              <a:gd name="connsiteY1" fmla="*/ 19118 h 117604"/>
              <a:gd name="connsiteX2" fmla="*/ 21561 w 78402"/>
              <a:gd name="connsiteY2" fmla="*/ 58319 h 117604"/>
              <a:gd name="connsiteX3" fmla="*/ 9800 w 78402"/>
              <a:gd name="connsiteY3" fmla="*/ 114508 h 117604"/>
              <a:gd name="connsiteX4" fmla="*/ 71216 w 78402"/>
              <a:gd name="connsiteY4" fmla="*/ 41332 h 117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402" h="117604">
                <a:moveTo>
                  <a:pt x="71216" y="41332"/>
                </a:moveTo>
                <a:cubicBezTo>
                  <a:pt x="71216" y="41332"/>
                  <a:pt x="56842" y="-10937"/>
                  <a:pt x="34628" y="19118"/>
                </a:cubicBezTo>
                <a:cubicBezTo>
                  <a:pt x="12414" y="49172"/>
                  <a:pt x="21561" y="58319"/>
                  <a:pt x="21561" y="58319"/>
                </a:cubicBezTo>
                <a:cubicBezTo>
                  <a:pt x="21561" y="58319"/>
                  <a:pt x="51615" y="97520"/>
                  <a:pt x="9800" y="114508"/>
                </a:cubicBezTo>
                <a:cubicBezTo>
                  <a:pt x="11107" y="114508"/>
                  <a:pt x="71216" y="135415"/>
                  <a:pt x="71216" y="41332"/>
                </a:cubicBezTo>
                <a:close/>
              </a:path>
            </a:pathLst>
          </a:custGeom>
          <a:solidFill>
            <a:srgbClr val="D69F8A">
              <a:alpha val="50000"/>
            </a:srgb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223" name="任意多边形: 形状 222">
            <a:extLst>
              <a:ext uri="{FF2B5EF4-FFF2-40B4-BE49-F238E27FC236}">
                <a16:creationId xmlns:a16="http://schemas.microsoft.com/office/drawing/2014/main" id="{1878DEFC-CE8E-47C7-B0C6-98D1D47DED4F}"/>
              </a:ext>
            </a:extLst>
          </p:cNvPr>
          <p:cNvSpPr/>
          <p:nvPr/>
        </p:nvSpPr>
        <p:spPr>
          <a:xfrm>
            <a:off x="7634653" y="2446425"/>
            <a:ext cx="182940" cy="39201"/>
          </a:xfrm>
          <a:custGeom>
            <a:avLst/>
            <a:gdLst>
              <a:gd name="connsiteX0" fmla="*/ 174446 w 182939"/>
              <a:gd name="connsiteY0" fmla="*/ 31288 h 39201"/>
              <a:gd name="connsiteX1" fmla="*/ 9800 w 182939"/>
              <a:gd name="connsiteY1" fmla="*/ 31288 h 39201"/>
              <a:gd name="connsiteX2" fmla="*/ 174446 w 182939"/>
              <a:gd name="connsiteY2" fmla="*/ 31288 h 39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2939" h="39201">
                <a:moveTo>
                  <a:pt x="174446" y="31288"/>
                </a:moveTo>
                <a:cubicBezTo>
                  <a:pt x="174446" y="31288"/>
                  <a:pt x="52922" y="-17060"/>
                  <a:pt x="9800" y="31288"/>
                </a:cubicBezTo>
                <a:lnTo>
                  <a:pt x="174446" y="31288"/>
                </a:lnTo>
                <a:close/>
              </a:path>
            </a:pathLst>
          </a:custGeom>
          <a:solidFill>
            <a:srgbClr val="C9656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224" name="任意多边形: 形状 223">
            <a:extLst>
              <a:ext uri="{FF2B5EF4-FFF2-40B4-BE49-F238E27FC236}">
                <a16:creationId xmlns:a16="http://schemas.microsoft.com/office/drawing/2014/main" id="{3170DBF2-2125-497D-B1B4-E999CC94C548}"/>
              </a:ext>
            </a:extLst>
          </p:cNvPr>
          <p:cNvSpPr/>
          <p:nvPr/>
        </p:nvSpPr>
        <p:spPr>
          <a:xfrm>
            <a:off x="7633957" y="2467913"/>
            <a:ext cx="182940" cy="91470"/>
          </a:xfrm>
          <a:custGeom>
            <a:avLst/>
            <a:gdLst>
              <a:gd name="connsiteX0" fmla="*/ 175142 w 182939"/>
              <a:gd name="connsiteY0" fmla="*/ 9800 h 91469"/>
              <a:gd name="connsiteX1" fmla="*/ 71912 w 182939"/>
              <a:gd name="connsiteY1" fmla="*/ 84283 h 91469"/>
              <a:gd name="connsiteX2" fmla="*/ 10496 w 182939"/>
              <a:gd name="connsiteY2" fmla="*/ 9800 h 91469"/>
              <a:gd name="connsiteX3" fmla="*/ 175142 w 182939"/>
              <a:gd name="connsiteY3" fmla="*/ 9800 h 91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939" h="91469">
                <a:moveTo>
                  <a:pt x="175142" y="9800"/>
                </a:moveTo>
                <a:cubicBezTo>
                  <a:pt x="175142" y="9800"/>
                  <a:pt x="134634" y="89510"/>
                  <a:pt x="71912" y="84283"/>
                </a:cubicBezTo>
                <a:cubicBezTo>
                  <a:pt x="-1264" y="79056"/>
                  <a:pt x="10496" y="9800"/>
                  <a:pt x="10496" y="9800"/>
                </a:cubicBezTo>
                <a:lnTo>
                  <a:pt x="175142" y="9800"/>
                </a:lnTo>
                <a:close/>
              </a:path>
            </a:pathLst>
          </a:custGeom>
          <a:solidFill>
            <a:srgbClr val="C9656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225" name="任意多边形: 形状 224">
            <a:extLst>
              <a:ext uri="{FF2B5EF4-FFF2-40B4-BE49-F238E27FC236}">
                <a16:creationId xmlns:a16="http://schemas.microsoft.com/office/drawing/2014/main" id="{DC93A43C-9185-4036-9491-056141B967F7}"/>
              </a:ext>
            </a:extLst>
          </p:cNvPr>
          <p:cNvSpPr/>
          <p:nvPr/>
        </p:nvSpPr>
        <p:spPr>
          <a:xfrm>
            <a:off x="7634653" y="2467913"/>
            <a:ext cx="182940" cy="65336"/>
          </a:xfrm>
          <a:custGeom>
            <a:avLst/>
            <a:gdLst>
              <a:gd name="connsiteX0" fmla="*/ 174446 w 182939"/>
              <a:gd name="connsiteY0" fmla="*/ 9800 h 65335"/>
              <a:gd name="connsiteX1" fmla="*/ 9800 w 182939"/>
              <a:gd name="connsiteY1" fmla="*/ 9800 h 65335"/>
              <a:gd name="connsiteX2" fmla="*/ 174446 w 182939"/>
              <a:gd name="connsiteY2" fmla="*/ 9800 h 65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2939" h="65335">
                <a:moveTo>
                  <a:pt x="174446" y="9800"/>
                </a:moveTo>
                <a:lnTo>
                  <a:pt x="9800" y="9800"/>
                </a:lnTo>
                <a:cubicBezTo>
                  <a:pt x="9800" y="9800"/>
                  <a:pt x="46388" y="119564"/>
                  <a:pt x="174446" y="9800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226" name="任意多边形: 形状 225">
            <a:extLst>
              <a:ext uri="{FF2B5EF4-FFF2-40B4-BE49-F238E27FC236}">
                <a16:creationId xmlns:a16="http://schemas.microsoft.com/office/drawing/2014/main" id="{3460C0C5-1D1E-4233-B3AD-ED05E8004C7F}"/>
              </a:ext>
            </a:extLst>
          </p:cNvPr>
          <p:cNvSpPr/>
          <p:nvPr/>
        </p:nvSpPr>
        <p:spPr>
          <a:xfrm>
            <a:off x="7454322" y="1794385"/>
            <a:ext cx="692557" cy="535752"/>
          </a:xfrm>
          <a:custGeom>
            <a:avLst/>
            <a:gdLst>
              <a:gd name="connsiteX0" fmla="*/ 603052 w 692557"/>
              <a:gd name="connsiteY0" fmla="*/ 193312 h 535751"/>
              <a:gd name="connsiteX1" fmla="*/ 235866 w 692557"/>
              <a:gd name="connsiteY1" fmla="*/ 19519 h 535751"/>
              <a:gd name="connsiteX2" fmla="*/ 22872 w 692557"/>
              <a:gd name="connsiteY2" fmla="*/ 215526 h 535751"/>
              <a:gd name="connsiteX3" fmla="*/ 229332 w 692557"/>
              <a:gd name="connsiteY3" fmla="*/ 66561 h 535751"/>
              <a:gd name="connsiteX4" fmla="*/ 9805 w 692557"/>
              <a:gd name="connsiteY4" fmla="*/ 357958 h 535751"/>
              <a:gd name="connsiteX5" fmla="*/ 275067 w 692557"/>
              <a:gd name="connsiteY5" fmla="*/ 308303 h 535751"/>
              <a:gd name="connsiteX6" fmla="*/ 203198 w 692557"/>
              <a:gd name="connsiteY6" fmla="*/ 438974 h 535751"/>
              <a:gd name="connsiteX7" fmla="*/ 442326 w 692557"/>
              <a:gd name="connsiteY7" fmla="*/ 275635 h 535751"/>
              <a:gd name="connsiteX8" fmla="*/ 572997 w 692557"/>
              <a:gd name="connsiteY8" fmla="*/ 527830 h 535751"/>
              <a:gd name="connsiteX9" fmla="*/ 630493 w 692557"/>
              <a:gd name="connsiteY9" fmla="*/ 484709 h 535751"/>
              <a:gd name="connsiteX10" fmla="*/ 687988 w 692557"/>
              <a:gd name="connsiteY10" fmla="*/ 301769 h 535751"/>
              <a:gd name="connsiteX11" fmla="*/ 603052 w 692557"/>
              <a:gd name="connsiteY11" fmla="*/ 193312 h 53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92557" h="535751">
                <a:moveTo>
                  <a:pt x="603052" y="193312"/>
                </a:moveTo>
                <a:cubicBezTo>
                  <a:pt x="579531" y="45654"/>
                  <a:pt x="413579" y="-15762"/>
                  <a:pt x="235866" y="19519"/>
                </a:cubicBezTo>
                <a:cubicBezTo>
                  <a:pt x="59460" y="56107"/>
                  <a:pt x="22872" y="215526"/>
                  <a:pt x="22872" y="215526"/>
                </a:cubicBezTo>
                <a:cubicBezTo>
                  <a:pt x="71220" y="147577"/>
                  <a:pt x="229332" y="66561"/>
                  <a:pt x="229332" y="66561"/>
                </a:cubicBezTo>
                <a:cubicBezTo>
                  <a:pt x="5884" y="188085"/>
                  <a:pt x="9805" y="357958"/>
                  <a:pt x="9805" y="357958"/>
                </a:cubicBezTo>
                <a:cubicBezTo>
                  <a:pt x="160077" y="403693"/>
                  <a:pt x="275067" y="308303"/>
                  <a:pt x="275067" y="308303"/>
                </a:cubicBezTo>
                <a:lnTo>
                  <a:pt x="203198" y="438974"/>
                </a:lnTo>
                <a:cubicBezTo>
                  <a:pt x="344323" y="442894"/>
                  <a:pt x="442326" y="275635"/>
                  <a:pt x="442326" y="275635"/>
                </a:cubicBezTo>
                <a:cubicBezTo>
                  <a:pt x="474994" y="538284"/>
                  <a:pt x="572997" y="527830"/>
                  <a:pt x="572997" y="527830"/>
                </a:cubicBezTo>
                <a:cubicBezTo>
                  <a:pt x="589985" y="462495"/>
                  <a:pt x="630493" y="484709"/>
                  <a:pt x="630493" y="484709"/>
                </a:cubicBezTo>
                <a:cubicBezTo>
                  <a:pt x="630493" y="484709"/>
                  <a:pt x="684068" y="421987"/>
                  <a:pt x="687988" y="301769"/>
                </a:cubicBezTo>
                <a:cubicBezTo>
                  <a:pt x="690601" y="180245"/>
                  <a:pt x="603052" y="193312"/>
                  <a:pt x="603052" y="193312"/>
                </a:cubicBezTo>
                <a:close/>
              </a:path>
            </a:pathLst>
          </a:custGeom>
          <a:solidFill>
            <a:srgbClr val="37373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227" name="任意多边形: 形状 226">
            <a:extLst>
              <a:ext uri="{FF2B5EF4-FFF2-40B4-BE49-F238E27FC236}">
                <a16:creationId xmlns:a16="http://schemas.microsoft.com/office/drawing/2014/main" id="{3348048E-BCA9-4374-9D4C-D0D5694399F2}"/>
              </a:ext>
            </a:extLst>
          </p:cNvPr>
          <p:cNvSpPr/>
          <p:nvPr/>
        </p:nvSpPr>
        <p:spPr>
          <a:xfrm>
            <a:off x="7991385" y="2392124"/>
            <a:ext cx="78403" cy="78403"/>
          </a:xfrm>
          <a:custGeom>
            <a:avLst/>
            <a:gdLst>
              <a:gd name="connsiteX0" fmla="*/ 9800 w 78402"/>
              <a:gd name="connsiteY0" fmla="*/ 41162 h 78402"/>
              <a:gd name="connsiteX1" fmla="*/ 41162 w 78402"/>
              <a:gd name="connsiteY1" fmla="*/ 72523 h 78402"/>
              <a:gd name="connsiteX2" fmla="*/ 72523 w 78402"/>
              <a:gd name="connsiteY2" fmla="*/ 41162 h 78402"/>
              <a:gd name="connsiteX3" fmla="*/ 41162 w 78402"/>
              <a:gd name="connsiteY3" fmla="*/ 9800 h 78402"/>
              <a:gd name="connsiteX4" fmla="*/ 9800 w 78402"/>
              <a:gd name="connsiteY4" fmla="*/ 41162 h 78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402" h="78402">
                <a:moveTo>
                  <a:pt x="9800" y="41162"/>
                </a:moveTo>
                <a:cubicBezTo>
                  <a:pt x="9800" y="58149"/>
                  <a:pt x="24174" y="72523"/>
                  <a:pt x="41162" y="72523"/>
                </a:cubicBezTo>
                <a:cubicBezTo>
                  <a:pt x="58149" y="72523"/>
                  <a:pt x="72523" y="58149"/>
                  <a:pt x="72523" y="41162"/>
                </a:cubicBezTo>
                <a:cubicBezTo>
                  <a:pt x="72523" y="24174"/>
                  <a:pt x="58149" y="9800"/>
                  <a:pt x="41162" y="9800"/>
                </a:cubicBezTo>
                <a:cubicBezTo>
                  <a:pt x="24174" y="9800"/>
                  <a:pt x="9800" y="22867"/>
                  <a:pt x="9800" y="41162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228" name="任意多边形: 形状 227">
            <a:extLst>
              <a:ext uri="{FF2B5EF4-FFF2-40B4-BE49-F238E27FC236}">
                <a16:creationId xmlns:a16="http://schemas.microsoft.com/office/drawing/2014/main" id="{048470FB-3E03-4FEC-9578-7DED6CBFDF8E}"/>
              </a:ext>
            </a:extLst>
          </p:cNvPr>
          <p:cNvSpPr/>
          <p:nvPr/>
        </p:nvSpPr>
        <p:spPr>
          <a:xfrm>
            <a:off x="7770551" y="2150383"/>
            <a:ext cx="143738" cy="65336"/>
          </a:xfrm>
          <a:custGeom>
            <a:avLst/>
            <a:gdLst>
              <a:gd name="connsiteX0" fmla="*/ 144392 w 143738"/>
              <a:gd name="connsiteY0" fmla="*/ 63376 h 65335"/>
              <a:gd name="connsiteX1" fmla="*/ 139165 w 143738"/>
              <a:gd name="connsiteY1" fmla="*/ 59455 h 65335"/>
              <a:gd name="connsiteX2" fmla="*/ 124791 w 143738"/>
              <a:gd name="connsiteY2" fmla="*/ 49002 h 65335"/>
              <a:gd name="connsiteX3" fmla="*/ 115644 w 143738"/>
              <a:gd name="connsiteY3" fmla="*/ 42468 h 65335"/>
              <a:gd name="connsiteX4" fmla="*/ 105191 w 143738"/>
              <a:gd name="connsiteY4" fmla="*/ 37241 h 65335"/>
              <a:gd name="connsiteX5" fmla="*/ 80363 w 143738"/>
              <a:gd name="connsiteY5" fmla="*/ 29401 h 65335"/>
              <a:gd name="connsiteX6" fmla="*/ 67296 w 143738"/>
              <a:gd name="connsiteY6" fmla="*/ 28094 h 65335"/>
              <a:gd name="connsiteX7" fmla="*/ 54228 w 143738"/>
              <a:gd name="connsiteY7" fmla="*/ 28094 h 65335"/>
              <a:gd name="connsiteX8" fmla="*/ 42468 w 143738"/>
              <a:gd name="connsiteY8" fmla="*/ 30708 h 65335"/>
              <a:gd name="connsiteX9" fmla="*/ 32015 w 143738"/>
              <a:gd name="connsiteY9" fmla="*/ 34628 h 65335"/>
              <a:gd name="connsiteX10" fmla="*/ 22867 w 143738"/>
              <a:gd name="connsiteY10" fmla="*/ 38548 h 65335"/>
              <a:gd name="connsiteX11" fmla="*/ 16334 w 143738"/>
              <a:gd name="connsiteY11" fmla="*/ 42468 h 65335"/>
              <a:gd name="connsiteX12" fmla="*/ 9800 w 143738"/>
              <a:gd name="connsiteY12" fmla="*/ 46388 h 65335"/>
              <a:gd name="connsiteX13" fmla="*/ 13721 w 143738"/>
              <a:gd name="connsiteY13" fmla="*/ 39855 h 65335"/>
              <a:gd name="connsiteX14" fmla="*/ 18947 w 143738"/>
              <a:gd name="connsiteY14" fmla="*/ 33321 h 65335"/>
              <a:gd name="connsiteX15" fmla="*/ 26788 w 143738"/>
              <a:gd name="connsiteY15" fmla="*/ 25481 h 65335"/>
              <a:gd name="connsiteX16" fmla="*/ 37241 w 143738"/>
              <a:gd name="connsiteY16" fmla="*/ 17641 h 65335"/>
              <a:gd name="connsiteX17" fmla="*/ 50308 w 143738"/>
              <a:gd name="connsiteY17" fmla="*/ 12414 h 65335"/>
              <a:gd name="connsiteX18" fmla="*/ 65989 w 143738"/>
              <a:gd name="connsiteY18" fmla="*/ 9800 h 65335"/>
              <a:gd name="connsiteX19" fmla="*/ 81669 w 143738"/>
              <a:gd name="connsiteY19" fmla="*/ 11107 h 65335"/>
              <a:gd name="connsiteX20" fmla="*/ 97350 w 143738"/>
              <a:gd name="connsiteY20" fmla="*/ 16334 h 65335"/>
              <a:gd name="connsiteX21" fmla="*/ 110417 w 143738"/>
              <a:gd name="connsiteY21" fmla="*/ 22867 h 65335"/>
              <a:gd name="connsiteX22" fmla="*/ 122178 w 143738"/>
              <a:gd name="connsiteY22" fmla="*/ 32014 h 65335"/>
              <a:gd name="connsiteX23" fmla="*/ 131325 w 143738"/>
              <a:gd name="connsiteY23" fmla="*/ 41161 h 65335"/>
              <a:gd name="connsiteX24" fmla="*/ 137858 w 143738"/>
              <a:gd name="connsiteY24" fmla="*/ 50308 h 65335"/>
              <a:gd name="connsiteX25" fmla="*/ 141778 w 143738"/>
              <a:gd name="connsiteY25" fmla="*/ 56842 h 65335"/>
              <a:gd name="connsiteX26" fmla="*/ 144392 w 143738"/>
              <a:gd name="connsiteY26" fmla="*/ 63376 h 65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43738" h="65335">
                <a:moveTo>
                  <a:pt x="144392" y="63376"/>
                </a:moveTo>
                <a:cubicBezTo>
                  <a:pt x="144392" y="63376"/>
                  <a:pt x="141778" y="62069"/>
                  <a:pt x="139165" y="59455"/>
                </a:cubicBezTo>
                <a:cubicBezTo>
                  <a:pt x="135245" y="56842"/>
                  <a:pt x="131325" y="52922"/>
                  <a:pt x="124791" y="49002"/>
                </a:cubicBezTo>
                <a:cubicBezTo>
                  <a:pt x="122178" y="46388"/>
                  <a:pt x="118258" y="45082"/>
                  <a:pt x="115644" y="42468"/>
                </a:cubicBezTo>
                <a:cubicBezTo>
                  <a:pt x="111724" y="39855"/>
                  <a:pt x="107804" y="38548"/>
                  <a:pt x="105191" y="37241"/>
                </a:cubicBezTo>
                <a:cubicBezTo>
                  <a:pt x="97350" y="33321"/>
                  <a:pt x="89510" y="30708"/>
                  <a:pt x="80363" y="29401"/>
                </a:cubicBezTo>
                <a:cubicBezTo>
                  <a:pt x="76443" y="29401"/>
                  <a:pt x="71216" y="28094"/>
                  <a:pt x="67296" y="28094"/>
                </a:cubicBezTo>
                <a:cubicBezTo>
                  <a:pt x="63376" y="28094"/>
                  <a:pt x="59456" y="28094"/>
                  <a:pt x="54228" y="28094"/>
                </a:cubicBezTo>
                <a:cubicBezTo>
                  <a:pt x="50308" y="29401"/>
                  <a:pt x="46388" y="29401"/>
                  <a:pt x="42468" y="30708"/>
                </a:cubicBezTo>
                <a:cubicBezTo>
                  <a:pt x="38548" y="32014"/>
                  <a:pt x="35935" y="33321"/>
                  <a:pt x="32015" y="34628"/>
                </a:cubicBezTo>
                <a:cubicBezTo>
                  <a:pt x="28094" y="35935"/>
                  <a:pt x="25481" y="37241"/>
                  <a:pt x="22867" y="38548"/>
                </a:cubicBezTo>
                <a:cubicBezTo>
                  <a:pt x="20254" y="39855"/>
                  <a:pt x="17641" y="41161"/>
                  <a:pt x="16334" y="42468"/>
                </a:cubicBezTo>
                <a:cubicBezTo>
                  <a:pt x="12414" y="45082"/>
                  <a:pt x="9800" y="46388"/>
                  <a:pt x="9800" y="46388"/>
                </a:cubicBezTo>
                <a:cubicBezTo>
                  <a:pt x="9800" y="46388"/>
                  <a:pt x="11107" y="43775"/>
                  <a:pt x="13721" y="39855"/>
                </a:cubicBezTo>
                <a:cubicBezTo>
                  <a:pt x="15027" y="38548"/>
                  <a:pt x="16334" y="35935"/>
                  <a:pt x="18947" y="33321"/>
                </a:cubicBezTo>
                <a:cubicBezTo>
                  <a:pt x="21561" y="30708"/>
                  <a:pt x="22867" y="28094"/>
                  <a:pt x="26788" y="25481"/>
                </a:cubicBezTo>
                <a:cubicBezTo>
                  <a:pt x="29401" y="22867"/>
                  <a:pt x="33321" y="20254"/>
                  <a:pt x="37241" y="17641"/>
                </a:cubicBezTo>
                <a:cubicBezTo>
                  <a:pt x="41161" y="15027"/>
                  <a:pt x="46388" y="13720"/>
                  <a:pt x="50308" y="12414"/>
                </a:cubicBezTo>
                <a:cubicBezTo>
                  <a:pt x="55535" y="11107"/>
                  <a:pt x="60762" y="9800"/>
                  <a:pt x="65989" y="9800"/>
                </a:cubicBezTo>
                <a:cubicBezTo>
                  <a:pt x="71216" y="9800"/>
                  <a:pt x="76443" y="9800"/>
                  <a:pt x="81669" y="11107"/>
                </a:cubicBezTo>
                <a:cubicBezTo>
                  <a:pt x="86896" y="12414"/>
                  <a:pt x="92123" y="13720"/>
                  <a:pt x="97350" y="16334"/>
                </a:cubicBezTo>
                <a:cubicBezTo>
                  <a:pt x="102577" y="17641"/>
                  <a:pt x="106497" y="21561"/>
                  <a:pt x="110417" y="22867"/>
                </a:cubicBezTo>
                <a:cubicBezTo>
                  <a:pt x="114337" y="25481"/>
                  <a:pt x="118258" y="28094"/>
                  <a:pt x="122178" y="32014"/>
                </a:cubicBezTo>
                <a:cubicBezTo>
                  <a:pt x="126098" y="34628"/>
                  <a:pt x="128711" y="38548"/>
                  <a:pt x="131325" y="41161"/>
                </a:cubicBezTo>
                <a:cubicBezTo>
                  <a:pt x="133938" y="43775"/>
                  <a:pt x="135245" y="47695"/>
                  <a:pt x="137858" y="50308"/>
                </a:cubicBezTo>
                <a:cubicBezTo>
                  <a:pt x="139165" y="52922"/>
                  <a:pt x="140471" y="55535"/>
                  <a:pt x="141778" y="56842"/>
                </a:cubicBezTo>
                <a:cubicBezTo>
                  <a:pt x="144392" y="62069"/>
                  <a:pt x="144392" y="63376"/>
                  <a:pt x="144392" y="63376"/>
                </a:cubicBezTo>
                <a:close/>
              </a:path>
            </a:pathLst>
          </a:custGeom>
          <a:solidFill>
            <a:srgbClr val="0A070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229" name="任意多边形: 形状 228">
            <a:extLst>
              <a:ext uri="{FF2B5EF4-FFF2-40B4-BE49-F238E27FC236}">
                <a16:creationId xmlns:a16="http://schemas.microsoft.com/office/drawing/2014/main" id="{A3C8395B-9382-4548-A0D9-A3B42B7C7FF4}"/>
              </a:ext>
            </a:extLst>
          </p:cNvPr>
          <p:cNvSpPr/>
          <p:nvPr/>
        </p:nvSpPr>
        <p:spPr>
          <a:xfrm>
            <a:off x="7528809" y="2134121"/>
            <a:ext cx="143738" cy="65336"/>
          </a:xfrm>
          <a:custGeom>
            <a:avLst/>
            <a:gdLst>
              <a:gd name="connsiteX0" fmla="*/ 137858 w 143738"/>
              <a:gd name="connsiteY0" fmla="*/ 49582 h 65335"/>
              <a:gd name="connsiteX1" fmla="*/ 132631 w 143738"/>
              <a:gd name="connsiteY1" fmla="*/ 45662 h 65335"/>
              <a:gd name="connsiteX2" fmla="*/ 126098 w 143738"/>
              <a:gd name="connsiteY2" fmla="*/ 41742 h 65335"/>
              <a:gd name="connsiteX3" fmla="*/ 118258 w 143738"/>
              <a:gd name="connsiteY3" fmla="*/ 37822 h 65335"/>
              <a:gd name="connsiteX4" fmla="*/ 107804 w 143738"/>
              <a:gd name="connsiteY4" fmla="*/ 33902 h 65335"/>
              <a:gd name="connsiteX5" fmla="*/ 96043 w 143738"/>
              <a:gd name="connsiteY5" fmla="*/ 31289 h 65335"/>
              <a:gd name="connsiteX6" fmla="*/ 84283 w 143738"/>
              <a:gd name="connsiteY6" fmla="*/ 29982 h 65335"/>
              <a:gd name="connsiteX7" fmla="*/ 71216 w 143738"/>
              <a:gd name="connsiteY7" fmla="*/ 29982 h 65335"/>
              <a:gd name="connsiteX8" fmla="*/ 59456 w 143738"/>
              <a:gd name="connsiteY8" fmla="*/ 32595 h 65335"/>
              <a:gd name="connsiteX9" fmla="*/ 47695 w 143738"/>
              <a:gd name="connsiteY9" fmla="*/ 36515 h 65335"/>
              <a:gd name="connsiteX10" fmla="*/ 37241 w 143738"/>
              <a:gd name="connsiteY10" fmla="*/ 41742 h 65335"/>
              <a:gd name="connsiteX11" fmla="*/ 28094 w 143738"/>
              <a:gd name="connsiteY11" fmla="*/ 46969 h 65335"/>
              <a:gd name="connsiteX12" fmla="*/ 20254 w 143738"/>
              <a:gd name="connsiteY12" fmla="*/ 52196 h 65335"/>
              <a:gd name="connsiteX13" fmla="*/ 15027 w 143738"/>
              <a:gd name="connsiteY13" fmla="*/ 57423 h 65335"/>
              <a:gd name="connsiteX14" fmla="*/ 9800 w 143738"/>
              <a:gd name="connsiteY14" fmla="*/ 61343 h 65335"/>
              <a:gd name="connsiteX15" fmla="*/ 12414 w 143738"/>
              <a:gd name="connsiteY15" fmla="*/ 54809 h 65335"/>
              <a:gd name="connsiteX16" fmla="*/ 15027 w 143738"/>
              <a:gd name="connsiteY16" fmla="*/ 46969 h 65335"/>
              <a:gd name="connsiteX17" fmla="*/ 20254 w 143738"/>
              <a:gd name="connsiteY17" fmla="*/ 37822 h 65335"/>
              <a:gd name="connsiteX18" fmla="*/ 29401 w 143738"/>
              <a:gd name="connsiteY18" fmla="*/ 28675 h 65335"/>
              <a:gd name="connsiteX19" fmla="*/ 41161 w 143738"/>
              <a:gd name="connsiteY19" fmla="*/ 20835 h 65335"/>
              <a:gd name="connsiteX20" fmla="*/ 55535 w 143738"/>
              <a:gd name="connsiteY20" fmla="*/ 14301 h 65335"/>
              <a:gd name="connsiteX21" fmla="*/ 71216 w 143738"/>
              <a:gd name="connsiteY21" fmla="*/ 10381 h 65335"/>
              <a:gd name="connsiteX22" fmla="*/ 86896 w 143738"/>
              <a:gd name="connsiteY22" fmla="*/ 10381 h 65335"/>
              <a:gd name="connsiteX23" fmla="*/ 101270 w 143738"/>
              <a:gd name="connsiteY23" fmla="*/ 12995 h 65335"/>
              <a:gd name="connsiteX24" fmla="*/ 114337 w 143738"/>
              <a:gd name="connsiteY24" fmla="*/ 18221 h 65335"/>
              <a:gd name="connsiteX25" fmla="*/ 124791 w 143738"/>
              <a:gd name="connsiteY25" fmla="*/ 26062 h 65335"/>
              <a:gd name="connsiteX26" fmla="*/ 132631 w 143738"/>
              <a:gd name="connsiteY26" fmla="*/ 33902 h 65335"/>
              <a:gd name="connsiteX27" fmla="*/ 136552 w 143738"/>
              <a:gd name="connsiteY27" fmla="*/ 40436 h 65335"/>
              <a:gd name="connsiteX28" fmla="*/ 137858 w 143738"/>
              <a:gd name="connsiteY28" fmla="*/ 49582 h 65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43738" h="65335">
                <a:moveTo>
                  <a:pt x="137858" y="49582"/>
                </a:moveTo>
                <a:cubicBezTo>
                  <a:pt x="137858" y="49582"/>
                  <a:pt x="135245" y="48276"/>
                  <a:pt x="132631" y="45662"/>
                </a:cubicBezTo>
                <a:cubicBezTo>
                  <a:pt x="131325" y="44356"/>
                  <a:pt x="128711" y="43049"/>
                  <a:pt x="126098" y="41742"/>
                </a:cubicBezTo>
                <a:cubicBezTo>
                  <a:pt x="123484" y="40436"/>
                  <a:pt x="120871" y="39129"/>
                  <a:pt x="118258" y="37822"/>
                </a:cubicBezTo>
                <a:cubicBezTo>
                  <a:pt x="115644" y="36515"/>
                  <a:pt x="111724" y="35209"/>
                  <a:pt x="107804" y="33902"/>
                </a:cubicBezTo>
                <a:cubicBezTo>
                  <a:pt x="103884" y="32595"/>
                  <a:pt x="99963" y="32595"/>
                  <a:pt x="96043" y="31289"/>
                </a:cubicBezTo>
                <a:cubicBezTo>
                  <a:pt x="92123" y="31289"/>
                  <a:pt x="88203" y="29982"/>
                  <a:pt x="84283" y="29982"/>
                </a:cubicBezTo>
                <a:cubicBezTo>
                  <a:pt x="80363" y="29982"/>
                  <a:pt x="76443" y="29982"/>
                  <a:pt x="71216" y="29982"/>
                </a:cubicBezTo>
                <a:cubicBezTo>
                  <a:pt x="67296" y="29982"/>
                  <a:pt x="63376" y="31289"/>
                  <a:pt x="59456" y="32595"/>
                </a:cubicBezTo>
                <a:cubicBezTo>
                  <a:pt x="55535" y="33902"/>
                  <a:pt x="51615" y="35209"/>
                  <a:pt x="47695" y="36515"/>
                </a:cubicBezTo>
                <a:cubicBezTo>
                  <a:pt x="43775" y="37822"/>
                  <a:pt x="39855" y="39129"/>
                  <a:pt x="37241" y="41742"/>
                </a:cubicBezTo>
                <a:cubicBezTo>
                  <a:pt x="33321" y="43049"/>
                  <a:pt x="30708" y="45662"/>
                  <a:pt x="28094" y="46969"/>
                </a:cubicBezTo>
                <a:cubicBezTo>
                  <a:pt x="25481" y="48276"/>
                  <a:pt x="22867" y="50889"/>
                  <a:pt x="20254" y="52196"/>
                </a:cubicBezTo>
                <a:cubicBezTo>
                  <a:pt x="17641" y="53503"/>
                  <a:pt x="16334" y="56116"/>
                  <a:pt x="15027" y="57423"/>
                </a:cubicBezTo>
                <a:cubicBezTo>
                  <a:pt x="12414" y="60036"/>
                  <a:pt x="9800" y="61343"/>
                  <a:pt x="9800" y="61343"/>
                </a:cubicBezTo>
                <a:cubicBezTo>
                  <a:pt x="9800" y="61343"/>
                  <a:pt x="9800" y="58729"/>
                  <a:pt x="12414" y="54809"/>
                </a:cubicBezTo>
                <a:cubicBezTo>
                  <a:pt x="13721" y="52196"/>
                  <a:pt x="13721" y="49582"/>
                  <a:pt x="15027" y="46969"/>
                </a:cubicBezTo>
                <a:cubicBezTo>
                  <a:pt x="16334" y="44356"/>
                  <a:pt x="17641" y="40436"/>
                  <a:pt x="20254" y="37822"/>
                </a:cubicBezTo>
                <a:cubicBezTo>
                  <a:pt x="22867" y="35209"/>
                  <a:pt x="25481" y="31289"/>
                  <a:pt x="29401" y="28675"/>
                </a:cubicBezTo>
                <a:cubicBezTo>
                  <a:pt x="32015" y="26062"/>
                  <a:pt x="35935" y="23448"/>
                  <a:pt x="41161" y="20835"/>
                </a:cubicBezTo>
                <a:cubicBezTo>
                  <a:pt x="45082" y="18221"/>
                  <a:pt x="50308" y="15608"/>
                  <a:pt x="55535" y="14301"/>
                </a:cubicBezTo>
                <a:cubicBezTo>
                  <a:pt x="60762" y="12995"/>
                  <a:pt x="65989" y="11688"/>
                  <a:pt x="71216" y="10381"/>
                </a:cubicBezTo>
                <a:cubicBezTo>
                  <a:pt x="76443" y="10381"/>
                  <a:pt x="81669" y="9074"/>
                  <a:pt x="86896" y="10381"/>
                </a:cubicBezTo>
                <a:cubicBezTo>
                  <a:pt x="92123" y="10381"/>
                  <a:pt x="97350" y="11688"/>
                  <a:pt x="101270" y="12995"/>
                </a:cubicBezTo>
                <a:cubicBezTo>
                  <a:pt x="106497" y="14301"/>
                  <a:pt x="110417" y="16915"/>
                  <a:pt x="114337" y="18221"/>
                </a:cubicBezTo>
                <a:cubicBezTo>
                  <a:pt x="118258" y="20835"/>
                  <a:pt x="122178" y="22142"/>
                  <a:pt x="124791" y="26062"/>
                </a:cubicBezTo>
                <a:cubicBezTo>
                  <a:pt x="127404" y="28675"/>
                  <a:pt x="130018" y="31289"/>
                  <a:pt x="132631" y="33902"/>
                </a:cubicBezTo>
                <a:cubicBezTo>
                  <a:pt x="135245" y="36515"/>
                  <a:pt x="136552" y="37822"/>
                  <a:pt x="136552" y="40436"/>
                </a:cubicBezTo>
                <a:cubicBezTo>
                  <a:pt x="136552" y="48276"/>
                  <a:pt x="137858" y="49582"/>
                  <a:pt x="137858" y="49582"/>
                </a:cubicBezTo>
                <a:close/>
              </a:path>
            </a:pathLst>
          </a:custGeom>
          <a:solidFill>
            <a:srgbClr val="0A070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230" name="任意多边形: 形状 229">
            <a:extLst>
              <a:ext uri="{FF2B5EF4-FFF2-40B4-BE49-F238E27FC236}">
                <a16:creationId xmlns:a16="http://schemas.microsoft.com/office/drawing/2014/main" id="{7E1E9F18-5008-4DAD-A360-5DD4EACB9C74}"/>
              </a:ext>
            </a:extLst>
          </p:cNvPr>
          <p:cNvSpPr/>
          <p:nvPr/>
        </p:nvSpPr>
        <p:spPr>
          <a:xfrm>
            <a:off x="9621831" y="763660"/>
            <a:ext cx="901631" cy="875497"/>
          </a:xfrm>
          <a:custGeom>
            <a:avLst/>
            <a:gdLst>
              <a:gd name="connsiteX0" fmla="*/ 833358 w 901630"/>
              <a:gd name="connsiteY0" fmla="*/ 309339 h 875496"/>
              <a:gd name="connsiteX1" fmla="*/ 893467 w 901630"/>
              <a:gd name="connsiteY1" fmla="*/ 629483 h 875496"/>
              <a:gd name="connsiteX2" fmla="*/ 677860 w 901630"/>
              <a:gd name="connsiteY2" fmla="*/ 862078 h 875496"/>
              <a:gd name="connsiteX3" fmla="*/ 91146 w 901630"/>
              <a:gd name="connsiteY3" fmla="*/ 757541 h 875496"/>
              <a:gd name="connsiteX4" fmla="*/ 67625 w 901630"/>
              <a:gd name="connsiteY4" fmla="*/ 416489 h 875496"/>
              <a:gd name="connsiteX5" fmla="*/ 425664 w 901630"/>
              <a:gd name="connsiteY5" fmla="*/ 17942 h 875496"/>
              <a:gd name="connsiteX6" fmla="*/ 833358 w 901630"/>
              <a:gd name="connsiteY6" fmla="*/ 309339 h 875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01630" h="875496">
                <a:moveTo>
                  <a:pt x="833358" y="309339"/>
                </a:moveTo>
                <a:cubicBezTo>
                  <a:pt x="833358" y="309339"/>
                  <a:pt x="815064" y="334166"/>
                  <a:pt x="893467" y="629483"/>
                </a:cubicBezTo>
                <a:cubicBezTo>
                  <a:pt x="922215" y="736633"/>
                  <a:pt x="804611" y="832023"/>
                  <a:pt x="677860" y="862078"/>
                </a:cubicBezTo>
                <a:cubicBezTo>
                  <a:pt x="636045" y="871225"/>
                  <a:pt x="284539" y="892132"/>
                  <a:pt x="91146" y="757541"/>
                </a:cubicBezTo>
                <a:cubicBezTo>
                  <a:pt x="51944" y="730100"/>
                  <a:pt x="-56512" y="620336"/>
                  <a:pt x="67625" y="416489"/>
                </a:cubicBezTo>
                <a:cubicBezTo>
                  <a:pt x="148641" y="284511"/>
                  <a:pt x="79386" y="-46087"/>
                  <a:pt x="425664" y="17942"/>
                </a:cubicBezTo>
                <a:cubicBezTo>
                  <a:pt x="771943" y="80664"/>
                  <a:pt x="833358" y="309339"/>
                  <a:pt x="833358" y="309339"/>
                </a:cubicBezTo>
                <a:close/>
              </a:path>
            </a:pathLst>
          </a:custGeom>
          <a:solidFill>
            <a:srgbClr val="37373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231" name="任意多边形: 形状 230">
            <a:extLst>
              <a:ext uri="{FF2B5EF4-FFF2-40B4-BE49-F238E27FC236}">
                <a16:creationId xmlns:a16="http://schemas.microsoft.com/office/drawing/2014/main" id="{5D6A4537-C5D0-4B20-BA29-4AEBD39BA2E5}"/>
              </a:ext>
            </a:extLst>
          </p:cNvPr>
          <p:cNvSpPr/>
          <p:nvPr/>
        </p:nvSpPr>
        <p:spPr>
          <a:xfrm>
            <a:off x="10002414" y="1393796"/>
            <a:ext cx="156805" cy="261342"/>
          </a:xfrm>
          <a:custGeom>
            <a:avLst/>
            <a:gdLst>
              <a:gd name="connsiteX0" fmla="*/ 9800 w 156805"/>
              <a:gd name="connsiteY0" fmla="*/ 179673 h 261342"/>
              <a:gd name="connsiteX1" fmla="*/ 11107 w 156805"/>
              <a:gd name="connsiteY1" fmla="*/ 9800 h 261342"/>
              <a:gd name="connsiteX2" fmla="*/ 148311 w 156805"/>
              <a:gd name="connsiteY2" fmla="*/ 9800 h 261342"/>
              <a:gd name="connsiteX3" fmla="*/ 139164 w 156805"/>
              <a:gd name="connsiteY3" fmla="*/ 205807 h 261342"/>
              <a:gd name="connsiteX4" fmla="*/ 69909 w 156805"/>
              <a:gd name="connsiteY4" fmla="*/ 260689 h 261342"/>
              <a:gd name="connsiteX5" fmla="*/ 9800 w 156805"/>
              <a:gd name="connsiteY5" fmla="*/ 179673 h 261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805" h="261342">
                <a:moveTo>
                  <a:pt x="9800" y="179673"/>
                </a:moveTo>
                <a:lnTo>
                  <a:pt x="11107" y="9800"/>
                </a:lnTo>
                <a:lnTo>
                  <a:pt x="148311" y="9800"/>
                </a:lnTo>
                <a:lnTo>
                  <a:pt x="139164" y="205807"/>
                </a:lnTo>
                <a:cubicBezTo>
                  <a:pt x="133938" y="251542"/>
                  <a:pt x="88203" y="260689"/>
                  <a:pt x="69909" y="260689"/>
                </a:cubicBezTo>
                <a:cubicBezTo>
                  <a:pt x="30707" y="259382"/>
                  <a:pt x="13720" y="245008"/>
                  <a:pt x="9800" y="179673"/>
                </a:cubicBezTo>
                <a:close/>
              </a:path>
            </a:pathLst>
          </a:custGeom>
          <a:solidFill>
            <a:srgbClr val="CE8D7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232" name="任意多边形: 形状 231">
            <a:extLst>
              <a:ext uri="{FF2B5EF4-FFF2-40B4-BE49-F238E27FC236}">
                <a16:creationId xmlns:a16="http://schemas.microsoft.com/office/drawing/2014/main" id="{71B8B6A5-9305-4E25-A25C-50D99848D50A}"/>
              </a:ext>
            </a:extLst>
          </p:cNvPr>
          <p:cNvSpPr/>
          <p:nvPr/>
        </p:nvSpPr>
        <p:spPr>
          <a:xfrm>
            <a:off x="9804227" y="814734"/>
            <a:ext cx="522685" cy="679490"/>
          </a:xfrm>
          <a:custGeom>
            <a:avLst/>
            <a:gdLst>
              <a:gd name="connsiteX0" fmla="*/ 15901 w 522684"/>
              <a:gd name="connsiteY0" fmla="*/ 258264 h 679490"/>
              <a:gd name="connsiteX1" fmla="*/ 172706 w 522684"/>
              <a:gd name="connsiteY1" fmla="*/ 675105 h 679490"/>
              <a:gd name="connsiteX2" fmla="*/ 524212 w 522684"/>
              <a:gd name="connsiteY2" fmla="*/ 341894 h 679490"/>
              <a:gd name="connsiteX3" fmla="*/ 256336 w 522684"/>
              <a:gd name="connsiteY3" fmla="*/ 9989 h 679490"/>
              <a:gd name="connsiteX4" fmla="*/ 15901 w 522684"/>
              <a:gd name="connsiteY4" fmla="*/ 258264 h 67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2684" h="679490">
                <a:moveTo>
                  <a:pt x="15901" y="258264"/>
                </a:moveTo>
                <a:cubicBezTo>
                  <a:pt x="15901" y="258264"/>
                  <a:pt x="-37674" y="618917"/>
                  <a:pt x="172706" y="675105"/>
                </a:cubicBezTo>
                <a:cubicBezTo>
                  <a:pt x="322978" y="714307"/>
                  <a:pt x="535972" y="575795"/>
                  <a:pt x="524212" y="341894"/>
                </a:cubicBezTo>
                <a:cubicBezTo>
                  <a:pt x="512451" y="107992"/>
                  <a:pt x="362180" y="4762"/>
                  <a:pt x="256336" y="9989"/>
                </a:cubicBezTo>
                <a:cubicBezTo>
                  <a:pt x="151799" y="15216"/>
                  <a:pt x="42035" y="94925"/>
                  <a:pt x="15901" y="258264"/>
                </a:cubicBezTo>
                <a:close/>
              </a:path>
            </a:pathLst>
          </a:custGeom>
          <a:solidFill>
            <a:srgbClr val="F2AB8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233" name="任意多边形: 形状 232">
            <a:extLst>
              <a:ext uri="{FF2B5EF4-FFF2-40B4-BE49-F238E27FC236}">
                <a16:creationId xmlns:a16="http://schemas.microsoft.com/office/drawing/2014/main" id="{13C81B9C-9A97-4DBB-911E-D87C20B7FE23}"/>
              </a:ext>
            </a:extLst>
          </p:cNvPr>
          <p:cNvSpPr/>
          <p:nvPr/>
        </p:nvSpPr>
        <p:spPr>
          <a:xfrm>
            <a:off x="9913558" y="1213470"/>
            <a:ext cx="65336" cy="91470"/>
          </a:xfrm>
          <a:custGeom>
            <a:avLst/>
            <a:gdLst>
              <a:gd name="connsiteX0" fmla="*/ 62069 w 65335"/>
              <a:gd name="connsiteY0" fmla="*/ 9800 h 91469"/>
              <a:gd name="connsiteX1" fmla="*/ 54228 w 65335"/>
              <a:gd name="connsiteY1" fmla="*/ 24174 h 91469"/>
              <a:gd name="connsiteX2" fmla="*/ 43775 w 65335"/>
              <a:gd name="connsiteY2" fmla="*/ 37241 h 91469"/>
              <a:gd name="connsiteX3" fmla="*/ 32014 w 65335"/>
              <a:gd name="connsiteY3" fmla="*/ 49002 h 91469"/>
              <a:gd name="connsiteX4" fmla="*/ 17640 w 65335"/>
              <a:gd name="connsiteY4" fmla="*/ 58149 h 91469"/>
              <a:gd name="connsiteX5" fmla="*/ 18947 w 65335"/>
              <a:gd name="connsiteY5" fmla="*/ 51615 h 91469"/>
              <a:gd name="connsiteX6" fmla="*/ 43775 w 65335"/>
              <a:gd name="connsiteY6" fmla="*/ 88203 h 91469"/>
              <a:gd name="connsiteX7" fmla="*/ 12413 w 65335"/>
              <a:gd name="connsiteY7" fmla="*/ 56842 h 91469"/>
              <a:gd name="connsiteX8" fmla="*/ 9800 w 65335"/>
              <a:gd name="connsiteY8" fmla="*/ 52922 h 91469"/>
              <a:gd name="connsiteX9" fmla="*/ 13720 w 65335"/>
              <a:gd name="connsiteY9" fmla="*/ 50308 h 91469"/>
              <a:gd name="connsiteX10" fmla="*/ 26787 w 65335"/>
              <a:gd name="connsiteY10" fmla="*/ 42468 h 91469"/>
              <a:gd name="connsiteX11" fmla="*/ 38547 w 65335"/>
              <a:gd name="connsiteY11" fmla="*/ 33321 h 91469"/>
              <a:gd name="connsiteX12" fmla="*/ 50308 w 65335"/>
              <a:gd name="connsiteY12" fmla="*/ 22867 h 91469"/>
              <a:gd name="connsiteX13" fmla="*/ 62069 w 65335"/>
              <a:gd name="connsiteY13" fmla="*/ 9800 h 91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5335" h="91469">
                <a:moveTo>
                  <a:pt x="62069" y="9800"/>
                </a:moveTo>
                <a:cubicBezTo>
                  <a:pt x="59455" y="15027"/>
                  <a:pt x="56842" y="18947"/>
                  <a:pt x="54228" y="24174"/>
                </a:cubicBezTo>
                <a:cubicBezTo>
                  <a:pt x="51614" y="28094"/>
                  <a:pt x="47694" y="33321"/>
                  <a:pt x="43775" y="37241"/>
                </a:cubicBezTo>
                <a:cubicBezTo>
                  <a:pt x="39855" y="41161"/>
                  <a:pt x="35935" y="45082"/>
                  <a:pt x="32014" y="49002"/>
                </a:cubicBezTo>
                <a:cubicBezTo>
                  <a:pt x="28094" y="51615"/>
                  <a:pt x="22867" y="55535"/>
                  <a:pt x="17640" y="58149"/>
                </a:cubicBezTo>
                <a:lnTo>
                  <a:pt x="18947" y="51615"/>
                </a:lnTo>
                <a:cubicBezTo>
                  <a:pt x="28094" y="63376"/>
                  <a:pt x="37241" y="75136"/>
                  <a:pt x="43775" y="88203"/>
                </a:cubicBezTo>
                <a:cubicBezTo>
                  <a:pt x="32014" y="79056"/>
                  <a:pt x="21560" y="68602"/>
                  <a:pt x="12413" y="56842"/>
                </a:cubicBezTo>
                <a:lnTo>
                  <a:pt x="9800" y="52922"/>
                </a:lnTo>
                <a:lnTo>
                  <a:pt x="13720" y="50308"/>
                </a:lnTo>
                <a:cubicBezTo>
                  <a:pt x="17640" y="47695"/>
                  <a:pt x="21560" y="45082"/>
                  <a:pt x="26787" y="42468"/>
                </a:cubicBezTo>
                <a:cubicBezTo>
                  <a:pt x="30707" y="38548"/>
                  <a:pt x="34627" y="35935"/>
                  <a:pt x="38547" y="33321"/>
                </a:cubicBezTo>
                <a:cubicBezTo>
                  <a:pt x="42468" y="29401"/>
                  <a:pt x="46388" y="26788"/>
                  <a:pt x="50308" y="22867"/>
                </a:cubicBezTo>
                <a:cubicBezTo>
                  <a:pt x="52922" y="16334"/>
                  <a:pt x="56842" y="13720"/>
                  <a:pt x="62069" y="9800"/>
                </a:cubicBezTo>
                <a:close/>
              </a:path>
            </a:pathLst>
          </a:custGeom>
          <a:solidFill>
            <a:srgbClr val="B5766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234" name="任意多边形: 形状 233">
            <a:extLst>
              <a:ext uri="{FF2B5EF4-FFF2-40B4-BE49-F238E27FC236}">
                <a16:creationId xmlns:a16="http://schemas.microsoft.com/office/drawing/2014/main" id="{EFFED69A-36BA-4FB1-9D77-BA4760CABEE9}"/>
              </a:ext>
            </a:extLst>
          </p:cNvPr>
          <p:cNvSpPr/>
          <p:nvPr/>
        </p:nvSpPr>
        <p:spPr>
          <a:xfrm>
            <a:off x="9865099" y="1133699"/>
            <a:ext cx="65336" cy="104537"/>
          </a:xfrm>
          <a:custGeom>
            <a:avLst/>
            <a:gdLst>
              <a:gd name="connsiteX0" fmla="*/ 9911 w 65335"/>
              <a:gd name="connsiteY0" fmla="*/ 56904 h 104536"/>
              <a:gd name="connsiteX1" fmla="*/ 37351 w 65335"/>
              <a:gd name="connsiteY1" fmla="*/ 101332 h 104536"/>
              <a:gd name="connsiteX2" fmla="*/ 60872 w 65335"/>
              <a:gd name="connsiteY2" fmla="*/ 54290 h 104536"/>
              <a:gd name="connsiteX3" fmla="*/ 33431 w 65335"/>
              <a:gd name="connsiteY3" fmla="*/ 9862 h 104536"/>
              <a:gd name="connsiteX4" fmla="*/ 9911 w 65335"/>
              <a:gd name="connsiteY4" fmla="*/ 56904 h 104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335" h="104536">
                <a:moveTo>
                  <a:pt x="9911" y="56904"/>
                </a:moveTo>
                <a:cubicBezTo>
                  <a:pt x="11217" y="83038"/>
                  <a:pt x="24284" y="102639"/>
                  <a:pt x="37351" y="101332"/>
                </a:cubicBezTo>
                <a:cubicBezTo>
                  <a:pt x="51726" y="100025"/>
                  <a:pt x="62179" y="79118"/>
                  <a:pt x="60872" y="54290"/>
                </a:cubicBezTo>
                <a:cubicBezTo>
                  <a:pt x="59566" y="28156"/>
                  <a:pt x="46498" y="8555"/>
                  <a:pt x="33431" y="9862"/>
                </a:cubicBezTo>
                <a:cubicBezTo>
                  <a:pt x="19058" y="9862"/>
                  <a:pt x="8603" y="30769"/>
                  <a:pt x="9911" y="56904"/>
                </a:cubicBezTo>
                <a:close/>
              </a:path>
            </a:pathLst>
          </a:custGeom>
          <a:solidFill>
            <a:srgbClr val="22222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235" name="任意多边形: 形状 234">
            <a:extLst>
              <a:ext uri="{FF2B5EF4-FFF2-40B4-BE49-F238E27FC236}">
                <a16:creationId xmlns:a16="http://schemas.microsoft.com/office/drawing/2014/main" id="{116CFBCD-1A4E-4BD0-A1FC-76DCB032A4B4}"/>
              </a:ext>
            </a:extLst>
          </p:cNvPr>
          <p:cNvSpPr/>
          <p:nvPr/>
        </p:nvSpPr>
        <p:spPr>
          <a:xfrm>
            <a:off x="10104227" y="1142846"/>
            <a:ext cx="65336" cy="104537"/>
          </a:xfrm>
          <a:custGeom>
            <a:avLst/>
            <a:gdLst>
              <a:gd name="connsiteX0" fmla="*/ 9911 w 65335"/>
              <a:gd name="connsiteY0" fmla="*/ 56904 h 104536"/>
              <a:gd name="connsiteX1" fmla="*/ 37351 w 65335"/>
              <a:gd name="connsiteY1" fmla="*/ 101332 h 104536"/>
              <a:gd name="connsiteX2" fmla="*/ 60873 w 65335"/>
              <a:gd name="connsiteY2" fmla="*/ 54290 h 104536"/>
              <a:gd name="connsiteX3" fmla="*/ 33431 w 65335"/>
              <a:gd name="connsiteY3" fmla="*/ 9862 h 104536"/>
              <a:gd name="connsiteX4" fmla="*/ 9911 w 65335"/>
              <a:gd name="connsiteY4" fmla="*/ 56904 h 104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335" h="104536">
                <a:moveTo>
                  <a:pt x="9911" y="56904"/>
                </a:moveTo>
                <a:cubicBezTo>
                  <a:pt x="11217" y="83038"/>
                  <a:pt x="24284" y="102639"/>
                  <a:pt x="37351" y="101332"/>
                </a:cubicBezTo>
                <a:cubicBezTo>
                  <a:pt x="51725" y="100025"/>
                  <a:pt x="62179" y="79118"/>
                  <a:pt x="60873" y="54290"/>
                </a:cubicBezTo>
                <a:cubicBezTo>
                  <a:pt x="59565" y="28156"/>
                  <a:pt x="46498" y="8555"/>
                  <a:pt x="33431" y="9862"/>
                </a:cubicBezTo>
                <a:cubicBezTo>
                  <a:pt x="19058" y="9862"/>
                  <a:pt x="8604" y="30769"/>
                  <a:pt x="9911" y="56904"/>
                </a:cubicBezTo>
                <a:close/>
              </a:path>
            </a:pathLst>
          </a:custGeom>
          <a:solidFill>
            <a:srgbClr val="22222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236" name="任意多边形: 形状 235">
            <a:extLst>
              <a:ext uri="{FF2B5EF4-FFF2-40B4-BE49-F238E27FC236}">
                <a16:creationId xmlns:a16="http://schemas.microsoft.com/office/drawing/2014/main" id="{F6FA74F1-8681-42A7-B85C-ACB964D8C3DB}"/>
              </a:ext>
            </a:extLst>
          </p:cNvPr>
          <p:cNvSpPr/>
          <p:nvPr/>
        </p:nvSpPr>
        <p:spPr>
          <a:xfrm>
            <a:off x="10285971" y="1143246"/>
            <a:ext cx="130671" cy="182940"/>
          </a:xfrm>
          <a:custGeom>
            <a:avLst/>
            <a:gdLst>
              <a:gd name="connsiteX0" fmla="*/ 32014 w 130671"/>
              <a:gd name="connsiteY0" fmla="*/ 112692 h 182939"/>
              <a:gd name="connsiteX1" fmla="*/ 98657 w 130671"/>
              <a:gd name="connsiteY1" fmla="*/ 13382 h 182939"/>
              <a:gd name="connsiteX2" fmla="*/ 9800 w 130671"/>
              <a:gd name="connsiteY2" fmla="*/ 168881 h 182939"/>
              <a:gd name="connsiteX3" fmla="*/ 32014 w 130671"/>
              <a:gd name="connsiteY3" fmla="*/ 112692 h 182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0671" h="182939">
                <a:moveTo>
                  <a:pt x="32014" y="112692"/>
                </a:moveTo>
                <a:cubicBezTo>
                  <a:pt x="32014" y="112692"/>
                  <a:pt x="30707" y="-12752"/>
                  <a:pt x="98657" y="13382"/>
                </a:cubicBezTo>
                <a:cubicBezTo>
                  <a:pt x="166606" y="39517"/>
                  <a:pt x="109110" y="206776"/>
                  <a:pt x="9800" y="168881"/>
                </a:cubicBezTo>
                <a:lnTo>
                  <a:pt x="32014" y="112692"/>
                </a:lnTo>
                <a:close/>
              </a:path>
            </a:pathLst>
          </a:custGeom>
          <a:solidFill>
            <a:srgbClr val="F2AB8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237" name="任意多边形: 形状 236">
            <a:extLst>
              <a:ext uri="{FF2B5EF4-FFF2-40B4-BE49-F238E27FC236}">
                <a16:creationId xmlns:a16="http://schemas.microsoft.com/office/drawing/2014/main" id="{3B1BBA1C-F4B8-484B-8721-372682102C6E}"/>
              </a:ext>
            </a:extLst>
          </p:cNvPr>
          <p:cNvSpPr/>
          <p:nvPr/>
        </p:nvSpPr>
        <p:spPr>
          <a:xfrm>
            <a:off x="10317331" y="1172792"/>
            <a:ext cx="78403" cy="117604"/>
          </a:xfrm>
          <a:custGeom>
            <a:avLst/>
            <a:gdLst>
              <a:gd name="connsiteX0" fmla="*/ 71216 w 78402"/>
              <a:gd name="connsiteY0" fmla="*/ 41332 h 117604"/>
              <a:gd name="connsiteX1" fmla="*/ 34628 w 78402"/>
              <a:gd name="connsiteY1" fmla="*/ 19118 h 117604"/>
              <a:gd name="connsiteX2" fmla="*/ 21561 w 78402"/>
              <a:gd name="connsiteY2" fmla="*/ 58319 h 117604"/>
              <a:gd name="connsiteX3" fmla="*/ 9800 w 78402"/>
              <a:gd name="connsiteY3" fmla="*/ 114508 h 117604"/>
              <a:gd name="connsiteX4" fmla="*/ 71216 w 78402"/>
              <a:gd name="connsiteY4" fmla="*/ 41332 h 117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402" h="117604">
                <a:moveTo>
                  <a:pt x="71216" y="41332"/>
                </a:moveTo>
                <a:cubicBezTo>
                  <a:pt x="71216" y="41332"/>
                  <a:pt x="56842" y="-10937"/>
                  <a:pt x="34628" y="19118"/>
                </a:cubicBezTo>
                <a:cubicBezTo>
                  <a:pt x="12414" y="49172"/>
                  <a:pt x="21561" y="58319"/>
                  <a:pt x="21561" y="58319"/>
                </a:cubicBezTo>
                <a:cubicBezTo>
                  <a:pt x="21561" y="58319"/>
                  <a:pt x="51615" y="97520"/>
                  <a:pt x="9800" y="114508"/>
                </a:cubicBezTo>
                <a:cubicBezTo>
                  <a:pt x="9800" y="113201"/>
                  <a:pt x="69910" y="135415"/>
                  <a:pt x="71216" y="41332"/>
                </a:cubicBezTo>
                <a:close/>
              </a:path>
            </a:pathLst>
          </a:custGeom>
          <a:solidFill>
            <a:srgbClr val="D69F8A">
              <a:alpha val="50000"/>
            </a:srgb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238" name="任意多边形: 形状 237">
            <a:extLst>
              <a:ext uri="{FF2B5EF4-FFF2-40B4-BE49-F238E27FC236}">
                <a16:creationId xmlns:a16="http://schemas.microsoft.com/office/drawing/2014/main" id="{CCCAD0BB-13EC-49FF-95AF-0038C8F30275}"/>
              </a:ext>
            </a:extLst>
          </p:cNvPr>
          <p:cNvSpPr/>
          <p:nvPr/>
        </p:nvSpPr>
        <p:spPr>
          <a:xfrm>
            <a:off x="9974973" y="716565"/>
            <a:ext cx="483483" cy="470416"/>
          </a:xfrm>
          <a:custGeom>
            <a:avLst/>
            <a:gdLst>
              <a:gd name="connsiteX0" fmla="*/ 9800 w 483483"/>
              <a:gd name="connsiteY0" fmla="*/ 95091 h 470416"/>
              <a:gd name="connsiteX1" fmla="*/ 356079 w 483483"/>
              <a:gd name="connsiteY1" fmla="*/ 462278 h 470416"/>
              <a:gd name="connsiteX2" fmla="*/ 467149 w 483483"/>
              <a:gd name="connsiteY2" fmla="*/ 432223 h 470416"/>
              <a:gd name="connsiteX3" fmla="*/ 403121 w 483483"/>
              <a:gd name="connsiteY3" fmla="*/ 127759 h 470416"/>
              <a:gd name="connsiteX4" fmla="*/ 9800 w 483483"/>
              <a:gd name="connsiteY4" fmla="*/ 95091 h 470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3483" h="470416">
                <a:moveTo>
                  <a:pt x="9800" y="95091"/>
                </a:moveTo>
                <a:cubicBezTo>
                  <a:pt x="9800" y="95091"/>
                  <a:pt x="21561" y="395635"/>
                  <a:pt x="356079" y="462278"/>
                </a:cubicBezTo>
                <a:cubicBezTo>
                  <a:pt x="356079" y="462278"/>
                  <a:pt x="399201" y="407396"/>
                  <a:pt x="467149" y="432223"/>
                </a:cubicBezTo>
                <a:cubicBezTo>
                  <a:pt x="490671" y="357741"/>
                  <a:pt x="510271" y="225763"/>
                  <a:pt x="403121" y="127759"/>
                </a:cubicBezTo>
                <a:cubicBezTo>
                  <a:pt x="297277" y="31063"/>
                  <a:pt x="55535" y="-64327"/>
                  <a:pt x="9800" y="95091"/>
                </a:cubicBezTo>
                <a:close/>
              </a:path>
            </a:pathLst>
          </a:custGeom>
          <a:solidFill>
            <a:srgbClr val="37373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239" name="任意多边形: 形状 238">
            <a:extLst>
              <a:ext uri="{FF2B5EF4-FFF2-40B4-BE49-F238E27FC236}">
                <a16:creationId xmlns:a16="http://schemas.microsoft.com/office/drawing/2014/main" id="{DE3154BA-ED54-402D-AD1B-03B999271623}"/>
              </a:ext>
            </a:extLst>
          </p:cNvPr>
          <p:cNvSpPr/>
          <p:nvPr/>
        </p:nvSpPr>
        <p:spPr>
          <a:xfrm>
            <a:off x="10069056" y="1027917"/>
            <a:ext cx="143738" cy="65336"/>
          </a:xfrm>
          <a:custGeom>
            <a:avLst/>
            <a:gdLst>
              <a:gd name="connsiteX0" fmla="*/ 144391 w 143738"/>
              <a:gd name="connsiteY0" fmla="*/ 63376 h 65335"/>
              <a:gd name="connsiteX1" fmla="*/ 139165 w 143738"/>
              <a:gd name="connsiteY1" fmla="*/ 59455 h 65335"/>
              <a:gd name="connsiteX2" fmla="*/ 124791 w 143738"/>
              <a:gd name="connsiteY2" fmla="*/ 49002 h 65335"/>
              <a:gd name="connsiteX3" fmla="*/ 115644 w 143738"/>
              <a:gd name="connsiteY3" fmla="*/ 42468 h 65335"/>
              <a:gd name="connsiteX4" fmla="*/ 105190 w 143738"/>
              <a:gd name="connsiteY4" fmla="*/ 37241 h 65335"/>
              <a:gd name="connsiteX5" fmla="*/ 80363 w 143738"/>
              <a:gd name="connsiteY5" fmla="*/ 29401 h 65335"/>
              <a:gd name="connsiteX6" fmla="*/ 67296 w 143738"/>
              <a:gd name="connsiteY6" fmla="*/ 28094 h 65335"/>
              <a:gd name="connsiteX7" fmla="*/ 54229 w 143738"/>
              <a:gd name="connsiteY7" fmla="*/ 28094 h 65335"/>
              <a:gd name="connsiteX8" fmla="*/ 42468 w 143738"/>
              <a:gd name="connsiteY8" fmla="*/ 30708 h 65335"/>
              <a:gd name="connsiteX9" fmla="*/ 32015 w 143738"/>
              <a:gd name="connsiteY9" fmla="*/ 34628 h 65335"/>
              <a:gd name="connsiteX10" fmla="*/ 22867 w 143738"/>
              <a:gd name="connsiteY10" fmla="*/ 38548 h 65335"/>
              <a:gd name="connsiteX11" fmla="*/ 16334 w 143738"/>
              <a:gd name="connsiteY11" fmla="*/ 42468 h 65335"/>
              <a:gd name="connsiteX12" fmla="*/ 9800 w 143738"/>
              <a:gd name="connsiteY12" fmla="*/ 46388 h 65335"/>
              <a:gd name="connsiteX13" fmla="*/ 13720 w 143738"/>
              <a:gd name="connsiteY13" fmla="*/ 39855 h 65335"/>
              <a:gd name="connsiteX14" fmla="*/ 18947 w 143738"/>
              <a:gd name="connsiteY14" fmla="*/ 33321 h 65335"/>
              <a:gd name="connsiteX15" fmla="*/ 26787 w 143738"/>
              <a:gd name="connsiteY15" fmla="*/ 25481 h 65335"/>
              <a:gd name="connsiteX16" fmla="*/ 37242 w 143738"/>
              <a:gd name="connsiteY16" fmla="*/ 17641 h 65335"/>
              <a:gd name="connsiteX17" fmla="*/ 50309 w 143738"/>
              <a:gd name="connsiteY17" fmla="*/ 12414 h 65335"/>
              <a:gd name="connsiteX18" fmla="*/ 65989 w 143738"/>
              <a:gd name="connsiteY18" fmla="*/ 9800 h 65335"/>
              <a:gd name="connsiteX19" fmla="*/ 81669 w 143738"/>
              <a:gd name="connsiteY19" fmla="*/ 11107 h 65335"/>
              <a:gd name="connsiteX20" fmla="*/ 97350 w 143738"/>
              <a:gd name="connsiteY20" fmla="*/ 16334 h 65335"/>
              <a:gd name="connsiteX21" fmla="*/ 110417 w 143738"/>
              <a:gd name="connsiteY21" fmla="*/ 22867 h 65335"/>
              <a:gd name="connsiteX22" fmla="*/ 122178 w 143738"/>
              <a:gd name="connsiteY22" fmla="*/ 32014 h 65335"/>
              <a:gd name="connsiteX23" fmla="*/ 131324 w 143738"/>
              <a:gd name="connsiteY23" fmla="*/ 41161 h 65335"/>
              <a:gd name="connsiteX24" fmla="*/ 137858 w 143738"/>
              <a:gd name="connsiteY24" fmla="*/ 50308 h 65335"/>
              <a:gd name="connsiteX25" fmla="*/ 141779 w 143738"/>
              <a:gd name="connsiteY25" fmla="*/ 56842 h 65335"/>
              <a:gd name="connsiteX26" fmla="*/ 144391 w 143738"/>
              <a:gd name="connsiteY26" fmla="*/ 63376 h 65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43738" h="65335">
                <a:moveTo>
                  <a:pt x="144391" y="63376"/>
                </a:moveTo>
                <a:cubicBezTo>
                  <a:pt x="144391" y="63376"/>
                  <a:pt x="141779" y="62069"/>
                  <a:pt x="139165" y="59455"/>
                </a:cubicBezTo>
                <a:cubicBezTo>
                  <a:pt x="135245" y="56842"/>
                  <a:pt x="131324" y="52922"/>
                  <a:pt x="124791" y="49002"/>
                </a:cubicBezTo>
                <a:cubicBezTo>
                  <a:pt x="122178" y="46388"/>
                  <a:pt x="118257" y="45082"/>
                  <a:pt x="115644" y="42468"/>
                </a:cubicBezTo>
                <a:cubicBezTo>
                  <a:pt x="111724" y="39855"/>
                  <a:pt x="107804" y="38548"/>
                  <a:pt x="105190" y="37241"/>
                </a:cubicBezTo>
                <a:cubicBezTo>
                  <a:pt x="97350" y="33321"/>
                  <a:pt x="89510" y="30708"/>
                  <a:pt x="80363" y="29401"/>
                </a:cubicBezTo>
                <a:cubicBezTo>
                  <a:pt x="76443" y="29401"/>
                  <a:pt x="71216" y="28094"/>
                  <a:pt x="67296" y="28094"/>
                </a:cubicBezTo>
                <a:cubicBezTo>
                  <a:pt x="63376" y="28094"/>
                  <a:pt x="59455" y="28094"/>
                  <a:pt x="54229" y="28094"/>
                </a:cubicBezTo>
                <a:cubicBezTo>
                  <a:pt x="50309" y="29401"/>
                  <a:pt x="46388" y="29401"/>
                  <a:pt x="42468" y="30708"/>
                </a:cubicBezTo>
                <a:cubicBezTo>
                  <a:pt x="38548" y="32014"/>
                  <a:pt x="35935" y="33321"/>
                  <a:pt x="32015" y="34628"/>
                </a:cubicBezTo>
                <a:cubicBezTo>
                  <a:pt x="28095" y="35935"/>
                  <a:pt x="25481" y="37241"/>
                  <a:pt x="22867" y="38548"/>
                </a:cubicBezTo>
                <a:cubicBezTo>
                  <a:pt x="20254" y="39855"/>
                  <a:pt x="17641" y="41161"/>
                  <a:pt x="16334" y="42468"/>
                </a:cubicBezTo>
                <a:cubicBezTo>
                  <a:pt x="12414" y="45082"/>
                  <a:pt x="9800" y="46388"/>
                  <a:pt x="9800" y="46388"/>
                </a:cubicBezTo>
                <a:cubicBezTo>
                  <a:pt x="9800" y="46388"/>
                  <a:pt x="11108" y="43775"/>
                  <a:pt x="13720" y="39855"/>
                </a:cubicBezTo>
                <a:cubicBezTo>
                  <a:pt x="15028" y="38548"/>
                  <a:pt x="16334" y="35935"/>
                  <a:pt x="18947" y="33321"/>
                </a:cubicBezTo>
                <a:cubicBezTo>
                  <a:pt x="21561" y="30708"/>
                  <a:pt x="22867" y="28094"/>
                  <a:pt x="26787" y="25481"/>
                </a:cubicBezTo>
                <a:cubicBezTo>
                  <a:pt x="29401" y="22867"/>
                  <a:pt x="33321" y="20254"/>
                  <a:pt x="37242" y="17641"/>
                </a:cubicBezTo>
                <a:cubicBezTo>
                  <a:pt x="41162" y="15027"/>
                  <a:pt x="46388" y="13720"/>
                  <a:pt x="50309" y="12414"/>
                </a:cubicBezTo>
                <a:cubicBezTo>
                  <a:pt x="55535" y="11107"/>
                  <a:pt x="60762" y="9800"/>
                  <a:pt x="65989" y="9800"/>
                </a:cubicBezTo>
                <a:cubicBezTo>
                  <a:pt x="71216" y="9800"/>
                  <a:pt x="76443" y="9800"/>
                  <a:pt x="81669" y="11107"/>
                </a:cubicBezTo>
                <a:cubicBezTo>
                  <a:pt x="86897" y="12414"/>
                  <a:pt x="92123" y="13720"/>
                  <a:pt x="97350" y="16334"/>
                </a:cubicBezTo>
                <a:cubicBezTo>
                  <a:pt x="102577" y="17641"/>
                  <a:pt x="106497" y="21561"/>
                  <a:pt x="110417" y="22867"/>
                </a:cubicBezTo>
                <a:cubicBezTo>
                  <a:pt x="114337" y="25481"/>
                  <a:pt x="118257" y="28094"/>
                  <a:pt x="122178" y="32014"/>
                </a:cubicBezTo>
                <a:cubicBezTo>
                  <a:pt x="126098" y="34628"/>
                  <a:pt x="128712" y="38548"/>
                  <a:pt x="131324" y="41161"/>
                </a:cubicBezTo>
                <a:cubicBezTo>
                  <a:pt x="133938" y="43775"/>
                  <a:pt x="135245" y="47695"/>
                  <a:pt x="137858" y="50308"/>
                </a:cubicBezTo>
                <a:cubicBezTo>
                  <a:pt x="139165" y="52922"/>
                  <a:pt x="140471" y="55535"/>
                  <a:pt x="141779" y="56842"/>
                </a:cubicBezTo>
                <a:cubicBezTo>
                  <a:pt x="144391" y="60762"/>
                  <a:pt x="144391" y="63376"/>
                  <a:pt x="144391" y="63376"/>
                </a:cubicBezTo>
                <a:close/>
              </a:path>
            </a:pathLst>
          </a:custGeom>
          <a:solidFill>
            <a:srgbClr val="0A070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240" name="任意多边形: 形状 239">
            <a:extLst>
              <a:ext uri="{FF2B5EF4-FFF2-40B4-BE49-F238E27FC236}">
                <a16:creationId xmlns:a16="http://schemas.microsoft.com/office/drawing/2014/main" id="{AC332AED-49E6-49F5-84E3-B9569D736B82}"/>
              </a:ext>
            </a:extLst>
          </p:cNvPr>
          <p:cNvSpPr/>
          <p:nvPr/>
        </p:nvSpPr>
        <p:spPr>
          <a:xfrm>
            <a:off x="9827314" y="1011656"/>
            <a:ext cx="143738" cy="65336"/>
          </a:xfrm>
          <a:custGeom>
            <a:avLst/>
            <a:gdLst>
              <a:gd name="connsiteX0" fmla="*/ 137858 w 143738"/>
              <a:gd name="connsiteY0" fmla="*/ 49582 h 65335"/>
              <a:gd name="connsiteX1" fmla="*/ 132632 w 143738"/>
              <a:gd name="connsiteY1" fmla="*/ 45662 h 65335"/>
              <a:gd name="connsiteX2" fmla="*/ 126098 w 143738"/>
              <a:gd name="connsiteY2" fmla="*/ 41742 h 65335"/>
              <a:gd name="connsiteX3" fmla="*/ 118257 w 143738"/>
              <a:gd name="connsiteY3" fmla="*/ 37822 h 65335"/>
              <a:gd name="connsiteX4" fmla="*/ 107804 w 143738"/>
              <a:gd name="connsiteY4" fmla="*/ 33902 h 65335"/>
              <a:gd name="connsiteX5" fmla="*/ 96044 w 143738"/>
              <a:gd name="connsiteY5" fmla="*/ 31288 h 65335"/>
              <a:gd name="connsiteX6" fmla="*/ 84283 w 143738"/>
              <a:gd name="connsiteY6" fmla="*/ 29982 h 65335"/>
              <a:gd name="connsiteX7" fmla="*/ 71216 w 143738"/>
              <a:gd name="connsiteY7" fmla="*/ 29982 h 65335"/>
              <a:gd name="connsiteX8" fmla="*/ 59455 w 143738"/>
              <a:gd name="connsiteY8" fmla="*/ 32595 h 65335"/>
              <a:gd name="connsiteX9" fmla="*/ 47695 w 143738"/>
              <a:gd name="connsiteY9" fmla="*/ 36515 h 65335"/>
              <a:gd name="connsiteX10" fmla="*/ 37242 w 143738"/>
              <a:gd name="connsiteY10" fmla="*/ 41742 h 65335"/>
              <a:gd name="connsiteX11" fmla="*/ 28095 w 143738"/>
              <a:gd name="connsiteY11" fmla="*/ 46969 h 65335"/>
              <a:gd name="connsiteX12" fmla="*/ 20254 w 143738"/>
              <a:gd name="connsiteY12" fmla="*/ 52196 h 65335"/>
              <a:gd name="connsiteX13" fmla="*/ 15028 w 143738"/>
              <a:gd name="connsiteY13" fmla="*/ 57423 h 65335"/>
              <a:gd name="connsiteX14" fmla="*/ 9800 w 143738"/>
              <a:gd name="connsiteY14" fmla="*/ 61343 h 65335"/>
              <a:gd name="connsiteX15" fmla="*/ 12414 w 143738"/>
              <a:gd name="connsiteY15" fmla="*/ 54809 h 65335"/>
              <a:gd name="connsiteX16" fmla="*/ 15028 w 143738"/>
              <a:gd name="connsiteY16" fmla="*/ 46969 h 65335"/>
              <a:gd name="connsiteX17" fmla="*/ 20254 w 143738"/>
              <a:gd name="connsiteY17" fmla="*/ 37822 h 65335"/>
              <a:gd name="connsiteX18" fmla="*/ 29401 w 143738"/>
              <a:gd name="connsiteY18" fmla="*/ 28675 h 65335"/>
              <a:gd name="connsiteX19" fmla="*/ 41162 w 143738"/>
              <a:gd name="connsiteY19" fmla="*/ 20835 h 65335"/>
              <a:gd name="connsiteX20" fmla="*/ 55535 w 143738"/>
              <a:gd name="connsiteY20" fmla="*/ 14301 h 65335"/>
              <a:gd name="connsiteX21" fmla="*/ 71216 w 143738"/>
              <a:gd name="connsiteY21" fmla="*/ 10381 h 65335"/>
              <a:gd name="connsiteX22" fmla="*/ 86897 w 143738"/>
              <a:gd name="connsiteY22" fmla="*/ 10381 h 65335"/>
              <a:gd name="connsiteX23" fmla="*/ 101270 w 143738"/>
              <a:gd name="connsiteY23" fmla="*/ 12995 h 65335"/>
              <a:gd name="connsiteX24" fmla="*/ 114337 w 143738"/>
              <a:gd name="connsiteY24" fmla="*/ 18221 h 65335"/>
              <a:gd name="connsiteX25" fmla="*/ 124791 w 143738"/>
              <a:gd name="connsiteY25" fmla="*/ 26062 h 65335"/>
              <a:gd name="connsiteX26" fmla="*/ 132632 w 143738"/>
              <a:gd name="connsiteY26" fmla="*/ 33902 h 65335"/>
              <a:gd name="connsiteX27" fmla="*/ 136552 w 143738"/>
              <a:gd name="connsiteY27" fmla="*/ 40435 h 65335"/>
              <a:gd name="connsiteX28" fmla="*/ 137858 w 143738"/>
              <a:gd name="connsiteY28" fmla="*/ 49582 h 65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43738" h="65335">
                <a:moveTo>
                  <a:pt x="137858" y="49582"/>
                </a:moveTo>
                <a:cubicBezTo>
                  <a:pt x="137858" y="49582"/>
                  <a:pt x="135245" y="48276"/>
                  <a:pt x="132632" y="45662"/>
                </a:cubicBezTo>
                <a:cubicBezTo>
                  <a:pt x="131324" y="44356"/>
                  <a:pt x="128712" y="43049"/>
                  <a:pt x="126098" y="41742"/>
                </a:cubicBezTo>
                <a:cubicBezTo>
                  <a:pt x="123484" y="40435"/>
                  <a:pt x="120871" y="39129"/>
                  <a:pt x="118257" y="37822"/>
                </a:cubicBezTo>
                <a:cubicBezTo>
                  <a:pt x="115644" y="36515"/>
                  <a:pt x="111724" y="35209"/>
                  <a:pt x="107804" y="33902"/>
                </a:cubicBezTo>
                <a:cubicBezTo>
                  <a:pt x="103884" y="32595"/>
                  <a:pt x="99964" y="32595"/>
                  <a:pt x="96044" y="31288"/>
                </a:cubicBezTo>
                <a:cubicBezTo>
                  <a:pt x="92123" y="31288"/>
                  <a:pt x="88203" y="29982"/>
                  <a:pt x="84283" y="29982"/>
                </a:cubicBezTo>
                <a:cubicBezTo>
                  <a:pt x="80363" y="29982"/>
                  <a:pt x="76443" y="29982"/>
                  <a:pt x="71216" y="29982"/>
                </a:cubicBezTo>
                <a:cubicBezTo>
                  <a:pt x="67296" y="29982"/>
                  <a:pt x="63376" y="31288"/>
                  <a:pt x="59455" y="32595"/>
                </a:cubicBezTo>
                <a:cubicBezTo>
                  <a:pt x="55535" y="33902"/>
                  <a:pt x="51615" y="35209"/>
                  <a:pt x="47695" y="36515"/>
                </a:cubicBezTo>
                <a:cubicBezTo>
                  <a:pt x="43775" y="37822"/>
                  <a:pt x="39855" y="39129"/>
                  <a:pt x="37242" y="41742"/>
                </a:cubicBezTo>
                <a:cubicBezTo>
                  <a:pt x="33321" y="43049"/>
                  <a:pt x="30708" y="45662"/>
                  <a:pt x="28095" y="46969"/>
                </a:cubicBezTo>
                <a:cubicBezTo>
                  <a:pt x="25481" y="48276"/>
                  <a:pt x="22867" y="50889"/>
                  <a:pt x="20254" y="52196"/>
                </a:cubicBezTo>
                <a:cubicBezTo>
                  <a:pt x="17641" y="53503"/>
                  <a:pt x="16334" y="56116"/>
                  <a:pt x="15028" y="57423"/>
                </a:cubicBezTo>
                <a:cubicBezTo>
                  <a:pt x="12414" y="60036"/>
                  <a:pt x="9800" y="61343"/>
                  <a:pt x="9800" y="61343"/>
                </a:cubicBezTo>
                <a:cubicBezTo>
                  <a:pt x="9800" y="61343"/>
                  <a:pt x="9800" y="58729"/>
                  <a:pt x="12414" y="54809"/>
                </a:cubicBezTo>
                <a:cubicBezTo>
                  <a:pt x="13720" y="52196"/>
                  <a:pt x="13720" y="49582"/>
                  <a:pt x="15028" y="46969"/>
                </a:cubicBezTo>
                <a:cubicBezTo>
                  <a:pt x="16334" y="44356"/>
                  <a:pt x="17641" y="40435"/>
                  <a:pt x="20254" y="37822"/>
                </a:cubicBezTo>
                <a:cubicBezTo>
                  <a:pt x="22867" y="35209"/>
                  <a:pt x="25481" y="31288"/>
                  <a:pt x="29401" y="28675"/>
                </a:cubicBezTo>
                <a:cubicBezTo>
                  <a:pt x="32015" y="26062"/>
                  <a:pt x="35935" y="23448"/>
                  <a:pt x="41162" y="20835"/>
                </a:cubicBezTo>
                <a:cubicBezTo>
                  <a:pt x="45082" y="18221"/>
                  <a:pt x="50309" y="15608"/>
                  <a:pt x="55535" y="14301"/>
                </a:cubicBezTo>
                <a:cubicBezTo>
                  <a:pt x="60762" y="12995"/>
                  <a:pt x="65989" y="11688"/>
                  <a:pt x="71216" y="10381"/>
                </a:cubicBezTo>
                <a:cubicBezTo>
                  <a:pt x="76443" y="10381"/>
                  <a:pt x="81669" y="9074"/>
                  <a:pt x="86897" y="10381"/>
                </a:cubicBezTo>
                <a:cubicBezTo>
                  <a:pt x="92123" y="10381"/>
                  <a:pt x="97350" y="11688"/>
                  <a:pt x="101270" y="12995"/>
                </a:cubicBezTo>
                <a:cubicBezTo>
                  <a:pt x="106497" y="14301"/>
                  <a:pt x="110417" y="16915"/>
                  <a:pt x="114337" y="18221"/>
                </a:cubicBezTo>
                <a:cubicBezTo>
                  <a:pt x="118257" y="20835"/>
                  <a:pt x="122178" y="22142"/>
                  <a:pt x="124791" y="26062"/>
                </a:cubicBezTo>
                <a:cubicBezTo>
                  <a:pt x="127404" y="28675"/>
                  <a:pt x="130018" y="31288"/>
                  <a:pt x="132632" y="33902"/>
                </a:cubicBezTo>
                <a:cubicBezTo>
                  <a:pt x="135245" y="36515"/>
                  <a:pt x="136552" y="37822"/>
                  <a:pt x="136552" y="40435"/>
                </a:cubicBezTo>
                <a:cubicBezTo>
                  <a:pt x="136552" y="46969"/>
                  <a:pt x="137858" y="49582"/>
                  <a:pt x="137858" y="49582"/>
                </a:cubicBezTo>
                <a:close/>
              </a:path>
            </a:pathLst>
          </a:custGeom>
          <a:solidFill>
            <a:srgbClr val="0A070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241" name="任意多边形: 形状 240">
            <a:extLst>
              <a:ext uri="{FF2B5EF4-FFF2-40B4-BE49-F238E27FC236}">
                <a16:creationId xmlns:a16="http://schemas.microsoft.com/office/drawing/2014/main" id="{BF91AB96-D646-481D-98B4-6562C500345E}"/>
              </a:ext>
            </a:extLst>
          </p:cNvPr>
          <p:cNvSpPr/>
          <p:nvPr/>
        </p:nvSpPr>
        <p:spPr>
          <a:xfrm>
            <a:off x="9933159" y="1323960"/>
            <a:ext cx="182940" cy="39201"/>
          </a:xfrm>
          <a:custGeom>
            <a:avLst/>
            <a:gdLst>
              <a:gd name="connsiteX0" fmla="*/ 174446 w 182939"/>
              <a:gd name="connsiteY0" fmla="*/ 31288 h 39201"/>
              <a:gd name="connsiteX1" fmla="*/ 9800 w 182939"/>
              <a:gd name="connsiteY1" fmla="*/ 31288 h 39201"/>
              <a:gd name="connsiteX2" fmla="*/ 174446 w 182939"/>
              <a:gd name="connsiteY2" fmla="*/ 31288 h 39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2939" h="39201">
                <a:moveTo>
                  <a:pt x="174446" y="31288"/>
                </a:moveTo>
                <a:cubicBezTo>
                  <a:pt x="174446" y="31288"/>
                  <a:pt x="52922" y="-17060"/>
                  <a:pt x="9800" y="31288"/>
                </a:cubicBezTo>
                <a:lnTo>
                  <a:pt x="174446" y="31288"/>
                </a:lnTo>
                <a:close/>
              </a:path>
            </a:pathLst>
          </a:custGeom>
          <a:solidFill>
            <a:srgbClr val="C9656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242" name="任意多边形: 形状 241">
            <a:extLst>
              <a:ext uri="{FF2B5EF4-FFF2-40B4-BE49-F238E27FC236}">
                <a16:creationId xmlns:a16="http://schemas.microsoft.com/office/drawing/2014/main" id="{800F159E-A7EC-4F05-BC73-9A2FE8C2E1A1}"/>
              </a:ext>
            </a:extLst>
          </p:cNvPr>
          <p:cNvSpPr/>
          <p:nvPr/>
        </p:nvSpPr>
        <p:spPr>
          <a:xfrm>
            <a:off x="9932463" y="1345448"/>
            <a:ext cx="182940" cy="91470"/>
          </a:xfrm>
          <a:custGeom>
            <a:avLst/>
            <a:gdLst>
              <a:gd name="connsiteX0" fmla="*/ 175142 w 182939"/>
              <a:gd name="connsiteY0" fmla="*/ 9800 h 91469"/>
              <a:gd name="connsiteX1" fmla="*/ 71911 w 182939"/>
              <a:gd name="connsiteY1" fmla="*/ 84283 h 91469"/>
              <a:gd name="connsiteX2" fmla="*/ 10496 w 182939"/>
              <a:gd name="connsiteY2" fmla="*/ 9800 h 91469"/>
              <a:gd name="connsiteX3" fmla="*/ 175142 w 182939"/>
              <a:gd name="connsiteY3" fmla="*/ 9800 h 91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939" h="91469">
                <a:moveTo>
                  <a:pt x="175142" y="9800"/>
                </a:moveTo>
                <a:cubicBezTo>
                  <a:pt x="175142" y="9800"/>
                  <a:pt x="134634" y="89510"/>
                  <a:pt x="71911" y="84283"/>
                </a:cubicBezTo>
                <a:cubicBezTo>
                  <a:pt x="-1265" y="79056"/>
                  <a:pt x="10496" y="9800"/>
                  <a:pt x="10496" y="9800"/>
                </a:cubicBezTo>
                <a:lnTo>
                  <a:pt x="175142" y="9800"/>
                </a:lnTo>
                <a:close/>
              </a:path>
            </a:pathLst>
          </a:custGeom>
          <a:solidFill>
            <a:srgbClr val="C9656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243" name="任意多边形: 形状 242">
            <a:extLst>
              <a:ext uri="{FF2B5EF4-FFF2-40B4-BE49-F238E27FC236}">
                <a16:creationId xmlns:a16="http://schemas.microsoft.com/office/drawing/2014/main" id="{A4C5E79C-AB41-4885-BF63-3039CB26DFCC}"/>
              </a:ext>
            </a:extLst>
          </p:cNvPr>
          <p:cNvSpPr/>
          <p:nvPr/>
        </p:nvSpPr>
        <p:spPr>
          <a:xfrm>
            <a:off x="9933159" y="1345448"/>
            <a:ext cx="182940" cy="65336"/>
          </a:xfrm>
          <a:custGeom>
            <a:avLst/>
            <a:gdLst>
              <a:gd name="connsiteX0" fmla="*/ 174446 w 182939"/>
              <a:gd name="connsiteY0" fmla="*/ 9800 h 65335"/>
              <a:gd name="connsiteX1" fmla="*/ 9800 w 182939"/>
              <a:gd name="connsiteY1" fmla="*/ 9800 h 65335"/>
              <a:gd name="connsiteX2" fmla="*/ 174446 w 182939"/>
              <a:gd name="connsiteY2" fmla="*/ 9800 h 65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2939" h="65335">
                <a:moveTo>
                  <a:pt x="174446" y="9800"/>
                </a:moveTo>
                <a:lnTo>
                  <a:pt x="9800" y="9800"/>
                </a:lnTo>
                <a:cubicBezTo>
                  <a:pt x="9800" y="9800"/>
                  <a:pt x="46388" y="118257"/>
                  <a:pt x="174446" y="9800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244" name="任意多边形: 形状 243">
            <a:extLst>
              <a:ext uri="{FF2B5EF4-FFF2-40B4-BE49-F238E27FC236}">
                <a16:creationId xmlns:a16="http://schemas.microsoft.com/office/drawing/2014/main" id="{CA387A1E-93C3-41EC-ACDE-9EF339A6B024}"/>
              </a:ext>
            </a:extLst>
          </p:cNvPr>
          <p:cNvSpPr/>
          <p:nvPr/>
        </p:nvSpPr>
        <p:spPr>
          <a:xfrm>
            <a:off x="10289891" y="1268352"/>
            <a:ext cx="78403" cy="78403"/>
          </a:xfrm>
          <a:custGeom>
            <a:avLst/>
            <a:gdLst>
              <a:gd name="connsiteX0" fmla="*/ 9800 w 78402"/>
              <a:gd name="connsiteY0" fmla="*/ 41161 h 78402"/>
              <a:gd name="connsiteX1" fmla="*/ 41161 w 78402"/>
              <a:gd name="connsiteY1" fmla="*/ 72522 h 78402"/>
              <a:gd name="connsiteX2" fmla="*/ 72522 w 78402"/>
              <a:gd name="connsiteY2" fmla="*/ 41161 h 78402"/>
              <a:gd name="connsiteX3" fmla="*/ 41161 w 78402"/>
              <a:gd name="connsiteY3" fmla="*/ 9800 h 78402"/>
              <a:gd name="connsiteX4" fmla="*/ 9800 w 78402"/>
              <a:gd name="connsiteY4" fmla="*/ 41161 h 78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402" h="78402">
                <a:moveTo>
                  <a:pt x="9800" y="41161"/>
                </a:moveTo>
                <a:cubicBezTo>
                  <a:pt x="9800" y="58149"/>
                  <a:pt x="24174" y="72522"/>
                  <a:pt x="41161" y="72522"/>
                </a:cubicBezTo>
                <a:cubicBezTo>
                  <a:pt x="58149" y="72522"/>
                  <a:pt x="72522" y="58149"/>
                  <a:pt x="72522" y="41161"/>
                </a:cubicBezTo>
                <a:cubicBezTo>
                  <a:pt x="72522" y="24174"/>
                  <a:pt x="58149" y="9800"/>
                  <a:pt x="41161" y="9800"/>
                </a:cubicBezTo>
                <a:cubicBezTo>
                  <a:pt x="24174" y="9800"/>
                  <a:pt x="9800" y="24174"/>
                  <a:pt x="9800" y="41161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245" name="任意多边形: 形状 244">
            <a:extLst>
              <a:ext uri="{FF2B5EF4-FFF2-40B4-BE49-F238E27FC236}">
                <a16:creationId xmlns:a16="http://schemas.microsoft.com/office/drawing/2014/main" id="{7AC4188A-AD8D-4CF8-9469-57FCF8344D24}"/>
              </a:ext>
            </a:extLst>
          </p:cNvPr>
          <p:cNvSpPr/>
          <p:nvPr/>
        </p:nvSpPr>
        <p:spPr>
          <a:xfrm>
            <a:off x="9037867" y="649512"/>
            <a:ext cx="352812" cy="365879"/>
          </a:xfrm>
          <a:custGeom>
            <a:avLst/>
            <a:gdLst>
              <a:gd name="connsiteX0" fmla="*/ 16528 w 352812"/>
              <a:gd name="connsiteY0" fmla="*/ 163451 h 365879"/>
              <a:gd name="connsiteX1" fmla="*/ 219068 w 352812"/>
              <a:gd name="connsiteY1" fmla="*/ 13179 h 365879"/>
              <a:gd name="connsiteX2" fmla="*/ 195547 w 352812"/>
              <a:gd name="connsiteY2" fmla="*/ 341164 h 365879"/>
              <a:gd name="connsiteX3" fmla="*/ 16528 w 352812"/>
              <a:gd name="connsiteY3" fmla="*/ 163451 h 365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2812" h="365879">
                <a:moveTo>
                  <a:pt x="16528" y="163451"/>
                </a:moveTo>
                <a:cubicBezTo>
                  <a:pt x="16528" y="163451"/>
                  <a:pt x="94931" y="-16875"/>
                  <a:pt x="219068" y="13179"/>
                </a:cubicBezTo>
                <a:cubicBezTo>
                  <a:pt x="343206" y="43234"/>
                  <a:pt x="434676" y="258841"/>
                  <a:pt x="195547" y="341164"/>
                </a:cubicBezTo>
                <a:cubicBezTo>
                  <a:pt x="-43581" y="422180"/>
                  <a:pt x="16528" y="163451"/>
                  <a:pt x="16528" y="163451"/>
                </a:cubicBezTo>
                <a:close/>
              </a:path>
            </a:pathLst>
          </a:custGeom>
          <a:solidFill>
            <a:srgbClr val="2C2C3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246" name="任意多边形: 形状 245">
            <a:extLst>
              <a:ext uri="{FF2B5EF4-FFF2-40B4-BE49-F238E27FC236}">
                <a16:creationId xmlns:a16="http://schemas.microsoft.com/office/drawing/2014/main" id="{49E7C6FA-BEA8-4E1D-969A-08ADF6611A9F}"/>
              </a:ext>
            </a:extLst>
          </p:cNvPr>
          <p:cNvSpPr/>
          <p:nvPr/>
        </p:nvSpPr>
        <p:spPr>
          <a:xfrm>
            <a:off x="8812000" y="1393796"/>
            <a:ext cx="156805" cy="261342"/>
          </a:xfrm>
          <a:custGeom>
            <a:avLst/>
            <a:gdLst>
              <a:gd name="connsiteX0" fmla="*/ 9800 w 156805"/>
              <a:gd name="connsiteY0" fmla="*/ 179673 h 261342"/>
              <a:gd name="connsiteX1" fmla="*/ 11108 w 156805"/>
              <a:gd name="connsiteY1" fmla="*/ 9800 h 261342"/>
              <a:gd name="connsiteX2" fmla="*/ 148312 w 156805"/>
              <a:gd name="connsiteY2" fmla="*/ 9800 h 261342"/>
              <a:gd name="connsiteX3" fmla="*/ 139165 w 156805"/>
              <a:gd name="connsiteY3" fmla="*/ 205807 h 261342"/>
              <a:gd name="connsiteX4" fmla="*/ 69910 w 156805"/>
              <a:gd name="connsiteY4" fmla="*/ 260689 h 261342"/>
              <a:gd name="connsiteX5" fmla="*/ 9800 w 156805"/>
              <a:gd name="connsiteY5" fmla="*/ 179673 h 261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805" h="261342">
                <a:moveTo>
                  <a:pt x="9800" y="179673"/>
                </a:moveTo>
                <a:lnTo>
                  <a:pt x="11108" y="9800"/>
                </a:lnTo>
                <a:lnTo>
                  <a:pt x="148312" y="9800"/>
                </a:lnTo>
                <a:lnTo>
                  <a:pt x="139165" y="205807"/>
                </a:lnTo>
                <a:cubicBezTo>
                  <a:pt x="133938" y="251542"/>
                  <a:pt x="88203" y="260689"/>
                  <a:pt x="69910" y="260689"/>
                </a:cubicBezTo>
                <a:cubicBezTo>
                  <a:pt x="30708" y="259382"/>
                  <a:pt x="13721" y="245008"/>
                  <a:pt x="9800" y="179673"/>
                </a:cubicBezTo>
                <a:close/>
              </a:path>
            </a:pathLst>
          </a:custGeom>
          <a:solidFill>
            <a:srgbClr val="CE8D7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247" name="任意多边形: 形状 246">
            <a:extLst>
              <a:ext uri="{FF2B5EF4-FFF2-40B4-BE49-F238E27FC236}">
                <a16:creationId xmlns:a16="http://schemas.microsoft.com/office/drawing/2014/main" id="{58251DA5-E900-4ED3-843C-CB36980F53B9}"/>
              </a:ext>
            </a:extLst>
          </p:cNvPr>
          <p:cNvSpPr/>
          <p:nvPr/>
        </p:nvSpPr>
        <p:spPr>
          <a:xfrm>
            <a:off x="8615119" y="814734"/>
            <a:ext cx="522685" cy="679490"/>
          </a:xfrm>
          <a:custGeom>
            <a:avLst/>
            <a:gdLst>
              <a:gd name="connsiteX0" fmla="*/ 15901 w 522684"/>
              <a:gd name="connsiteY0" fmla="*/ 258264 h 679490"/>
              <a:gd name="connsiteX1" fmla="*/ 172706 w 522684"/>
              <a:gd name="connsiteY1" fmla="*/ 675105 h 679490"/>
              <a:gd name="connsiteX2" fmla="*/ 524212 w 522684"/>
              <a:gd name="connsiteY2" fmla="*/ 341894 h 679490"/>
              <a:gd name="connsiteX3" fmla="*/ 256336 w 522684"/>
              <a:gd name="connsiteY3" fmla="*/ 9989 h 679490"/>
              <a:gd name="connsiteX4" fmla="*/ 15901 w 522684"/>
              <a:gd name="connsiteY4" fmla="*/ 258264 h 67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2684" h="679490">
                <a:moveTo>
                  <a:pt x="15901" y="258264"/>
                </a:moveTo>
                <a:cubicBezTo>
                  <a:pt x="15901" y="258264"/>
                  <a:pt x="-37674" y="618917"/>
                  <a:pt x="172706" y="675105"/>
                </a:cubicBezTo>
                <a:cubicBezTo>
                  <a:pt x="322978" y="714307"/>
                  <a:pt x="535972" y="575795"/>
                  <a:pt x="524212" y="341894"/>
                </a:cubicBezTo>
                <a:cubicBezTo>
                  <a:pt x="512451" y="107992"/>
                  <a:pt x="362180" y="4762"/>
                  <a:pt x="256336" y="9989"/>
                </a:cubicBezTo>
                <a:cubicBezTo>
                  <a:pt x="150492" y="15216"/>
                  <a:pt x="40729" y="94925"/>
                  <a:pt x="15901" y="258264"/>
                </a:cubicBezTo>
                <a:close/>
              </a:path>
            </a:pathLst>
          </a:custGeom>
          <a:solidFill>
            <a:srgbClr val="F2AB8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248" name="任意多边形: 形状 247">
            <a:extLst>
              <a:ext uri="{FF2B5EF4-FFF2-40B4-BE49-F238E27FC236}">
                <a16:creationId xmlns:a16="http://schemas.microsoft.com/office/drawing/2014/main" id="{DECCBC3A-9521-4102-B7F4-E6F860712D62}"/>
              </a:ext>
            </a:extLst>
          </p:cNvPr>
          <p:cNvSpPr/>
          <p:nvPr/>
        </p:nvSpPr>
        <p:spPr>
          <a:xfrm>
            <a:off x="8723143" y="1213470"/>
            <a:ext cx="65336" cy="91470"/>
          </a:xfrm>
          <a:custGeom>
            <a:avLst/>
            <a:gdLst>
              <a:gd name="connsiteX0" fmla="*/ 62069 w 65335"/>
              <a:gd name="connsiteY0" fmla="*/ 9800 h 91469"/>
              <a:gd name="connsiteX1" fmla="*/ 54229 w 65335"/>
              <a:gd name="connsiteY1" fmla="*/ 24174 h 91469"/>
              <a:gd name="connsiteX2" fmla="*/ 43775 w 65335"/>
              <a:gd name="connsiteY2" fmla="*/ 37241 h 91469"/>
              <a:gd name="connsiteX3" fmla="*/ 32015 w 65335"/>
              <a:gd name="connsiteY3" fmla="*/ 49002 h 91469"/>
              <a:gd name="connsiteX4" fmla="*/ 17641 w 65335"/>
              <a:gd name="connsiteY4" fmla="*/ 58149 h 91469"/>
              <a:gd name="connsiteX5" fmla="*/ 18947 w 65335"/>
              <a:gd name="connsiteY5" fmla="*/ 51615 h 91469"/>
              <a:gd name="connsiteX6" fmla="*/ 43775 w 65335"/>
              <a:gd name="connsiteY6" fmla="*/ 88203 h 91469"/>
              <a:gd name="connsiteX7" fmla="*/ 12414 w 65335"/>
              <a:gd name="connsiteY7" fmla="*/ 56842 h 91469"/>
              <a:gd name="connsiteX8" fmla="*/ 9800 w 65335"/>
              <a:gd name="connsiteY8" fmla="*/ 52922 h 91469"/>
              <a:gd name="connsiteX9" fmla="*/ 13720 w 65335"/>
              <a:gd name="connsiteY9" fmla="*/ 50308 h 91469"/>
              <a:gd name="connsiteX10" fmla="*/ 26787 w 65335"/>
              <a:gd name="connsiteY10" fmla="*/ 42468 h 91469"/>
              <a:gd name="connsiteX11" fmla="*/ 38548 w 65335"/>
              <a:gd name="connsiteY11" fmla="*/ 33321 h 91469"/>
              <a:gd name="connsiteX12" fmla="*/ 50309 w 65335"/>
              <a:gd name="connsiteY12" fmla="*/ 22867 h 91469"/>
              <a:gd name="connsiteX13" fmla="*/ 62069 w 65335"/>
              <a:gd name="connsiteY13" fmla="*/ 9800 h 91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5335" h="91469">
                <a:moveTo>
                  <a:pt x="62069" y="9800"/>
                </a:moveTo>
                <a:cubicBezTo>
                  <a:pt x="59455" y="15027"/>
                  <a:pt x="56842" y="18947"/>
                  <a:pt x="54229" y="24174"/>
                </a:cubicBezTo>
                <a:cubicBezTo>
                  <a:pt x="51615" y="28094"/>
                  <a:pt x="47695" y="33321"/>
                  <a:pt x="43775" y="37241"/>
                </a:cubicBezTo>
                <a:cubicBezTo>
                  <a:pt x="39855" y="41161"/>
                  <a:pt x="35935" y="45082"/>
                  <a:pt x="32015" y="49002"/>
                </a:cubicBezTo>
                <a:cubicBezTo>
                  <a:pt x="28095" y="51615"/>
                  <a:pt x="22867" y="55535"/>
                  <a:pt x="17641" y="58149"/>
                </a:cubicBezTo>
                <a:lnTo>
                  <a:pt x="18947" y="51615"/>
                </a:lnTo>
                <a:cubicBezTo>
                  <a:pt x="28095" y="63376"/>
                  <a:pt x="37242" y="75136"/>
                  <a:pt x="43775" y="88203"/>
                </a:cubicBezTo>
                <a:cubicBezTo>
                  <a:pt x="32015" y="79056"/>
                  <a:pt x="21561" y="68602"/>
                  <a:pt x="12414" y="56842"/>
                </a:cubicBezTo>
                <a:lnTo>
                  <a:pt x="9800" y="52922"/>
                </a:lnTo>
                <a:lnTo>
                  <a:pt x="13720" y="50308"/>
                </a:lnTo>
                <a:cubicBezTo>
                  <a:pt x="17641" y="47695"/>
                  <a:pt x="21561" y="45082"/>
                  <a:pt x="26787" y="42468"/>
                </a:cubicBezTo>
                <a:cubicBezTo>
                  <a:pt x="30708" y="38548"/>
                  <a:pt x="34628" y="35935"/>
                  <a:pt x="38548" y="33321"/>
                </a:cubicBezTo>
                <a:cubicBezTo>
                  <a:pt x="42468" y="29401"/>
                  <a:pt x="46388" y="26788"/>
                  <a:pt x="50309" y="22867"/>
                </a:cubicBezTo>
                <a:cubicBezTo>
                  <a:pt x="54229" y="16334"/>
                  <a:pt x="58149" y="13720"/>
                  <a:pt x="62069" y="9800"/>
                </a:cubicBezTo>
                <a:close/>
              </a:path>
            </a:pathLst>
          </a:custGeom>
          <a:solidFill>
            <a:srgbClr val="B5766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249" name="任意多边形: 形状 248">
            <a:extLst>
              <a:ext uri="{FF2B5EF4-FFF2-40B4-BE49-F238E27FC236}">
                <a16:creationId xmlns:a16="http://schemas.microsoft.com/office/drawing/2014/main" id="{94F98093-D33E-4296-A9CE-7553D2A3B2CF}"/>
              </a:ext>
            </a:extLst>
          </p:cNvPr>
          <p:cNvSpPr/>
          <p:nvPr/>
        </p:nvSpPr>
        <p:spPr>
          <a:xfrm>
            <a:off x="8674685" y="1133699"/>
            <a:ext cx="65336" cy="104537"/>
          </a:xfrm>
          <a:custGeom>
            <a:avLst/>
            <a:gdLst>
              <a:gd name="connsiteX0" fmla="*/ 9911 w 65335"/>
              <a:gd name="connsiteY0" fmla="*/ 56904 h 104536"/>
              <a:gd name="connsiteX1" fmla="*/ 37352 w 65335"/>
              <a:gd name="connsiteY1" fmla="*/ 101332 h 104536"/>
              <a:gd name="connsiteX2" fmla="*/ 60873 w 65335"/>
              <a:gd name="connsiteY2" fmla="*/ 54290 h 104536"/>
              <a:gd name="connsiteX3" fmla="*/ 33432 w 65335"/>
              <a:gd name="connsiteY3" fmla="*/ 9862 h 104536"/>
              <a:gd name="connsiteX4" fmla="*/ 9911 w 65335"/>
              <a:gd name="connsiteY4" fmla="*/ 56904 h 104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335" h="104536">
                <a:moveTo>
                  <a:pt x="9911" y="56904"/>
                </a:moveTo>
                <a:cubicBezTo>
                  <a:pt x="11218" y="83038"/>
                  <a:pt x="24285" y="102639"/>
                  <a:pt x="37352" y="101332"/>
                </a:cubicBezTo>
                <a:cubicBezTo>
                  <a:pt x="51725" y="100025"/>
                  <a:pt x="62179" y="79118"/>
                  <a:pt x="60873" y="54290"/>
                </a:cubicBezTo>
                <a:cubicBezTo>
                  <a:pt x="59566" y="28156"/>
                  <a:pt x="46499" y="8555"/>
                  <a:pt x="33432" y="9862"/>
                </a:cubicBezTo>
                <a:cubicBezTo>
                  <a:pt x="19058" y="9862"/>
                  <a:pt x="8604" y="30769"/>
                  <a:pt x="9911" y="56904"/>
                </a:cubicBezTo>
                <a:close/>
              </a:path>
            </a:pathLst>
          </a:custGeom>
          <a:solidFill>
            <a:srgbClr val="22222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250" name="任意多边形: 形状 249">
            <a:extLst>
              <a:ext uri="{FF2B5EF4-FFF2-40B4-BE49-F238E27FC236}">
                <a16:creationId xmlns:a16="http://schemas.microsoft.com/office/drawing/2014/main" id="{1EB4D7D0-21D4-4433-8F25-EE3ECFFE8EE1}"/>
              </a:ext>
            </a:extLst>
          </p:cNvPr>
          <p:cNvSpPr/>
          <p:nvPr/>
        </p:nvSpPr>
        <p:spPr>
          <a:xfrm>
            <a:off x="8913813" y="1142846"/>
            <a:ext cx="65336" cy="104537"/>
          </a:xfrm>
          <a:custGeom>
            <a:avLst/>
            <a:gdLst>
              <a:gd name="connsiteX0" fmla="*/ 9911 w 65335"/>
              <a:gd name="connsiteY0" fmla="*/ 56904 h 104536"/>
              <a:gd name="connsiteX1" fmla="*/ 37351 w 65335"/>
              <a:gd name="connsiteY1" fmla="*/ 101332 h 104536"/>
              <a:gd name="connsiteX2" fmla="*/ 60872 w 65335"/>
              <a:gd name="connsiteY2" fmla="*/ 54290 h 104536"/>
              <a:gd name="connsiteX3" fmla="*/ 33431 w 65335"/>
              <a:gd name="connsiteY3" fmla="*/ 9862 h 104536"/>
              <a:gd name="connsiteX4" fmla="*/ 9911 w 65335"/>
              <a:gd name="connsiteY4" fmla="*/ 56904 h 104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335" h="104536">
                <a:moveTo>
                  <a:pt x="9911" y="56904"/>
                </a:moveTo>
                <a:cubicBezTo>
                  <a:pt x="11217" y="83038"/>
                  <a:pt x="24284" y="102639"/>
                  <a:pt x="37351" y="101332"/>
                </a:cubicBezTo>
                <a:cubicBezTo>
                  <a:pt x="51725" y="100025"/>
                  <a:pt x="62179" y="79118"/>
                  <a:pt x="60872" y="54290"/>
                </a:cubicBezTo>
                <a:cubicBezTo>
                  <a:pt x="59566" y="28156"/>
                  <a:pt x="46498" y="8555"/>
                  <a:pt x="33431" y="9862"/>
                </a:cubicBezTo>
                <a:cubicBezTo>
                  <a:pt x="19057" y="9862"/>
                  <a:pt x="8604" y="30769"/>
                  <a:pt x="9911" y="56904"/>
                </a:cubicBezTo>
                <a:close/>
              </a:path>
            </a:pathLst>
          </a:custGeom>
          <a:solidFill>
            <a:srgbClr val="22222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251" name="任意多边形: 形状 250">
            <a:extLst>
              <a:ext uri="{FF2B5EF4-FFF2-40B4-BE49-F238E27FC236}">
                <a16:creationId xmlns:a16="http://schemas.microsoft.com/office/drawing/2014/main" id="{52A0DB75-4839-492C-B2D7-F5FA99592495}"/>
              </a:ext>
            </a:extLst>
          </p:cNvPr>
          <p:cNvSpPr/>
          <p:nvPr/>
        </p:nvSpPr>
        <p:spPr>
          <a:xfrm>
            <a:off x="9095556" y="1143246"/>
            <a:ext cx="130671" cy="182940"/>
          </a:xfrm>
          <a:custGeom>
            <a:avLst/>
            <a:gdLst>
              <a:gd name="connsiteX0" fmla="*/ 32015 w 130671"/>
              <a:gd name="connsiteY0" fmla="*/ 112692 h 182939"/>
              <a:gd name="connsiteX1" fmla="*/ 98657 w 130671"/>
              <a:gd name="connsiteY1" fmla="*/ 13382 h 182939"/>
              <a:gd name="connsiteX2" fmla="*/ 9800 w 130671"/>
              <a:gd name="connsiteY2" fmla="*/ 168881 h 182939"/>
              <a:gd name="connsiteX3" fmla="*/ 32015 w 130671"/>
              <a:gd name="connsiteY3" fmla="*/ 112692 h 182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0671" h="182939">
                <a:moveTo>
                  <a:pt x="32015" y="112692"/>
                </a:moveTo>
                <a:cubicBezTo>
                  <a:pt x="32015" y="112692"/>
                  <a:pt x="30708" y="-12752"/>
                  <a:pt x="98657" y="13382"/>
                </a:cubicBezTo>
                <a:cubicBezTo>
                  <a:pt x="166606" y="39517"/>
                  <a:pt x="109111" y="206776"/>
                  <a:pt x="9800" y="168881"/>
                </a:cubicBezTo>
                <a:lnTo>
                  <a:pt x="32015" y="112692"/>
                </a:lnTo>
                <a:close/>
              </a:path>
            </a:pathLst>
          </a:custGeom>
          <a:solidFill>
            <a:srgbClr val="F2AB8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252" name="任意多边形: 形状 251">
            <a:extLst>
              <a:ext uri="{FF2B5EF4-FFF2-40B4-BE49-F238E27FC236}">
                <a16:creationId xmlns:a16="http://schemas.microsoft.com/office/drawing/2014/main" id="{E35EE382-5FF8-48A6-B619-A3EBCBA8570E}"/>
              </a:ext>
            </a:extLst>
          </p:cNvPr>
          <p:cNvSpPr/>
          <p:nvPr/>
        </p:nvSpPr>
        <p:spPr>
          <a:xfrm>
            <a:off x="9126917" y="1172792"/>
            <a:ext cx="78403" cy="117604"/>
          </a:xfrm>
          <a:custGeom>
            <a:avLst/>
            <a:gdLst>
              <a:gd name="connsiteX0" fmla="*/ 71216 w 78402"/>
              <a:gd name="connsiteY0" fmla="*/ 41332 h 117604"/>
              <a:gd name="connsiteX1" fmla="*/ 34627 w 78402"/>
              <a:gd name="connsiteY1" fmla="*/ 19118 h 117604"/>
              <a:gd name="connsiteX2" fmla="*/ 21560 w 78402"/>
              <a:gd name="connsiteY2" fmla="*/ 58319 h 117604"/>
              <a:gd name="connsiteX3" fmla="*/ 9800 w 78402"/>
              <a:gd name="connsiteY3" fmla="*/ 114508 h 117604"/>
              <a:gd name="connsiteX4" fmla="*/ 71216 w 78402"/>
              <a:gd name="connsiteY4" fmla="*/ 41332 h 117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402" h="117604">
                <a:moveTo>
                  <a:pt x="71216" y="41332"/>
                </a:moveTo>
                <a:cubicBezTo>
                  <a:pt x="71216" y="41332"/>
                  <a:pt x="56842" y="-10937"/>
                  <a:pt x="34627" y="19118"/>
                </a:cubicBezTo>
                <a:cubicBezTo>
                  <a:pt x="12414" y="49172"/>
                  <a:pt x="21560" y="58319"/>
                  <a:pt x="21560" y="58319"/>
                </a:cubicBezTo>
                <a:cubicBezTo>
                  <a:pt x="21560" y="58319"/>
                  <a:pt x="51615" y="97520"/>
                  <a:pt x="9800" y="114508"/>
                </a:cubicBezTo>
                <a:cubicBezTo>
                  <a:pt x="11107" y="113201"/>
                  <a:pt x="71216" y="135415"/>
                  <a:pt x="71216" y="41332"/>
                </a:cubicBezTo>
                <a:close/>
              </a:path>
            </a:pathLst>
          </a:custGeom>
          <a:solidFill>
            <a:srgbClr val="D69F8A">
              <a:alpha val="50000"/>
            </a:srgb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253" name="任意多边形: 形状 252">
            <a:extLst>
              <a:ext uri="{FF2B5EF4-FFF2-40B4-BE49-F238E27FC236}">
                <a16:creationId xmlns:a16="http://schemas.microsoft.com/office/drawing/2014/main" id="{67BD20A2-6639-40CB-B72E-CE53863A4ACA}"/>
              </a:ext>
            </a:extLst>
          </p:cNvPr>
          <p:cNvSpPr/>
          <p:nvPr/>
        </p:nvSpPr>
        <p:spPr>
          <a:xfrm>
            <a:off x="8784559" y="687715"/>
            <a:ext cx="470416" cy="496550"/>
          </a:xfrm>
          <a:custGeom>
            <a:avLst/>
            <a:gdLst>
              <a:gd name="connsiteX0" fmla="*/ 9800 w 470416"/>
              <a:gd name="connsiteY0" fmla="*/ 123942 h 496550"/>
              <a:gd name="connsiteX1" fmla="*/ 356079 w 470416"/>
              <a:gd name="connsiteY1" fmla="*/ 491128 h 496550"/>
              <a:gd name="connsiteX2" fmla="*/ 426642 w 470416"/>
              <a:gd name="connsiteY2" fmla="*/ 475447 h 496550"/>
              <a:gd name="connsiteX3" fmla="*/ 408347 w 470416"/>
              <a:gd name="connsiteY3" fmla="*/ 120021 h 496550"/>
              <a:gd name="connsiteX4" fmla="*/ 9800 w 470416"/>
              <a:gd name="connsiteY4" fmla="*/ 123942 h 496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0416" h="496550">
                <a:moveTo>
                  <a:pt x="9800" y="123942"/>
                </a:moveTo>
                <a:cubicBezTo>
                  <a:pt x="9800" y="123942"/>
                  <a:pt x="21561" y="424485"/>
                  <a:pt x="356079" y="491128"/>
                </a:cubicBezTo>
                <a:cubicBezTo>
                  <a:pt x="356079" y="491128"/>
                  <a:pt x="358692" y="450619"/>
                  <a:pt x="426642" y="475447"/>
                </a:cubicBezTo>
                <a:cubicBezTo>
                  <a:pt x="450162" y="400964"/>
                  <a:pt x="514191" y="218025"/>
                  <a:pt x="408347" y="120021"/>
                </a:cubicBezTo>
                <a:cubicBezTo>
                  <a:pt x="301197" y="22018"/>
                  <a:pt x="47695" y="-70759"/>
                  <a:pt x="9800" y="123942"/>
                </a:cubicBezTo>
                <a:close/>
              </a:path>
            </a:pathLst>
          </a:custGeom>
          <a:solidFill>
            <a:srgbClr val="37373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254" name="任意多边形: 形状 253">
            <a:extLst>
              <a:ext uri="{FF2B5EF4-FFF2-40B4-BE49-F238E27FC236}">
                <a16:creationId xmlns:a16="http://schemas.microsoft.com/office/drawing/2014/main" id="{662CC8A7-C265-46D6-B274-2F7C361DFD14}"/>
              </a:ext>
            </a:extLst>
          </p:cNvPr>
          <p:cNvSpPr/>
          <p:nvPr/>
        </p:nvSpPr>
        <p:spPr>
          <a:xfrm>
            <a:off x="8742744" y="1323960"/>
            <a:ext cx="182940" cy="39201"/>
          </a:xfrm>
          <a:custGeom>
            <a:avLst/>
            <a:gdLst>
              <a:gd name="connsiteX0" fmla="*/ 174446 w 182939"/>
              <a:gd name="connsiteY0" fmla="*/ 31288 h 39201"/>
              <a:gd name="connsiteX1" fmla="*/ 9800 w 182939"/>
              <a:gd name="connsiteY1" fmla="*/ 31288 h 39201"/>
              <a:gd name="connsiteX2" fmla="*/ 174446 w 182939"/>
              <a:gd name="connsiteY2" fmla="*/ 31288 h 39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2939" h="39201">
                <a:moveTo>
                  <a:pt x="174446" y="31288"/>
                </a:moveTo>
                <a:cubicBezTo>
                  <a:pt x="174446" y="31288"/>
                  <a:pt x="52922" y="-17060"/>
                  <a:pt x="9800" y="31288"/>
                </a:cubicBezTo>
                <a:lnTo>
                  <a:pt x="174446" y="31288"/>
                </a:lnTo>
                <a:close/>
              </a:path>
            </a:pathLst>
          </a:custGeom>
          <a:solidFill>
            <a:srgbClr val="C9656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255" name="任意多边形: 形状 254">
            <a:extLst>
              <a:ext uri="{FF2B5EF4-FFF2-40B4-BE49-F238E27FC236}">
                <a16:creationId xmlns:a16="http://schemas.microsoft.com/office/drawing/2014/main" id="{6AA31361-26A0-4544-8B05-F4B8B54E9A94}"/>
              </a:ext>
            </a:extLst>
          </p:cNvPr>
          <p:cNvSpPr/>
          <p:nvPr/>
        </p:nvSpPr>
        <p:spPr>
          <a:xfrm>
            <a:off x="8742048" y="1345448"/>
            <a:ext cx="182940" cy="91470"/>
          </a:xfrm>
          <a:custGeom>
            <a:avLst/>
            <a:gdLst>
              <a:gd name="connsiteX0" fmla="*/ 175142 w 182939"/>
              <a:gd name="connsiteY0" fmla="*/ 9800 h 91469"/>
              <a:gd name="connsiteX1" fmla="*/ 71912 w 182939"/>
              <a:gd name="connsiteY1" fmla="*/ 84283 h 91469"/>
              <a:gd name="connsiteX2" fmla="*/ 10496 w 182939"/>
              <a:gd name="connsiteY2" fmla="*/ 9800 h 91469"/>
              <a:gd name="connsiteX3" fmla="*/ 175142 w 182939"/>
              <a:gd name="connsiteY3" fmla="*/ 9800 h 91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939" h="91469">
                <a:moveTo>
                  <a:pt x="175142" y="9800"/>
                </a:moveTo>
                <a:cubicBezTo>
                  <a:pt x="175142" y="9800"/>
                  <a:pt x="134634" y="89510"/>
                  <a:pt x="71912" y="84283"/>
                </a:cubicBezTo>
                <a:cubicBezTo>
                  <a:pt x="-1264" y="79056"/>
                  <a:pt x="10496" y="9800"/>
                  <a:pt x="10496" y="9800"/>
                </a:cubicBezTo>
                <a:lnTo>
                  <a:pt x="175142" y="9800"/>
                </a:lnTo>
                <a:close/>
              </a:path>
            </a:pathLst>
          </a:custGeom>
          <a:solidFill>
            <a:srgbClr val="C9656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256" name="任意多边形: 形状 255">
            <a:extLst>
              <a:ext uri="{FF2B5EF4-FFF2-40B4-BE49-F238E27FC236}">
                <a16:creationId xmlns:a16="http://schemas.microsoft.com/office/drawing/2014/main" id="{4FD0CBDD-D175-4018-9BA8-E7FFE091CA66}"/>
              </a:ext>
            </a:extLst>
          </p:cNvPr>
          <p:cNvSpPr/>
          <p:nvPr/>
        </p:nvSpPr>
        <p:spPr>
          <a:xfrm>
            <a:off x="8742744" y="1345448"/>
            <a:ext cx="182940" cy="65336"/>
          </a:xfrm>
          <a:custGeom>
            <a:avLst/>
            <a:gdLst>
              <a:gd name="connsiteX0" fmla="*/ 174446 w 182939"/>
              <a:gd name="connsiteY0" fmla="*/ 9800 h 65335"/>
              <a:gd name="connsiteX1" fmla="*/ 9800 w 182939"/>
              <a:gd name="connsiteY1" fmla="*/ 9800 h 65335"/>
              <a:gd name="connsiteX2" fmla="*/ 174446 w 182939"/>
              <a:gd name="connsiteY2" fmla="*/ 9800 h 65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2939" h="65335">
                <a:moveTo>
                  <a:pt x="174446" y="9800"/>
                </a:moveTo>
                <a:lnTo>
                  <a:pt x="9800" y="9800"/>
                </a:lnTo>
                <a:cubicBezTo>
                  <a:pt x="9800" y="9800"/>
                  <a:pt x="46388" y="118257"/>
                  <a:pt x="174446" y="9800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257" name="任意多边形: 形状 256">
            <a:extLst>
              <a:ext uri="{FF2B5EF4-FFF2-40B4-BE49-F238E27FC236}">
                <a16:creationId xmlns:a16="http://schemas.microsoft.com/office/drawing/2014/main" id="{01BC6370-40E1-484C-B955-592A6D5276B9}"/>
              </a:ext>
            </a:extLst>
          </p:cNvPr>
          <p:cNvSpPr/>
          <p:nvPr/>
        </p:nvSpPr>
        <p:spPr>
          <a:xfrm>
            <a:off x="9099476" y="1268352"/>
            <a:ext cx="78403" cy="78403"/>
          </a:xfrm>
          <a:custGeom>
            <a:avLst/>
            <a:gdLst>
              <a:gd name="connsiteX0" fmla="*/ 9800 w 78402"/>
              <a:gd name="connsiteY0" fmla="*/ 41161 h 78402"/>
              <a:gd name="connsiteX1" fmla="*/ 41162 w 78402"/>
              <a:gd name="connsiteY1" fmla="*/ 72522 h 78402"/>
              <a:gd name="connsiteX2" fmla="*/ 72523 w 78402"/>
              <a:gd name="connsiteY2" fmla="*/ 41161 h 78402"/>
              <a:gd name="connsiteX3" fmla="*/ 41162 w 78402"/>
              <a:gd name="connsiteY3" fmla="*/ 9800 h 78402"/>
              <a:gd name="connsiteX4" fmla="*/ 9800 w 78402"/>
              <a:gd name="connsiteY4" fmla="*/ 41161 h 78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402" h="78402">
                <a:moveTo>
                  <a:pt x="9800" y="41161"/>
                </a:moveTo>
                <a:cubicBezTo>
                  <a:pt x="9800" y="58149"/>
                  <a:pt x="24175" y="72522"/>
                  <a:pt x="41162" y="72522"/>
                </a:cubicBezTo>
                <a:cubicBezTo>
                  <a:pt x="58149" y="72522"/>
                  <a:pt x="72523" y="58149"/>
                  <a:pt x="72523" y="41161"/>
                </a:cubicBezTo>
                <a:cubicBezTo>
                  <a:pt x="72523" y="24174"/>
                  <a:pt x="58149" y="9800"/>
                  <a:pt x="41162" y="9800"/>
                </a:cubicBezTo>
                <a:cubicBezTo>
                  <a:pt x="24175" y="9800"/>
                  <a:pt x="9800" y="24174"/>
                  <a:pt x="9800" y="41161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258" name="任意多边形: 形状 257">
            <a:extLst>
              <a:ext uri="{FF2B5EF4-FFF2-40B4-BE49-F238E27FC236}">
                <a16:creationId xmlns:a16="http://schemas.microsoft.com/office/drawing/2014/main" id="{4C1E6D60-88B6-4289-AE5E-67CE55608D42}"/>
              </a:ext>
            </a:extLst>
          </p:cNvPr>
          <p:cNvSpPr/>
          <p:nvPr/>
        </p:nvSpPr>
        <p:spPr>
          <a:xfrm>
            <a:off x="8575825" y="717403"/>
            <a:ext cx="339745" cy="405081"/>
          </a:xfrm>
          <a:custGeom>
            <a:avLst/>
            <a:gdLst>
              <a:gd name="connsiteX0" fmla="*/ 304777 w 339744"/>
              <a:gd name="connsiteY0" fmla="*/ 23690 h 405080"/>
              <a:gd name="connsiteX1" fmla="*/ 42128 w 339744"/>
              <a:gd name="connsiteY1" fmla="*/ 102093 h 405080"/>
              <a:gd name="connsiteX2" fmla="*/ 52582 w 339744"/>
              <a:gd name="connsiteY2" fmla="*/ 373889 h 405080"/>
              <a:gd name="connsiteX3" fmla="*/ 102236 w 339744"/>
              <a:gd name="connsiteY3" fmla="*/ 239298 h 405080"/>
              <a:gd name="connsiteX4" fmla="*/ 213307 w 339744"/>
              <a:gd name="connsiteY4" fmla="*/ 386956 h 405080"/>
              <a:gd name="connsiteX5" fmla="*/ 170186 w 339744"/>
              <a:gd name="connsiteY5" fmla="*/ 217084 h 405080"/>
              <a:gd name="connsiteX6" fmla="*/ 337445 w 339744"/>
              <a:gd name="connsiteY6" fmla="*/ 403944 h 405080"/>
              <a:gd name="connsiteX7" fmla="*/ 272109 w 339744"/>
              <a:gd name="connsiteY7" fmla="*/ 145215 h 405080"/>
              <a:gd name="connsiteX8" fmla="*/ 304777 w 339744"/>
              <a:gd name="connsiteY8" fmla="*/ 23690 h 405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9744" h="405080">
                <a:moveTo>
                  <a:pt x="304777" y="23690"/>
                </a:moveTo>
                <a:cubicBezTo>
                  <a:pt x="304777" y="23690"/>
                  <a:pt x="121837" y="-39032"/>
                  <a:pt x="42128" y="102093"/>
                </a:cubicBezTo>
                <a:cubicBezTo>
                  <a:pt x="-36275" y="243218"/>
                  <a:pt x="52582" y="373889"/>
                  <a:pt x="52582" y="373889"/>
                </a:cubicBezTo>
                <a:cubicBezTo>
                  <a:pt x="52582" y="373889"/>
                  <a:pt x="78716" y="295486"/>
                  <a:pt x="102236" y="239298"/>
                </a:cubicBezTo>
                <a:cubicBezTo>
                  <a:pt x="102236" y="239298"/>
                  <a:pt x="98316" y="356902"/>
                  <a:pt x="213307" y="386956"/>
                </a:cubicBezTo>
                <a:cubicBezTo>
                  <a:pt x="213307" y="386956"/>
                  <a:pt x="154505" y="302020"/>
                  <a:pt x="170186" y="217084"/>
                </a:cubicBezTo>
                <a:cubicBezTo>
                  <a:pt x="170186" y="217084"/>
                  <a:pt x="166266" y="367356"/>
                  <a:pt x="337445" y="403944"/>
                </a:cubicBezTo>
                <a:cubicBezTo>
                  <a:pt x="337445" y="403944"/>
                  <a:pt x="245975" y="253672"/>
                  <a:pt x="272109" y="145215"/>
                </a:cubicBezTo>
                <a:cubicBezTo>
                  <a:pt x="298243" y="36757"/>
                  <a:pt x="304777" y="23690"/>
                  <a:pt x="304777" y="23690"/>
                </a:cubicBezTo>
                <a:close/>
              </a:path>
            </a:pathLst>
          </a:custGeom>
          <a:solidFill>
            <a:srgbClr val="37373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259" name="任意多边形: 形状 258">
            <a:extLst>
              <a:ext uri="{FF2B5EF4-FFF2-40B4-BE49-F238E27FC236}">
                <a16:creationId xmlns:a16="http://schemas.microsoft.com/office/drawing/2014/main" id="{B3CBF9BC-FC8A-4981-B309-02DF3ABFFAB8}"/>
              </a:ext>
            </a:extLst>
          </p:cNvPr>
          <p:cNvSpPr/>
          <p:nvPr/>
        </p:nvSpPr>
        <p:spPr>
          <a:xfrm>
            <a:off x="8878642" y="1027917"/>
            <a:ext cx="143738" cy="65336"/>
          </a:xfrm>
          <a:custGeom>
            <a:avLst/>
            <a:gdLst>
              <a:gd name="connsiteX0" fmla="*/ 144391 w 143738"/>
              <a:gd name="connsiteY0" fmla="*/ 63376 h 65335"/>
              <a:gd name="connsiteX1" fmla="*/ 139164 w 143738"/>
              <a:gd name="connsiteY1" fmla="*/ 59455 h 65335"/>
              <a:gd name="connsiteX2" fmla="*/ 124791 w 143738"/>
              <a:gd name="connsiteY2" fmla="*/ 49002 h 65335"/>
              <a:gd name="connsiteX3" fmla="*/ 115644 w 143738"/>
              <a:gd name="connsiteY3" fmla="*/ 42468 h 65335"/>
              <a:gd name="connsiteX4" fmla="*/ 105190 w 143738"/>
              <a:gd name="connsiteY4" fmla="*/ 37241 h 65335"/>
              <a:gd name="connsiteX5" fmla="*/ 80362 w 143738"/>
              <a:gd name="connsiteY5" fmla="*/ 29401 h 65335"/>
              <a:gd name="connsiteX6" fmla="*/ 67295 w 143738"/>
              <a:gd name="connsiteY6" fmla="*/ 28094 h 65335"/>
              <a:gd name="connsiteX7" fmla="*/ 54228 w 143738"/>
              <a:gd name="connsiteY7" fmla="*/ 28094 h 65335"/>
              <a:gd name="connsiteX8" fmla="*/ 42468 w 143738"/>
              <a:gd name="connsiteY8" fmla="*/ 30708 h 65335"/>
              <a:gd name="connsiteX9" fmla="*/ 32015 w 143738"/>
              <a:gd name="connsiteY9" fmla="*/ 34628 h 65335"/>
              <a:gd name="connsiteX10" fmla="*/ 22867 w 143738"/>
              <a:gd name="connsiteY10" fmla="*/ 38548 h 65335"/>
              <a:gd name="connsiteX11" fmla="*/ 16334 w 143738"/>
              <a:gd name="connsiteY11" fmla="*/ 42468 h 65335"/>
              <a:gd name="connsiteX12" fmla="*/ 9800 w 143738"/>
              <a:gd name="connsiteY12" fmla="*/ 46388 h 65335"/>
              <a:gd name="connsiteX13" fmla="*/ 13720 w 143738"/>
              <a:gd name="connsiteY13" fmla="*/ 39855 h 65335"/>
              <a:gd name="connsiteX14" fmla="*/ 18947 w 143738"/>
              <a:gd name="connsiteY14" fmla="*/ 33321 h 65335"/>
              <a:gd name="connsiteX15" fmla="*/ 26787 w 143738"/>
              <a:gd name="connsiteY15" fmla="*/ 25481 h 65335"/>
              <a:gd name="connsiteX16" fmla="*/ 37241 w 143738"/>
              <a:gd name="connsiteY16" fmla="*/ 17641 h 65335"/>
              <a:gd name="connsiteX17" fmla="*/ 50308 w 143738"/>
              <a:gd name="connsiteY17" fmla="*/ 12414 h 65335"/>
              <a:gd name="connsiteX18" fmla="*/ 65989 w 143738"/>
              <a:gd name="connsiteY18" fmla="*/ 9800 h 65335"/>
              <a:gd name="connsiteX19" fmla="*/ 81669 w 143738"/>
              <a:gd name="connsiteY19" fmla="*/ 11107 h 65335"/>
              <a:gd name="connsiteX20" fmla="*/ 97350 w 143738"/>
              <a:gd name="connsiteY20" fmla="*/ 16334 h 65335"/>
              <a:gd name="connsiteX21" fmla="*/ 110417 w 143738"/>
              <a:gd name="connsiteY21" fmla="*/ 22867 h 65335"/>
              <a:gd name="connsiteX22" fmla="*/ 122177 w 143738"/>
              <a:gd name="connsiteY22" fmla="*/ 32014 h 65335"/>
              <a:gd name="connsiteX23" fmla="*/ 131324 w 143738"/>
              <a:gd name="connsiteY23" fmla="*/ 41161 h 65335"/>
              <a:gd name="connsiteX24" fmla="*/ 137858 w 143738"/>
              <a:gd name="connsiteY24" fmla="*/ 50308 h 65335"/>
              <a:gd name="connsiteX25" fmla="*/ 141778 w 143738"/>
              <a:gd name="connsiteY25" fmla="*/ 56842 h 65335"/>
              <a:gd name="connsiteX26" fmla="*/ 144391 w 143738"/>
              <a:gd name="connsiteY26" fmla="*/ 63376 h 65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43738" h="65335">
                <a:moveTo>
                  <a:pt x="144391" y="63376"/>
                </a:moveTo>
                <a:cubicBezTo>
                  <a:pt x="144391" y="63376"/>
                  <a:pt x="141778" y="62069"/>
                  <a:pt x="139164" y="59455"/>
                </a:cubicBezTo>
                <a:cubicBezTo>
                  <a:pt x="135244" y="56842"/>
                  <a:pt x="131324" y="52922"/>
                  <a:pt x="124791" y="49002"/>
                </a:cubicBezTo>
                <a:cubicBezTo>
                  <a:pt x="122177" y="46388"/>
                  <a:pt x="118257" y="45082"/>
                  <a:pt x="115644" y="42468"/>
                </a:cubicBezTo>
                <a:cubicBezTo>
                  <a:pt x="111724" y="39855"/>
                  <a:pt x="107804" y="38548"/>
                  <a:pt x="105190" y="37241"/>
                </a:cubicBezTo>
                <a:cubicBezTo>
                  <a:pt x="97350" y="33321"/>
                  <a:pt x="89509" y="30708"/>
                  <a:pt x="80362" y="29401"/>
                </a:cubicBezTo>
                <a:cubicBezTo>
                  <a:pt x="76442" y="29401"/>
                  <a:pt x="71216" y="28094"/>
                  <a:pt x="67295" y="28094"/>
                </a:cubicBezTo>
                <a:cubicBezTo>
                  <a:pt x="63375" y="28094"/>
                  <a:pt x="59455" y="28094"/>
                  <a:pt x="54228" y="28094"/>
                </a:cubicBezTo>
                <a:cubicBezTo>
                  <a:pt x="50308" y="29401"/>
                  <a:pt x="46388" y="29401"/>
                  <a:pt x="42468" y="30708"/>
                </a:cubicBezTo>
                <a:cubicBezTo>
                  <a:pt x="38548" y="32014"/>
                  <a:pt x="35935" y="33321"/>
                  <a:pt x="32015" y="34628"/>
                </a:cubicBezTo>
                <a:cubicBezTo>
                  <a:pt x="28094" y="35935"/>
                  <a:pt x="25481" y="37241"/>
                  <a:pt x="22867" y="38548"/>
                </a:cubicBezTo>
                <a:cubicBezTo>
                  <a:pt x="20254" y="39855"/>
                  <a:pt x="17640" y="41161"/>
                  <a:pt x="16334" y="42468"/>
                </a:cubicBezTo>
                <a:cubicBezTo>
                  <a:pt x="12414" y="45082"/>
                  <a:pt x="9800" y="46388"/>
                  <a:pt x="9800" y="46388"/>
                </a:cubicBezTo>
                <a:cubicBezTo>
                  <a:pt x="9800" y="46388"/>
                  <a:pt x="11107" y="43775"/>
                  <a:pt x="13720" y="39855"/>
                </a:cubicBezTo>
                <a:cubicBezTo>
                  <a:pt x="15027" y="38548"/>
                  <a:pt x="16334" y="35935"/>
                  <a:pt x="18947" y="33321"/>
                </a:cubicBezTo>
                <a:cubicBezTo>
                  <a:pt x="21560" y="30708"/>
                  <a:pt x="22867" y="28094"/>
                  <a:pt x="26787" y="25481"/>
                </a:cubicBezTo>
                <a:cubicBezTo>
                  <a:pt x="29401" y="22867"/>
                  <a:pt x="33321" y="20254"/>
                  <a:pt x="37241" y="17641"/>
                </a:cubicBezTo>
                <a:cubicBezTo>
                  <a:pt x="41161" y="15027"/>
                  <a:pt x="46388" y="13720"/>
                  <a:pt x="50308" y="12414"/>
                </a:cubicBezTo>
                <a:cubicBezTo>
                  <a:pt x="55535" y="11107"/>
                  <a:pt x="60762" y="9800"/>
                  <a:pt x="65989" y="9800"/>
                </a:cubicBezTo>
                <a:cubicBezTo>
                  <a:pt x="71216" y="9800"/>
                  <a:pt x="76442" y="9800"/>
                  <a:pt x="81669" y="11107"/>
                </a:cubicBezTo>
                <a:cubicBezTo>
                  <a:pt x="86896" y="12414"/>
                  <a:pt x="92123" y="13720"/>
                  <a:pt x="97350" y="16334"/>
                </a:cubicBezTo>
                <a:cubicBezTo>
                  <a:pt x="102577" y="17641"/>
                  <a:pt x="106497" y="21561"/>
                  <a:pt x="110417" y="22867"/>
                </a:cubicBezTo>
                <a:cubicBezTo>
                  <a:pt x="114337" y="25481"/>
                  <a:pt x="118257" y="28094"/>
                  <a:pt x="122177" y="32014"/>
                </a:cubicBezTo>
                <a:cubicBezTo>
                  <a:pt x="126097" y="34628"/>
                  <a:pt x="128711" y="38548"/>
                  <a:pt x="131324" y="41161"/>
                </a:cubicBezTo>
                <a:cubicBezTo>
                  <a:pt x="133938" y="43775"/>
                  <a:pt x="135244" y="47695"/>
                  <a:pt x="137858" y="50308"/>
                </a:cubicBezTo>
                <a:cubicBezTo>
                  <a:pt x="139164" y="52922"/>
                  <a:pt x="140471" y="55535"/>
                  <a:pt x="141778" y="56842"/>
                </a:cubicBezTo>
                <a:cubicBezTo>
                  <a:pt x="144391" y="60762"/>
                  <a:pt x="144391" y="63376"/>
                  <a:pt x="144391" y="63376"/>
                </a:cubicBezTo>
                <a:close/>
              </a:path>
            </a:pathLst>
          </a:custGeom>
          <a:solidFill>
            <a:srgbClr val="0A070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260" name="任意多边形: 形状 259">
            <a:extLst>
              <a:ext uri="{FF2B5EF4-FFF2-40B4-BE49-F238E27FC236}">
                <a16:creationId xmlns:a16="http://schemas.microsoft.com/office/drawing/2014/main" id="{F8B1E2D4-3BDF-43A8-830C-55BED3639293}"/>
              </a:ext>
            </a:extLst>
          </p:cNvPr>
          <p:cNvSpPr/>
          <p:nvPr/>
        </p:nvSpPr>
        <p:spPr>
          <a:xfrm>
            <a:off x="8636901" y="1011656"/>
            <a:ext cx="143738" cy="65336"/>
          </a:xfrm>
          <a:custGeom>
            <a:avLst/>
            <a:gdLst>
              <a:gd name="connsiteX0" fmla="*/ 137858 w 143738"/>
              <a:gd name="connsiteY0" fmla="*/ 49582 h 65335"/>
              <a:gd name="connsiteX1" fmla="*/ 132631 w 143738"/>
              <a:gd name="connsiteY1" fmla="*/ 45662 h 65335"/>
              <a:gd name="connsiteX2" fmla="*/ 126097 w 143738"/>
              <a:gd name="connsiteY2" fmla="*/ 41742 h 65335"/>
              <a:gd name="connsiteX3" fmla="*/ 118257 w 143738"/>
              <a:gd name="connsiteY3" fmla="*/ 37822 h 65335"/>
              <a:gd name="connsiteX4" fmla="*/ 107804 w 143738"/>
              <a:gd name="connsiteY4" fmla="*/ 33902 h 65335"/>
              <a:gd name="connsiteX5" fmla="*/ 96043 w 143738"/>
              <a:gd name="connsiteY5" fmla="*/ 31288 h 65335"/>
              <a:gd name="connsiteX6" fmla="*/ 84283 w 143738"/>
              <a:gd name="connsiteY6" fmla="*/ 29982 h 65335"/>
              <a:gd name="connsiteX7" fmla="*/ 71216 w 143738"/>
              <a:gd name="connsiteY7" fmla="*/ 29982 h 65335"/>
              <a:gd name="connsiteX8" fmla="*/ 59455 w 143738"/>
              <a:gd name="connsiteY8" fmla="*/ 32595 h 65335"/>
              <a:gd name="connsiteX9" fmla="*/ 47694 w 143738"/>
              <a:gd name="connsiteY9" fmla="*/ 36515 h 65335"/>
              <a:gd name="connsiteX10" fmla="*/ 37241 w 143738"/>
              <a:gd name="connsiteY10" fmla="*/ 41742 h 65335"/>
              <a:gd name="connsiteX11" fmla="*/ 28094 w 143738"/>
              <a:gd name="connsiteY11" fmla="*/ 46969 h 65335"/>
              <a:gd name="connsiteX12" fmla="*/ 20254 w 143738"/>
              <a:gd name="connsiteY12" fmla="*/ 52196 h 65335"/>
              <a:gd name="connsiteX13" fmla="*/ 15027 w 143738"/>
              <a:gd name="connsiteY13" fmla="*/ 57423 h 65335"/>
              <a:gd name="connsiteX14" fmla="*/ 9800 w 143738"/>
              <a:gd name="connsiteY14" fmla="*/ 61343 h 65335"/>
              <a:gd name="connsiteX15" fmla="*/ 12414 w 143738"/>
              <a:gd name="connsiteY15" fmla="*/ 54809 h 65335"/>
              <a:gd name="connsiteX16" fmla="*/ 15027 w 143738"/>
              <a:gd name="connsiteY16" fmla="*/ 46969 h 65335"/>
              <a:gd name="connsiteX17" fmla="*/ 20254 w 143738"/>
              <a:gd name="connsiteY17" fmla="*/ 37822 h 65335"/>
              <a:gd name="connsiteX18" fmla="*/ 29401 w 143738"/>
              <a:gd name="connsiteY18" fmla="*/ 28675 h 65335"/>
              <a:gd name="connsiteX19" fmla="*/ 41161 w 143738"/>
              <a:gd name="connsiteY19" fmla="*/ 20835 h 65335"/>
              <a:gd name="connsiteX20" fmla="*/ 55535 w 143738"/>
              <a:gd name="connsiteY20" fmla="*/ 14301 h 65335"/>
              <a:gd name="connsiteX21" fmla="*/ 71216 w 143738"/>
              <a:gd name="connsiteY21" fmla="*/ 10381 h 65335"/>
              <a:gd name="connsiteX22" fmla="*/ 86896 w 143738"/>
              <a:gd name="connsiteY22" fmla="*/ 10381 h 65335"/>
              <a:gd name="connsiteX23" fmla="*/ 101270 w 143738"/>
              <a:gd name="connsiteY23" fmla="*/ 12995 h 65335"/>
              <a:gd name="connsiteX24" fmla="*/ 114337 w 143738"/>
              <a:gd name="connsiteY24" fmla="*/ 18221 h 65335"/>
              <a:gd name="connsiteX25" fmla="*/ 124791 w 143738"/>
              <a:gd name="connsiteY25" fmla="*/ 26062 h 65335"/>
              <a:gd name="connsiteX26" fmla="*/ 132631 w 143738"/>
              <a:gd name="connsiteY26" fmla="*/ 33902 h 65335"/>
              <a:gd name="connsiteX27" fmla="*/ 136552 w 143738"/>
              <a:gd name="connsiteY27" fmla="*/ 40435 h 65335"/>
              <a:gd name="connsiteX28" fmla="*/ 137858 w 143738"/>
              <a:gd name="connsiteY28" fmla="*/ 49582 h 65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43738" h="65335">
                <a:moveTo>
                  <a:pt x="137858" y="49582"/>
                </a:moveTo>
                <a:cubicBezTo>
                  <a:pt x="137858" y="49582"/>
                  <a:pt x="135244" y="48276"/>
                  <a:pt x="132631" y="45662"/>
                </a:cubicBezTo>
                <a:cubicBezTo>
                  <a:pt x="131324" y="44356"/>
                  <a:pt x="128711" y="43049"/>
                  <a:pt x="126097" y="41742"/>
                </a:cubicBezTo>
                <a:cubicBezTo>
                  <a:pt x="123484" y="40435"/>
                  <a:pt x="120871" y="39129"/>
                  <a:pt x="118257" y="37822"/>
                </a:cubicBezTo>
                <a:cubicBezTo>
                  <a:pt x="115644" y="36515"/>
                  <a:pt x="111724" y="35209"/>
                  <a:pt x="107804" y="33902"/>
                </a:cubicBezTo>
                <a:cubicBezTo>
                  <a:pt x="103884" y="32595"/>
                  <a:pt x="99963" y="32595"/>
                  <a:pt x="96043" y="31288"/>
                </a:cubicBezTo>
                <a:cubicBezTo>
                  <a:pt x="92123" y="31288"/>
                  <a:pt x="88203" y="29982"/>
                  <a:pt x="84283" y="29982"/>
                </a:cubicBezTo>
                <a:cubicBezTo>
                  <a:pt x="80362" y="29982"/>
                  <a:pt x="76442" y="29982"/>
                  <a:pt x="71216" y="29982"/>
                </a:cubicBezTo>
                <a:cubicBezTo>
                  <a:pt x="67295" y="29982"/>
                  <a:pt x="63375" y="31288"/>
                  <a:pt x="59455" y="32595"/>
                </a:cubicBezTo>
                <a:cubicBezTo>
                  <a:pt x="55535" y="33902"/>
                  <a:pt x="51615" y="35209"/>
                  <a:pt x="47694" y="36515"/>
                </a:cubicBezTo>
                <a:cubicBezTo>
                  <a:pt x="43775" y="37822"/>
                  <a:pt x="39855" y="39129"/>
                  <a:pt x="37241" y="41742"/>
                </a:cubicBezTo>
                <a:cubicBezTo>
                  <a:pt x="33321" y="43049"/>
                  <a:pt x="30707" y="45662"/>
                  <a:pt x="28094" y="46969"/>
                </a:cubicBezTo>
                <a:cubicBezTo>
                  <a:pt x="25481" y="48276"/>
                  <a:pt x="22867" y="50889"/>
                  <a:pt x="20254" y="52196"/>
                </a:cubicBezTo>
                <a:cubicBezTo>
                  <a:pt x="17640" y="53503"/>
                  <a:pt x="16334" y="56116"/>
                  <a:pt x="15027" y="57423"/>
                </a:cubicBezTo>
                <a:cubicBezTo>
                  <a:pt x="12414" y="60036"/>
                  <a:pt x="9800" y="61343"/>
                  <a:pt x="9800" y="61343"/>
                </a:cubicBezTo>
                <a:cubicBezTo>
                  <a:pt x="9800" y="61343"/>
                  <a:pt x="9800" y="58729"/>
                  <a:pt x="12414" y="54809"/>
                </a:cubicBezTo>
                <a:cubicBezTo>
                  <a:pt x="13720" y="52196"/>
                  <a:pt x="13720" y="49582"/>
                  <a:pt x="15027" y="46969"/>
                </a:cubicBezTo>
                <a:cubicBezTo>
                  <a:pt x="16334" y="44356"/>
                  <a:pt x="17640" y="40435"/>
                  <a:pt x="20254" y="37822"/>
                </a:cubicBezTo>
                <a:cubicBezTo>
                  <a:pt x="22867" y="35209"/>
                  <a:pt x="25481" y="31288"/>
                  <a:pt x="29401" y="28675"/>
                </a:cubicBezTo>
                <a:cubicBezTo>
                  <a:pt x="32015" y="26062"/>
                  <a:pt x="35935" y="23448"/>
                  <a:pt x="41161" y="20835"/>
                </a:cubicBezTo>
                <a:cubicBezTo>
                  <a:pt x="45082" y="18221"/>
                  <a:pt x="50308" y="15608"/>
                  <a:pt x="55535" y="14301"/>
                </a:cubicBezTo>
                <a:cubicBezTo>
                  <a:pt x="60762" y="12995"/>
                  <a:pt x="65989" y="11688"/>
                  <a:pt x="71216" y="10381"/>
                </a:cubicBezTo>
                <a:cubicBezTo>
                  <a:pt x="76442" y="10381"/>
                  <a:pt x="81669" y="9074"/>
                  <a:pt x="86896" y="10381"/>
                </a:cubicBezTo>
                <a:cubicBezTo>
                  <a:pt x="92123" y="10381"/>
                  <a:pt x="97350" y="11688"/>
                  <a:pt x="101270" y="12995"/>
                </a:cubicBezTo>
                <a:cubicBezTo>
                  <a:pt x="106497" y="14301"/>
                  <a:pt x="110417" y="16915"/>
                  <a:pt x="114337" y="18221"/>
                </a:cubicBezTo>
                <a:cubicBezTo>
                  <a:pt x="118257" y="20835"/>
                  <a:pt x="122177" y="22142"/>
                  <a:pt x="124791" y="26062"/>
                </a:cubicBezTo>
                <a:cubicBezTo>
                  <a:pt x="127404" y="28675"/>
                  <a:pt x="130018" y="31288"/>
                  <a:pt x="132631" y="33902"/>
                </a:cubicBezTo>
                <a:cubicBezTo>
                  <a:pt x="135244" y="36515"/>
                  <a:pt x="136552" y="37822"/>
                  <a:pt x="136552" y="40435"/>
                </a:cubicBezTo>
                <a:cubicBezTo>
                  <a:pt x="136552" y="46969"/>
                  <a:pt x="137858" y="49582"/>
                  <a:pt x="137858" y="49582"/>
                </a:cubicBezTo>
                <a:close/>
              </a:path>
            </a:pathLst>
          </a:custGeom>
          <a:solidFill>
            <a:srgbClr val="0A070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261" name="任意多边形: 形状 260">
            <a:extLst>
              <a:ext uri="{FF2B5EF4-FFF2-40B4-BE49-F238E27FC236}">
                <a16:creationId xmlns:a16="http://schemas.microsoft.com/office/drawing/2014/main" id="{2F037031-BD08-4CC7-BB9E-6E646B0C468D}"/>
              </a:ext>
            </a:extLst>
          </p:cNvPr>
          <p:cNvSpPr/>
          <p:nvPr/>
        </p:nvSpPr>
        <p:spPr>
          <a:xfrm>
            <a:off x="7758670" y="1081492"/>
            <a:ext cx="444282" cy="444282"/>
          </a:xfrm>
          <a:custGeom>
            <a:avLst/>
            <a:gdLst>
              <a:gd name="connsiteX0" fmla="*/ 266036 w 444281"/>
              <a:gd name="connsiteY0" fmla="*/ 9800 h 444282"/>
              <a:gd name="connsiteX1" fmla="*/ 409774 w 444281"/>
              <a:gd name="connsiteY1" fmla="*/ 314264 h 444282"/>
              <a:gd name="connsiteX2" fmla="*/ 9920 w 444281"/>
              <a:gd name="connsiteY2" fmla="*/ 303811 h 444282"/>
              <a:gd name="connsiteX3" fmla="*/ 266036 w 444281"/>
              <a:gd name="connsiteY3" fmla="*/ 9800 h 44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4281" h="444282">
                <a:moveTo>
                  <a:pt x="266036" y="9800"/>
                </a:moveTo>
                <a:cubicBezTo>
                  <a:pt x="266036" y="9800"/>
                  <a:pt x="528685" y="137858"/>
                  <a:pt x="409774" y="314264"/>
                </a:cubicBezTo>
                <a:cubicBezTo>
                  <a:pt x="292170" y="490670"/>
                  <a:pt x="16454" y="490670"/>
                  <a:pt x="9920" y="303811"/>
                </a:cubicBezTo>
                <a:cubicBezTo>
                  <a:pt x="3387" y="118257"/>
                  <a:pt x="266036" y="9800"/>
                  <a:pt x="266036" y="9800"/>
                </a:cubicBezTo>
                <a:close/>
              </a:path>
            </a:pathLst>
          </a:custGeom>
          <a:solidFill>
            <a:srgbClr val="2C2C3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262" name="任意多边形: 形状 261">
            <a:extLst>
              <a:ext uri="{FF2B5EF4-FFF2-40B4-BE49-F238E27FC236}">
                <a16:creationId xmlns:a16="http://schemas.microsoft.com/office/drawing/2014/main" id="{1C7C76D3-1A7A-4FB7-91E5-090D0FC43817}"/>
              </a:ext>
            </a:extLst>
          </p:cNvPr>
          <p:cNvSpPr/>
          <p:nvPr/>
        </p:nvSpPr>
        <p:spPr>
          <a:xfrm>
            <a:off x="7395900" y="785477"/>
            <a:ext cx="574953" cy="561886"/>
          </a:xfrm>
          <a:custGeom>
            <a:avLst/>
            <a:gdLst>
              <a:gd name="connsiteX0" fmla="*/ 192365 w 574953"/>
              <a:gd name="connsiteY0" fmla="*/ 558011 h 561886"/>
              <a:gd name="connsiteX1" fmla="*/ 379225 w 574953"/>
              <a:gd name="connsiteY1" fmla="*/ 431260 h 561886"/>
              <a:gd name="connsiteX2" fmla="*/ 502055 w 574953"/>
              <a:gd name="connsiteY2" fmla="*/ 295362 h 561886"/>
              <a:gd name="connsiteX3" fmla="*/ 572618 w 574953"/>
              <a:gd name="connsiteY3" fmla="*/ 129409 h 561886"/>
              <a:gd name="connsiteX4" fmla="*/ 573925 w 574953"/>
              <a:gd name="connsiteY4" fmla="*/ 111115 h 561886"/>
              <a:gd name="connsiteX5" fmla="*/ 321729 w 574953"/>
              <a:gd name="connsiteY5" fmla="*/ 22259 h 561886"/>
              <a:gd name="connsiteX6" fmla="*/ 14652 w 574953"/>
              <a:gd name="connsiteY6" fmla="*/ 308429 h 561886"/>
              <a:gd name="connsiteX7" fmla="*/ 251167 w 574953"/>
              <a:gd name="connsiteY7" fmla="*/ 495288 h 561886"/>
              <a:gd name="connsiteX8" fmla="*/ 192365 w 574953"/>
              <a:gd name="connsiteY8" fmla="*/ 558011 h 561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4953" h="561886">
                <a:moveTo>
                  <a:pt x="192365" y="558011"/>
                </a:moveTo>
                <a:cubicBezTo>
                  <a:pt x="325649" y="561931"/>
                  <a:pt x="268154" y="509662"/>
                  <a:pt x="379225" y="431260"/>
                </a:cubicBezTo>
                <a:cubicBezTo>
                  <a:pt x="430186" y="394672"/>
                  <a:pt x="466774" y="347630"/>
                  <a:pt x="502055" y="295362"/>
                </a:cubicBezTo>
                <a:cubicBezTo>
                  <a:pt x="534723" y="245707"/>
                  <a:pt x="572618" y="190825"/>
                  <a:pt x="572618" y="129409"/>
                </a:cubicBezTo>
                <a:cubicBezTo>
                  <a:pt x="572618" y="122876"/>
                  <a:pt x="572618" y="116342"/>
                  <a:pt x="573925" y="111115"/>
                </a:cubicBezTo>
                <a:cubicBezTo>
                  <a:pt x="512509" y="74527"/>
                  <a:pt x="430186" y="41860"/>
                  <a:pt x="321729" y="22259"/>
                </a:cubicBezTo>
                <a:cubicBezTo>
                  <a:pt x="-24549" y="-41770"/>
                  <a:pt x="5505" y="154237"/>
                  <a:pt x="14652" y="308429"/>
                </a:cubicBezTo>
                <a:cubicBezTo>
                  <a:pt x="25106" y="478301"/>
                  <a:pt x="235486" y="457394"/>
                  <a:pt x="251167" y="495288"/>
                </a:cubicBezTo>
                <a:cubicBezTo>
                  <a:pt x="260314" y="491368"/>
                  <a:pt x="180604" y="558011"/>
                  <a:pt x="192365" y="558011"/>
                </a:cubicBezTo>
                <a:close/>
              </a:path>
            </a:pathLst>
          </a:custGeom>
          <a:solidFill>
            <a:srgbClr val="37373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263" name="任意多边形: 形状 262">
            <a:extLst>
              <a:ext uri="{FF2B5EF4-FFF2-40B4-BE49-F238E27FC236}">
                <a16:creationId xmlns:a16="http://schemas.microsoft.com/office/drawing/2014/main" id="{C42BA823-EA7B-4F8D-A8F7-7800CEF18D3B}"/>
              </a:ext>
            </a:extLst>
          </p:cNvPr>
          <p:cNvSpPr/>
          <p:nvPr/>
        </p:nvSpPr>
        <p:spPr>
          <a:xfrm>
            <a:off x="7690841" y="1393796"/>
            <a:ext cx="156805" cy="261342"/>
          </a:xfrm>
          <a:custGeom>
            <a:avLst/>
            <a:gdLst>
              <a:gd name="connsiteX0" fmla="*/ 9800 w 156805"/>
              <a:gd name="connsiteY0" fmla="*/ 179673 h 261342"/>
              <a:gd name="connsiteX1" fmla="*/ 11107 w 156805"/>
              <a:gd name="connsiteY1" fmla="*/ 9800 h 261342"/>
              <a:gd name="connsiteX2" fmla="*/ 148312 w 156805"/>
              <a:gd name="connsiteY2" fmla="*/ 9800 h 261342"/>
              <a:gd name="connsiteX3" fmla="*/ 139165 w 156805"/>
              <a:gd name="connsiteY3" fmla="*/ 205807 h 261342"/>
              <a:gd name="connsiteX4" fmla="*/ 69909 w 156805"/>
              <a:gd name="connsiteY4" fmla="*/ 260689 h 261342"/>
              <a:gd name="connsiteX5" fmla="*/ 9800 w 156805"/>
              <a:gd name="connsiteY5" fmla="*/ 179673 h 261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805" h="261342">
                <a:moveTo>
                  <a:pt x="9800" y="179673"/>
                </a:moveTo>
                <a:lnTo>
                  <a:pt x="11107" y="9800"/>
                </a:lnTo>
                <a:lnTo>
                  <a:pt x="148312" y="9800"/>
                </a:lnTo>
                <a:lnTo>
                  <a:pt x="139165" y="205807"/>
                </a:lnTo>
                <a:cubicBezTo>
                  <a:pt x="133938" y="251542"/>
                  <a:pt x="88203" y="260689"/>
                  <a:pt x="69909" y="260689"/>
                </a:cubicBezTo>
                <a:cubicBezTo>
                  <a:pt x="32015" y="259382"/>
                  <a:pt x="13721" y="245008"/>
                  <a:pt x="9800" y="179673"/>
                </a:cubicBezTo>
                <a:close/>
              </a:path>
            </a:pathLst>
          </a:custGeom>
          <a:solidFill>
            <a:srgbClr val="CE8D7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264" name="任意多边形: 形状 263">
            <a:extLst>
              <a:ext uri="{FF2B5EF4-FFF2-40B4-BE49-F238E27FC236}">
                <a16:creationId xmlns:a16="http://schemas.microsoft.com/office/drawing/2014/main" id="{00FC8735-8ACF-4ACC-85B7-126A053D8795}"/>
              </a:ext>
            </a:extLst>
          </p:cNvPr>
          <p:cNvSpPr/>
          <p:nvPr/>
        </p:nvSpPr>
        <p:spPr>
          <a:xfrm>
            <a:off x="7493961" y="814734"/>
            <a:ext cx="522685" cy="679490"/>
          </a:xfrm>
          <a:custGeom>
            <a:avLst/>
            <a:gdLst>
              <a:gd name="connsiteX0" fmla="*/ 15901 w 522684"/>
              <a:gd name="connsiteY0" fmla="*/ 258264 h 679490"/>
              <a:gd name="connsiteX1" fmla="*/ 172706 w 522684"/>
              <a:gd name="connsiteY1" fmla="*/ 675105 h 679490"/>
              <a:gd name="connsiteX2" fmla="*/ 524212 w 522684"/>
              <a:gd name="connsiteY2" fmla="*/ 341894 h 679490"/>
              <a:gd name="connsiteX3" fmla="*/ 256336 w 522684"/>
              <a:gd name="connsiteY3" fmla="*/ 9989 h 679490"/>
              <a:gd name="connsiteX4" fmla="*/ 15901 w 522684"/>
              <a:gd name="connsiteY4" fmla="*/ 258264 h 67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2684" h="679490">
                <a:moveTo>
                  <a:pt x="15901" y="258264"/>
                </a:moveTo>
                <a:cubicBezTo>
                  <a:pt x="15901" y="258264"/>
                  <a:pt x="-37674" y="618917"/>
                  <a:pt x="172706" y="675105"/>
                </a:cubicBezTo>
                <a:cubicBezTo>
                  <a:pt x="322978" y="714307"/>
                  <a:pt x="535972" y="575795"/>
                  <a:pt x="524212" y="341894"/>
                </a:cubicBezTo>
                <a:cubicBezTo>
                  <a:pt x="512451" y="107992"/>
                  <a:pt x="362180" y="4762"/>
                  <a:pt x="256336" y="9989"/>
                </a:cubicBezTo>
                <a:cubicBezTo>
                  <a:pt x="151799" y="15216"/>
                  <a:pt x="40728" y="94925"/>
                  <a:pt x="15901" y="258264"/>
                </a:cubicBezTo>
                <a:close/>
              </a:path>
            </a:pathLst>
          </a:custGeom>
          <a:solidFill>
            <a:srgbClr val="F2AB8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265" name="任意多边形: 形状 264">
            <a:extLst>
              <a:ext uri="{FF2B5EF4-FFF2-40B4-BE49-F238E27FC236}">
                <a16:creationId xmlns:a16="http://schemas.microsoft.com/office/drawing/2014/main" id="{904CB3E1-FA64-4775-B33C-8C132A1747FF}"/>
              </a:ext>
            </a:extLst>
          </p:cNvPr>
          <p:cNvSpPr/>
          <p:nvPr/>
        </p:nvSpPr>
        <p:spPr>
          <a:xfrm>
            <a:off x="7601985" y="1213470"/>
            <a:ext cx="65336" cy="91470"/>
          </a:xfrm>
          <a:custGeom>
            <a:avLst/>
            <a:gdLst>
              <a:gd name="connsiteX0" fmla="*/ 62069 w 65335"/>
              <a:gd name="connsiteY0" fmla="*/ 9800 h 91469"/>
              <a:gd name="connsiteX1" fmla="*/ 54228 w 65335"/>
              <a:gd name="connsiteY1" fmla="*/ 24174 h 91469"/>
              <a:gd name="connsiteX2" fmla="*/ 43775 w 65335"/>
              <a:gd name="connsiteY2" fmla="*/ 37241 h 91469"/>
              <a:gd name="connsiteX3" fmla="*/ 32015 w 65335"/>
              <a:gd name="connsiteY3" fmla="*/ 49002 h 91469"/>
              <a:gd name="connsiteX4" fmla="*/ 17641 w 65335"/>
              <a:gd name="connsiteY4" fmla="*/ 58149 h 91469"/>
              <a:gd name="connsiteX5" fmla="*/ 18947 w 65335"/>
              <a:gd name="connsiteY5" fmla="*/ 51615 h 91469"/>
              <a:gd name="connsiteX6" fmla="*/ 43775 w 65335"/>
              <a:gd name="connsiteY6" fmla="*/ 88203 h 91469"/>
              <a:gd name="connsiteX7" fmla="*/ 12414 w 65335"/>
              <a:gd name="connsiteY7" fmla="*/ 56842 h 91469"/>
              <a:gd name="connsiteX8" fmla="*/ 9800 w 65335"/>
              <a:gd name="connsiteY8" fmla="*/ 52922 h 91469"/>
              <a:gd name="connsiteX9" fmla="*/ 13720 w 65335"/>
              <a:gd name="connsiteY9" fmla="*/ 50308 h 91469"/>
              <a:gd name="connsiteX10" fmla="*/ 26787 w 65335"/>
              <a:gd name="connsiteY10" fmla="*/ 42468 h 91469"/>
              <a:gd name="connsiteX11" fmla="*/ 38548 w 65335"/>
              <a:gd name="connsiteY11" fmla="*/ 33321 h 91469"/>
              <a:gd name="connsiteX12" fmla="*/ 50308 w 65335"/>
              <a:gd name="connsiteY12" fmla="*/ 22867 h 91469"/>
              <a:gd name="connsiteX13" fmla="*/ 62069 w 65335"/>
              <a:gd name="connsiteY13" fmla="*/ 9800 h 91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5335" h="91469">
                <a:moveTo>
                  <a:pt x="62069" y="9800"/>
                </a:moveTo>
                <a:cubicBezTo>
                  <a:pt x="59455" y="15027"/>
                  <a:pt x="56842" y="18947"/>
                  <a:pt x="54228" y="24174"/>
                </a:cubicBezTo>
                <a:cubicBezTo>
                  <a:pt x="51615" y="28094"/>
                  <a:pt x="47695" y="33321"/>
                  <a:pt x="43775" y="37241"/>
                </a:cubicBezTo>
                <a:cubicBezTo>
                  <a:pt x="39855" y="41161"/>
                  <a:pt x="35935" y="45082"/>
                  <a:pt x="32015" y="49002"/>
                </a:cubicBezTo>
                <a:cubicBezTo>
                  <a:pt x="28094" y="51615"/>
                  <a:pt x="22867" y="55535"/>
                  <a:pt x="17641" y="58149"/>
                </a:cubicBezTo>
                <a:lnTo>
                  <a:pt x="18947" y="51615"/>
                </a:lnTo>
                <a:cubicBezTo>
                  <a:pt x="28094" y="63376"/>
                  <a:pt x="37241" y="75136"/>
                  <a:pt x="43775" y="88203"/>
                </a:cubicBezTo>
                <a:cubicBezTo>
                  <a:pt x="32015" y="79056"/>
                  <a:pt x="21561" y="68602"/>
                  <a:pt x="12414" y="56842"/>
                </a:cubicBezTo>
                <a:lnTo>
                  <a:pt x="9800" y="52922"/>
                </a:lnTo>
                <a:lnTo>
                  <a:pt x="13720" y="50308"/>
                </a:lnTo>
                <a:cubicBezTo>
                  <a:pt x="17641" y="47695"/>
                  <a:pt x="21561" y="45082"/>
                  <a:pt x="26787" y="42468"/>
                </a:cubicBezTo>
                <a:cubicBezTo>
                  <a:pt x="30708" y="38548"/>
                  <a:pt x="34628" y="35935"/>
                  <a:pt x="38548" y="33321"/>
                </a:cubicBezTo>
                <a:cubicBezTo>
                  <a:pt x="42468" y="29401"/>
                  <a:pt x="46388" y="26788"/>
                  <a:pt x="50308" y="22867"/>
                </a:cubicBezTo>
                <a:cubicBezTo>
                  <a:pt x="54228" y="16334"/>
                  <a:pt x="58149" y="13720"/>
                  <a:pt x="62069" y="9800"/>
                </a:cubicBezTo>
                <a:close/>
              </a:path>
            </a:pathLst>
          </a:custGeom>
          <a:solidFill>
            <a:srgbClr val="B5766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266" name="任意多边形: 形状 265">
            <a:extLst>
              <a:ext uri="{FF2B5EF4-FFF2-40B4-BE49-F238E27FC236}">
                <a16:creationId xmlns:a16="http://schemas.microsoft.com/office/drawing/2014/main" id="{59DAE566-6DB7-4507-9930-1353ED98C675}"/>
              </a:ext>
            </a:extLst>
          </p:cNvPr>
          <p:cNvSpPr/>
          <p:nvPr/>
        </p:nvSpPr>
        <p:spPr>
          <a:xfrm>
            <a:off x="7553526" y="1133699"/>
            <a:ext cx="65336" cy="104537"/>
          </a:xfrm>
          <a:custGeom>
            <a:avLst/>
            <a:gdLst>
              <a:gd name="connsiteX0" fmla="*/ 9911 w 65335"/>
              <a:gd name="connsiteY0" fmla="*/ 56904 h 104536"/>
              <a:gd name="connsiteX1" fmla="*/ 37352 w 65335"/>
              <a:gd name="connsiteY1" fmla="*/ 101332 h 104536"/>
              <a:gd name="connsiteX2" fmla="*/ 60873 w 65335"/>
              <a:gd name="connsiteY2" fmla="*/ 54290 h 104536"/>
              <a:gd name="connsiteX3" fmla="*/ 33432 w 65335"/>
              <a:gd name="connsiteY3" fmla="*/ 9862 h 104536"/>
              <a:gd name="connsiteX4" fmla="*/ 9911 w 65335"/>
              <a:gd name="connsiteY4" fmla="*/ 56904 h 104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335" h="104536">
                <a:moveTo>
                  <a:pt x="9911" y="56904"/>
                </a:moveTo>
                <a:cubicBezTo>
                  <a:pt x="11217" y="83038"/>
                  <a:pt x="24284" y="102639"/>
                  <a:pt x="37352" y="101332"/>
                </a:cubicBezTo>
                <a:cubicBezTo>
                  <a:pt x="51725" y="100025"/>
                  <a:pt x="62179" y="79118"/>
                  <a:pt x="60873" y="54290"/>
                </a:cubicBezTo>
                <a:cubicBezTo>
                  <a:pt x="59566" y="28156"/>
                  <a:pt x="46499" y="8555"/>
                  <a:pt x="33432" y="9862"/>
                </a:cubicBezTo>
                <a:cubicBezTo>
                  <a:pt x="19058" y="9862"/>
                  <a:pt x="8604" y="30769"/>
                  <a:pt x="9911" y="56904"/>
                </a:cubicBezTo>
                <a:close/>
              </a:path>
            </a:pathLst>
          </a:custGeom>
          <a:solidFill>
            <a:srgbClr val="22222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267" name="任意多边形: 形状 266">
            <a:extLst>
              <a:ext uri="{FF2B5EF4-FFF2-40B4-BE49-F238E27FC236}">
                <a16:creationId xmlns:a16="http://schemas.microsoft.com/office/drawing/2014/main" id="{FFDCF46E-8486-4B76-89A4-997262CF0284}"/>
              </a:ext>
            </a:extLst>
          </p:cNvPr>
          <p:cNvSpPr/>
          <p:nvPr/>
        </p:nvSpPr>
        <p:spPr>
          <a:xfrm>
            <a:off x="7792655" y="1142846"/>
            <a:ext cx="65336" cy="104537"/>
          </a:xfrm>
          <a:custGeom>
            <a:avLst/>
            <a:gdLst>
              <a:gd name="connsiteX0" fmla="*/ 9911 w 65335"/>
              <a:gd name="connsiteY0" fmla="*/ 56904 h 104536"/>
              <a:gd name="connsiteX1" fmla="*/ 37352 w 65335"/>
              <a:gd name="connsiteY1" fmla="*/ 101332 h 104536"/>
              <a:gd name="connsiteX2" fmla="*/ 60872 w 65335"/>
              <a:gd name="connsiteY2" fmla="*/ 54290 h 104536"/>
              <a:gd name="connsiteX3" fmla="*/ 33431 w 65335"/>
              <a:gd name="connsiteY3" fmla="*/ 9862 h 104536"/>
              <a:gd name="connsiteX4" fmla="*/ 9911 w 65335"/>
              <a:gd name="connsiteY4" fmla="*/ 56904 h 104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335" h="104536">
                <a:moveTo>
                  <a:pt x="9911" y="56904"/>
                </a:moveTo>
                <a:cubicBezTo>
                  <a:pt x="11217" y="83038"/>
                  <a:pt x="24285" y="102639"/>
                  <a:pt x="37352" y="101332"/>
                </a:cubicBezTo>
                <a:cubicBezTo>
                  <a:pt x="51725" y="100025"/>
                  <a:pt x="62179" y="79118"/>
                  <a:pt x="60872" y="54290"/>
                </a:cubicBezTo>
                <a:cubicBezTo>
                  <a:pt x="59566" y="28156"/>
                  <a:pt x="46498" y="8555"/>
                  <a:pt x="33431" y="9862"/>
                </a:cubicBezTo>
                <a:cubicBezTo>
                  <a:pt x="19057" y="9862"/>
                  <a:pt x="8604" y="30769"/>
                  <a:pt x="9911" y="56904"/>
                </a:cubicBezTo>
                <a:close/>
              </a:path>
            </a:pathLst>
          </a:custGeom>
          <a:solidFill>
            <a:srgbClr val="22222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268" name="任意多边形: 形状 267">
            <a:extLst>
              <a:ext uri="{FF2B5EF4-FFF2-40B4-BE49-F238E27FC236}">
                <a16:creationId xmlns:a16="http://schemas.microsoft.com/office/drawing/2014/main" id="{0BEBF74C-A7E7-4623-AED2-4D92EFE07283}"/>
              </a:ext>
            </a:extLst>
          </p:cNvPr>
          <p:cNvSpPr/>
          <p:nvPr/>
        </p:nvSpPr>
        <p:spPr>
          <a:xfrm>
            <a:off x="7974398" y="1143246"/>
            <a:ext cx="130671" cy="182940"/>
          </a:xfrm>
          <a:custGeom>
            <a:avLst/>
            <a:gdLst>
              <a:gd name="connsiteX0" fmla="*/ 32015 w 130671"/>
              <a:gd name="connsiteY0" fmla="*/ 112692 h 182939"/>
              <a:gd name="connsiteX1" fmla="*/ 98657 w 130671"/>
              <a:gd name="connsiteY1" fmla="*/ 13382 h 182939"/>
              <a:gd name="connsiteX2" fmla="*/ 9800 w 130671"/>
              <a:gd name="connsiteY2" fmla="*/ 168881 h 182939"/>
              <a:gd name="connsiteX3" fmla="*/ 32015 w 130671"/>
              <a:gd name="connsiteY3" fmla="*/ 112692 h 182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0671" h="182939">
                <a:moveTo>
                  <a:pt x="32015" y="112692"/>
                </a:moveTo>
                <a:cubicBezTo>
                  <a:pt x="32015" y="112692"/>
                  <a:pt x="30708" y="-12752"/>
                  <a:pt x="98657" y="13382"/>
                </a:cubicBezTo>
                <a:cubicBezTo>
                  <a:pt x="166606" y="39517"/>
                  <a:pt x="109110" y="206776"/>
                  <a:pt x="9800" y="168881"/>
                </a:cubicBezTo>
                <a:lnTo>
                  <a:pt x="32015" y="112692"/>
                </a:lnTo>
                <a:close/>
              </a:path>
            </a:pathLst>
          </a:custGeom>
          <a:solidFill>
            <a:srgbClr val="F2AB8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269" name="任意多边形: 形状 268">
            <a:extLst>
              <a:ext uri="{FF2B5EF4-FFF2-40B4-BE49-F238E27FC236}">
                <a16:creationId xmlns:a16="http://schemas.microsoft.com/office/drawing/2014/main" id="{E7857CAA-373A-4A6E-ADDA-72D84E4D414F}"/>
              </a:ext>
            </a:extLst>
          </p:cNvPr>
          <p:cNvSpPr/>
          <p:nvPr/>
        </p:nvSpPr>
        <p:spPr>
          <a:xfrm>
            <a:off x="8005759" y="1172792"/>
            <a:ext cx="78403" cy="117604"/>
          </a:xfrm>
          <a:custGeom>
            <a:avLst/>
            <a:gdLst>
              <a:gd name="connsiteX0" fmla="*/ 71216 w 78402"/>
              <a:gd name="connsiteY0" fmla="*/ 41332 h 117604"/>
              <a:gd name="connsiteX1" fmla="*/ 34628 w 78402"/>
              <a:gd name="connsiteY1" fmla="*/ 19118 h 117604"/>
              <a:gd name="connsiteX2" fmla="*/ 21561 w 78402"/>
              <a:gd name="connsiteY2" fmla="*/ 58319 h 117604"/>
              <a:gd name="connsiteX3" fmla="*/ 9800 w 78402"/>
              <a:gd name="connsiteY3" fmla="*/ 114508 h 117604"/>
              <a:gd name="connsiteX4" fmla="*/ 71216 w 78402"/>
              <a:gd name="connsiteY4" fmla="*/ 41332 h 117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402" h="117604">
                <a:moveTo>
                  <a:pt x="71216" y="41332"/>
                </a:moveTo>
                <a:cubicBezTo>
                  <a:pt x="71216" y="41332"/>
                  <a:pt x="56842" y="-10937"/>
                  <a:pt x="34628" y="19118"/>
                </a:cubicBezTo>
                <a:cubicBezTo>
                  <a:pt x="12414" y="49172"/>
                  <a:pt x="21561" y="58319"/>
                  <a:pt x="21561" y="58319"/>
                </a:cubicBezTo>
                <a:cubicBezTo>
                  <a:pt x="21561" y="58319"/>
                  <a:pt x="51615" y="97520"/>
                  <a:pt x="9800" y="114508"/>
                </a:cubicBezTo>
                <a:cubicBezTo>
                  <a:pt x="11107" y="113201"/>
                  <a:pt x="71216" y="135415"/>
                  <a:pt x="71216" y="41332"/>
                </a:cubicBezTo>
                <a:close/>
              </a:path>
            </a:pathLst>
          </a:custGeom>
          <a:solidFill>
            <a:srgbClr val="D69F8A">
              <a:alpha val="50000"/>
            </a:srgb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270" name="任意多边形: 形状 269">
            <a:extLst>
              <a:ext uri="{FF2B5EF4-FFF2-40B4-BE49-F238E27FC236}">
                <a16:creationId xmlns:a16="http://schemas.microsoft.com/office/drawing/2014/main" id="{78A3034E-B23F-4713-9C04-6A9D61C071DE}"/>
              </a:ext>
            </a:extLst>
          </p:cNvPr>
          <p:cNvSpPr/>
          <p:nvPr/>
        </p:nvSpPr>
        <p:spPr>
          <a:xfrm>
            <a:off x="7663401" y="687715"/>
            <a:ext cx="470416" cy="496550"/>
          </a:xfrm>
          <a:custGeom>
            <a:avLst/>
            <a:gdLst>
              <a:gd name="connsiteX0" fmla="*/ 9800 w 470416"/>
              <a:gd name="connsiteY0" fmla="*/ 123942 h 496550"/>
              <a:gd name="connsiteX1" fmla="*/ 356079 w 470416"/>
              <a:gd name="connsiteY1" fmla="*/ 491128 h 496550"/>
              <a:gd name="connsiteX2" fmla="*/ 426641 w 470416"/>
              <a:gd name="connsiteY2" fmla="*/ 481981 h 496550"/>
              <a:gd name="connsiteX3" fmla="*/ 408347 w 470416"/>
              <a:gd name="connsiteY3" fmla="*/ 120021 h 496550"/>
              <a:gd name="connsiteX4" fmla="*/ 9800 w 470416"/>
              <a:gd name="connsiteY4" fmla="*/ 123942 h 496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0416" h="496550">
                <a:moveTo>
                  <a:pt x="9800" y="123942"/>
                </a:moveTo>
                <a:cubicBezTo>
                  <a:pt x="9800" y="123942"/>
                  <a:pt x="21561" y="424485"/>
                  <a:pt x="356079" y="491128"/>
                </a:cubicBezTo>
                <a:cubicBezTo>
                  <a:pt x="356079" y="491128"/>
                  <a:pt x="374373" y="432325"/>
                  <a:pt x="426641" y="481981"/>
                </a:cubicBezTo>
                <a:cubicBezTo>
                  <a:pt x="450162" y="407498"/>
                  <a:pt x="514191" y="218025"/>
                  <a:pt x="408347" y="120021"/>
                </a:cubicBezTo>
                <a:cubicBezTo>
                  <a:pt x="301197" y="22018"/>
                  <a:pt x="47695" y="-70759"/>
                  <a:pt x="9800" y="123942"/>
                </a:cubicBezTo>
                <a:close/>
              </a:path>
            </a:pathLst>
          </a:custGeom>
          <a:solidFill>
            <a:srgbClr val="37373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271" name="任意多边形: 形状 270">
            <a:extLst>
              <a:ext uri="{FF2B5EF4-FFF2-40B4-BE49-F238E27FC236}">
                <a16:creationId xmlns:a16="http://schemas.microsoft.com/office/drawing/2014/main" id="{1C08FA25-0927-4BE5-836A-657B7B0D48ED}"/>
              </a:ext>
            </a:extLst>
          </p:cNvPr>
          <p:cNvSpPr/>
          <p:nvPr/>
        </p:nvSpPr>
        <p:spPr>
          <a:xfrm>
            <a:off x="7757484" y="1027917"/>
            <a:ext cx="143738" cy="65336"/>
          </a:xfrm>
          <a:custGeom>
            <a:avLst/>
            <a:gdLst>
              <a:gd name="connsiteX0" fmla="*/ 144392 w 143738"/>
              <a:gd name="connsiteY0" fmla="*/ 63376 h 65335"/>
              <a:gd name="connsiteX1" fmla="*/ 139165 w 143738"/>
              <a:gd name="connsiteY1" fmla="*/ 59455 h 65335"/>
              <a:gd name="connsiteX2" fmla="*/ 124791 w 143738"/>
              <a:gd name="connsiteY2" fmla="*/ 49002 h 65335"/>
              <a:gd name="connsiteX3" fmla="*/ 115644 w 143738"/>
              <a:gd name="connsiteY3" fmla="*/ 42468 h 65335"/>
              <a:gd name="connsiteX4" fmla="*/ 105191 w 143738"/>
              <a:gd name="connsiteY4" fmla="*/ 37241 h 65335"/>
              <a:gd name="connsiteX5" fmla="*/ 80363 w 143738"/>
              <a:gd name="connsiteY5" fmla="*/ 29401 h 65335"/>
              <a:gd name="connsiteX6" fmla="*/ 67296 w 143738"/>
              <a:gd name="connsiteY6" fmla="*/ 28094 h 65335"/>
              <a:gd name="connsiteX7" fmla="*/ 54228 w 143738"/>
              <a:gd name="connsiteY7" fmla="*/ 28094 h 65335"/>
              <a:gd name="connsiteX8" fmla="*/ 42468 w 143738"/>
              <a:gd name="connsiteY8" fmla="*/ 30708 h 65335"/>
              <a:gd name="connsiteX9" fmla="*/ 32015 w 143738"/>
              <a:gd name="connsiteY9" fmla="*/ 34628 h 65335"/>
              <a:gd name="connsiteX10" fmla="*/ 22867 w 143738"/>
              <a:gd name="connsiteY10" fmla="*/ 38548 h 65335"/>
              <a:gd name="connsiteX11" fmla="*/ 16334 w 143738"/>
              <a:gd name="connsiteY11" fmla="*/ 42468 h 65335"/>
              <a:gd name="connsiteX12" fmla="*/ 9800 w 143738"/>
              <a:gd name="connsiteY12" fmla="*/ 46388 h 65335"/>
              <a:gd name="connsiteX13" fmla="*/ 13721 w 143738"/>
              <a:gd name="connsiteY13" fmla="*/ 39855 h 65335"/>
              <a:gd name="connsiteX14" fmla="*/ 18947 w 143738"/>
              <a:gd name="connsiteY14" fmla="*/ 33321 h 65335"/>
              <a:gd name="connsiteX15" fmla="*/ 26788 w 143738"/>
              <a:gd name="connsiteY15" fmla="*/ 25481 h 65335"/>
              <a:gd name="connsiteX16" fmla="*/ 37241 w 143738"/>
              <a:gd name="connsiteY16" fmla="*/ 17641 h 65335"/>
              <a:gd name="connsiteX17" fmla="*/ 50308 w 143738"/>
              <a:gd name="connsiteY17" fmla="*/ 12414 h 65335"/>
              <a:gd name="connsiteX18" fmla="*/ 65989 w 143738"/>
              <a:gd name="connsiteY18" fmla="*/ 9800 h 65335"/>
              <a:gd name="connsiteX19" fmla="*/ 81669 w 143738"/>
              <a:gd name="connsiteY19" fmla="*/ 11107 h 65335"/>
              <a:gd name="connsiteX20" fmla="*/ 97350 w 143738"/>
              <a:gd name="connsiteY20" fmla="*/ 16334 h 65335"/>
              <a:gd name="connsiteX21" fmla="*/ 110417 w 143738"/>
              <a:gd name="connsiteY21" fmla="*/ 22867 h 65335"/>
              <a:gd name="connsiteX22" fmla="*/ 122178 w 143738"/>
              <a:gd name="connsiteY22" fmla="*/ 32014 h 65335"/>
              <a:gd name="connsiteX23" fmla="*/ 131325 w 143738"/>
              <a:gd name="connsiteY23" fmla="*/ 41161 h 65335"/>
              <a:gd name="connsiteX24" fmla="*/ 137858 w 143738"/>
              <a:gd name="connsiteY24" fmla="*/ 50308 h 65335"/>
              <a:gd name="connsiteX25" fmla="*/ 141778 w 143738"/>
              <a:gd name="connsiteY25" fmla="*/ 56842 h 65335"/>
              <a:gd name="connsiteX26" fmla="*/ 144392 w 143738"/>
              <a:gd name="connsiteY26" fmla="*/ 63376 h 65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43738" h="65335">
                <a:moveTo>
                  <a:pt x="144392" y="63376"/>
                </a:moveTo>
                <a:cubicBezTo>
                  <a:pt x="144392" y="63376"/>
                  <a:pt x="141778" y="62069"/>
                  <a:pt x="139165" y="59455"/>
                </a:cubicBezTo>
                <a:cubicBezTo>
                  <a:pt x="135245" y="56842"/>
                  <a:pt x="131325" y="52922"/>
                  <a:pt x="124791" y="49002"/>
                </a:cubicBezTo>
                <a:cubicBezTo>
                  <a:pt x="122178" y="46388"/>
                  <a:pt x="118258" y="45082"/>
                  <a:pt x="115644" y="42468"/>
                </a:cubicBezTo>
                <a:cubicBezTo>
                  <a:pt x="111724" y="39855"/>
                  <a:pt x="107804" y="38548"/>
                  <a:pt x="105191" y="37241"/>
                </a:cubicBezTo>
                <a:cubicBezTo>
                  <a:pt x="97350" y="33321"/>
                  <a:pt x="89510" y="30708"/>
                  <a:pt x="80363" y="29401"/>
                </a:cubicBezTo>
                <a:cubicBezTo>
                  <a:pt x="76443" y="29401"/>
                  <a:pt x="71216" y="28094"/>
                  <a:pt x="67296" y="28094"/>
                </a:cubicBezTo>
                <a:cubicBezTo>
                  <a:pt x="63376" y="28094"/>
                  <a:pt x="59456" y="28094"/>
                  <a:pt x="54228" y="28094"/>
                </a:cubicBezTo>
                <a:cubicBezTo>
                  <a:pt x="50308" y="29401"/>
                  <a:pt x="46388" y="29401"/>
                  <a:pt x="42468" y="30708"/>
                </a:cubicBezTo>
                <a:cubicBezTo>
                  <a:pt x="38548" y="32014"/>
                  <a:pt x="35935" y="33321"/>
                  <a:pt x="32015" y="34628"/>
                </a:cubicBezTo>
                <a:cubicBezTo>
                  <a:pt x="28094" y="35935"/>
                  <a:pt x="25481" y="37241"/>
                  <a:pt x="22867" y="38548"/>
                </a:cubicBezTo>
                <a:cubicBezTo>
                  <a:pt x="20254" y="39855"/>
                  <a:pt x="17641" y="41161"/>
                  <a:pt x="16334" y="42468"/>
                </a:cubicBezTo>
                <a:cubicBezTo>
                  <a:pt x="12414" y="45082"/>
                  <a:pt x="9800" y="46388"/>
                  <a:pt x="9800" y="46388"/>
                </a:cubicBezTo>
                <a:cubicBezTo>
                  <a:pt x="9800" y="46388"/>
                  <a:pt x="11107" y="43775"/>
                  <a:pt x="13721" y="39855"/>
                </a:cubicBezTo>
                <a:cubicBezTo>
                  <a:pt x="15027" y="38548"/>
                  <a:pt x="16334" y="35935"/>
                  <a:pt x="18947" y="33321"/>
                </a:cubicBezTo>
                <a:cubicBezTo>
                  <a:pt x="21561" y="30708"/>
                  <a:pt x="22867" y="28094"/>
                  <a:pt x="26788" y="25481"/>
                </a:cubicBezTo>
                <a:cubicBezTo>
                  <a:pt x="29401" y="22867"/>
                  <a:pt x="33321" y="20254"/>
                  <a:pt x="37241" y="17641"/>
                </a:cubicBezTo>
                <a:cubicBezTo>
                  <a:pt x="41161" y="15027"/>
                  <a:pt x="46388" y="13720"/>
                  <a:pt x="50308" y="12414"/>
                </a:cubicBezTo>
                <a:cubicBezTo>
                  <a:pt x="55535" y="11107"/>
                  <a:pt x="60762" y="9800"/>
                  <a:pt x="65989" y="9800"/>
                </a:cubicBezTo>
                <a:cubicBezTo>
                  <a:pt x="71216" y="9800"/>
                  <a:pt x="76443" y="9800"/>
                  <a:pt x="81669" y="11107"/>
                </a:cubicBezTo>
                <a:cubicBezTo>
                  <a:pt x="86896" y="12414"/>
                  <a:pt x="92123" y="13720"/>
                  <a:pt x="97350" y="16334"/>
                </a:cubicBezTo>
                <a:cubicBezTo>
                  <a:pt x="102577" y="17641"/>
                  <a:pt x="106497" y="21561"/>
                  <a:pt x="110417" y="22867"/>
                </a:cubicBezTo>
                <a:cubicBezTo>
                  <a:pt x="114337" y="25481"/>
                  <a:pt x="118258" y="28094"/>
                  <a:pt x="122178" y="32014"/>
                </a:cubicBezTo>
                <a:cubicBezTo>
                  <a:pt x="126098" y="34628"/>
                  <a:pt x="128711" y="38548"/>
                  <a:pt x="131325" y="41161"/>
                </a:cubicBezTo>
                <a:cubicBezTo>
                  <a:pt x="133938" y="43775"/>
                  <a:pt x="135245" y="47695"/>
                  <a:pt x="137858" y="50308"/>
                </a:cubicBezTo>
                <a:cubicBezTo>
                  <a:pt x="139165" y="52922"/>
                  <a:pt x="140471" y="55535"/>
                  <a:pt x="141778" y="56842"/>
                </a:cubicBezTo>
                <a:cubicBezTo>
                  <a:pt x="144392" y="60762"/>
                  <a:pt x="144392" y="63376"/>
                  <a:pt x="144392" y="63376"/>
                </a:cubicBezTo>
                <a:close/>
              </a:path>
            </a:pathLst>
          </a:custGeom>
          <a:solidFill>
            <a:srgbClr val="0A070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272" name="任意多边形: 形状 271">
            <a:extLst>
              <a:ext uri="{FF2B5EF4-FFF2-40B4-BE49-F238E27FC236}">
                <a16:creationId xmlns:a16="http://schemas.microsoft.com/office/drawing/2014/main" id="{A793ADF6-0B0F-4560-9F6B-A4B00118CD25}"/>
              </a:ext>
            </a:extLst>
          </p:cNvPr>
          <p:cNvSpPr/>
          <p:nvPr/>
        </p:nvSpPr>
        <p:spPr>
          <a:xfrm>
            <a:off x="7515742" y="1011656"/>
            <a:ext cx="143738" cy="65336"/>
          </a:xfrm>
          <a:custGeom>
            <a:avLst/>
            <a:gdLst>
              <a:gd name="connsiteX0" fmla="*/ 137858 w 143738"/>
              <a:gd name="connsiteY0" fmla="*/ 49582 h 65335"/>
              <a:gd name="connsiteX1" fmla="*/ 132631 w 143738"/>
              <a:gd name="connsiteY1" fmla="*/ 45662 h 65335"/>
              <a:gd name="connsiteX2" fmla="*/ 126098 w 143738"/>
              <a:gd name="connsiteY2" fmla="*/ 41742 h 65335"/>
              <a:gd name="connsiteX3" fmla="*/ 118258 w 143738"/>
              <a:gd name="connsiteY3" fmla="*/ 37822 h 65335"/>
              <a:gd name="connsiteX4" fmla="*/ 107804 w 143738"/>
              <a:gd name="connsiteY4" fmla="*/ 33902 h 65335"/>
              <a:gd name="connsiteX5" fmla="*/ 96043 w 143738"/>
              <a:gd name="connsiteY5" fmla="*/ 31288 h 65335"/>
              <a:gd name="connsiteX6" fmla="*/ 84283 w 143738"/>
              <a:gd name="connsiteY6" fmla="*/ 29982 h 65335"/>
              <a:gd name="connsiteX7" fmla="*/ 71216 w 143738"/>
              <a:gd name="connsiteY7" fmla="*/ 29982 h 65335"/>
              <a:gd name="connsiteX8" fmla="*/ 59456 w 143738"/>
              <a:gd name="connsiteY8" fmla="*/ 32595 h 65335"/>
              <a:gd name="connsiteX9" fmla="*/ 47695 w 143738"/>
              <a:gd name="connsiteY9" fmla="*/ 36515 h 65335"/>
              <a:gd name="connsiteX10" fmla="*/ 37241 w 143738"/>
              <a:gd name="connsiteY10" fmla="*/ 41742 h 65335"/>
              <a:gd name="connsiteX11" fmla="*/ 28094 w 143738"/>
              <a:gd name="connsiteY11" fmla="*/ 46969 h 65335"/>
              <a:gd name="connsiteX12" fmla="*/ 20254 w 143738"/>
              <a:gd name="connsiteY12" fmla="*/ 52196 h 65335"/>
              <a:gd name="connsiteX13" fmla="*/ 15027 w 143738"/>
              <a:gd name="connsiteY13" fmla="*/ 57423 h 65335"/>
              <a:gd name="connsiteX14" fmla="*/ 9800 w 143738"/>
              <a:gd name="connsiteY14" fmla="*/ 61343 h 65335"/>
              <a:gd name="connsiteX15" fmla="*/ 12414 w 143738"/>
              <a:gd name="connsiteY15" fmla="*/ 54809 h 65335"/>
              <a:gd name="connsiteX16" fmla="*/ 15027 w 143738"/>
              <a:gd name="connsiteY16" fmla="*/ 46969 h 65335"/>
              <a:gd name="connsiteX17" fmla="*/ 20254 w 143738"/>
              <a:gd name="connsiteY17" fmla="*/ 37822 h 65335"/>
              <a:gd name="connsiteX18" fmla="*/ 29401 w 143738"/>
              <a:gd name="connsiteY18" fmla="*/ 28675 h 65335"/>
              <a:gd name="connsiteX19" fmla="*/ 41161 w 143738"/>
              <a:gd name="connsiteY19" fmla="*/ 20835 h 65335"/>
              <a:gd name="connsiteX20" fmla="*/ 55535 w 143738"/>
              <a:gd name="connsiteY20" fmla="*/ 14301 h 65335"/>
              <a:gd name="connsiteX21" fmla="*/ 71216 w 143738"/>
              <a:gd name="connsiteY21" fmla="*/ 10381 h 65335"/>
              <a:gd name="connsiteX22" fmla="*/ 86896 w 143738"/>
              <a:gd name="connsiteY22" fmla="*/ 10381 h 65335"/>
              <a:gd name="connsiteX23" fmla="*/ 101270 w 143738"/>
              <a:gd name="connsiteY23" fmla="*/ 12995 h 65335"/>
              <a:gd name="connsiteX24" fmla="*/ 114337 w 143738"/>
              <a:gd name="connsiteY24" fmla="*/ 18221 h 65335"/>
              <a:gd name="connsiteX25" fmla="*/ 124791 w 143738"/>
              <a:gd name="connsiteY25" fmla="*/ 26062 h 65335"/>
              <a:gd name="connsiteX26" fmla="*/ 132631 w 143738"/>
              <a:gd name="connsiteY26" fmla="*/ 33902 h 65335"/>
              <a:gd name="connsiteX27" fmla="*/ 136552 w 143738"/>
              <a:gd name="connsiteY27" fmla="*/ 40435 h 65335"/>
              <a:gd name="connsiteX28" fmla="*/ 137858 w 143738"/>
              <a:gd name="connsiteY28" fmla="*/ 49582 h 65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43738" h="65335">
                <a:moveTo>
                  <a:pt x="137858" y="49582"/>
                </a:moveTo>
                <a:cubicBezTo>
                  <a:pt x="137858" y="49582"/>
                  <a:pt x="135245" y="48276"/>
                  <a:pt x="132631" y="45662"/>
                </a:cubicBezTo>
                <a:cubicBezTo>
                  <a:pt x="131325" y="44356"/>
                  <a:pt x="128711" y="43049"/>
                  <a:pt x="126098" y="41742"/>
                </a:cubicBezTo>
                <a:cubicBezTo>
                  <a:pt x="123484" y="40435"/>
                  <a:pt x="120871" y="39129"/>
                  <a:pt x="118258" y="37822"/>
                </a:cubicBezTo>
                <a:cubicBezTo>
                  <a:pt x="115644" y="36515"/>
                  <a:pt x="111724" y="35209"/>
                  <a:pt x="107804" y="33902"/>
                </a:cubicBezTo>
                <a:cubicBezTo>
                  <a:pt x="103884" y="32595"/>
                  <a:pt x="99963" y="32595"/>
                  <a:pt x="96043" y="31288"/>
                </a:cubicBezTo>
                <a:cubicBezTo>
                  <a:pt x="92123" y="31288"/>
                  <a:pt x="88203" y="29982"/>
                  <a:pt x="84283" y="29982"/>
                </a:cubicBezTo>
                <a:cubicBezTo>
                  <a:pt x="80363" y="29982"/>
                  <a:pt x="76443" y="29982"/>
                  <a:pt x="71216" y="29982"/>
                </a:cubicBezTo>
                <a:cubicBezTo>
                  <a:pt x="67296" y="29982"/>
                  <a:pt x="63376" y="31288"/>
                  <a:pt x="59456" y="32595"/>
                </a:cubicBezTo>
                <a:cubicBezTo>
                  <a:pt x="55535" y="33902"/>
                  <a:pt x="51615" y="35209"/>
                  <a:pt x="47695" y="36515"/>
                </a:cubicBezTo>
                <a:cubicBezTo>
                  <a:pt x="43775" y="37822"/>
                  <a:pt x="39855" y="39129"/>
                  <a:pt x="37241" y="41742"/>
                </a:cubicBezTo>
                <a:cubicBezTo>
                  <a:pt x="33321" y="43049"/>
                  <a:pt x="30708" y="45662"/>
                  <a:pt x="28094" y="46969"/>
                </a:cubicBezTo>
                <a:cubicBezTo>
                  <a:pt x="25481" y="48276"/>
                  <a:pt x="22867" y="50889"/>
                  <a:pt x="20254" y="52196"/>
                </a:cubicBezTo>
                <a:cubicBezTo>
                  <a:pt x="17641" y="53503"/>
                  <a:pt x="16334" y="56116"/>
                  <a:pt x="15027" y="57423"/>
                </a:cubicBezTo>
                <a:cubicBezTo>
                  <a:pt x="12414" y="60036"/>
                  <a:pt x="9800" y="61343"/>
                  <a:pt x="9800" y="61343"/>
                </a:cubicBezTo>
                <a:cubicBezTo>
                  <a:pt x="9800" y="61343"/>
                  <a:pt x="9800" y="58729"/>
                  <a:pt x="12414" y="54809"/>
                </a:cubicBezTo>
                <a:cubicBezTo>
                  <a:pt x="13721" y="52196"/>
                  <a:pt x="13721" y="49582"/>
                  <a:pt x="15027" y="46969"/>
                </a:cubicBezTo>
                <a:cubicBezTo>
                  <a:pt x="16334" y="44356"/>
                  <a:pt x="17641" y="40435"/>
                  <a:pt x="20254" y="37822"/>
                </a:cubicBezTo>
                <a:cubicBezTo>
                  <a:pt x="22867" y="35209"/>
                  <a:pt x="25481" y="31288"/>
                  <a:pt x="29401" y="28675"/>
                </a:cubicBezTo>
                <a:cubicBezTo>
                  <a:pt x="32015" y="26062"/>
                  <a:pt x="35935" y="23448"/>
                  <a:pt x="41161" y="20835"/>
                </a:cubicBezTo>
                <a:cubicBezTo>
                  <a:pt x="45082" y="18221"/>
                  <a:pt x="50308" y="15608"/>
                  <a:pt x="55535" y="14301"/>
                </a:cubicBezTo>
                <a:cubicBezTo>
                  <a:pt x="60762" y="12995"/>
                  <a:pt x="65989" y="11688"/>
                  <a:pt x="71216" y="10381"/>
                </a:cubicBezTo>
                <a:cubicBezTo>
                  <a:pt x="76443" y="10381"/>
                  <a:pt x="81669" y="9074"/>
                  <a:pt x="86896" y="10381"/>
                </a:cubicBezTo>
                <a:cubicBezTo>
                  <a:pt x="92123" y="10381"/>
                  <a:pt x="97350" y="11688"/>
                  <a:pt x="101270" y="12995"/>
                </a:cubicBezTo>
                <a:cubicBezTo>
                  <a:pt x="106497" y="14301"/>
                  <a:pt x="110417" y="16915"/>
                  <a:pt x="114337" y="18221"/>
                </a:cubicBezTo>
                <a:cubicBezTo>
                  <a:pt x="118258" y="20835"/>
                  <a:pt x="122178" y="22142"/>
                  <a:pt x="124791" y="26062"/>
                </a:cubicBezTo>
                <a:cubicBezTo>
                  <a:pt x="127404" y="28675"/>
                  <a:pt x="130018" y="31288"/>
                  <a:pt x="132631" y="33902"/>
                </a:cubicBezTo>
                <a:cubicBezTo>
                  <a:pt x="135245" y="36515"/>
                  <a:pt x="136552" y="37822"/>
                  <a:pt x="136552" y="40435"/>
                </a:cubicBezTo>
                <a:cubicBezTo>
                  <a:pt x="136552" y="46969"/>
                  <a:pt x="137858" y="49582"/>
                  <a:pt x="137858" y="49582"/>
                </a:cubicBezTo>
                <a:close/>
              </a:path>
            </a:pathLst>
          </a:custGeom>
          <a:solidFill>
            <a:srgbClr val="0A070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273" name="任意多边形: 形状 272">
            <a:extLst>
              <a:ext uri="{FF2B5EF4-FFF2-40B4-BE49-F238E27FC236}">
                <a16:creationId xmlns:a16="http://schemas.microsoft.com/office/drawing/2014/main" id="{E3BC4D90-5572-4437-B22A-EF05F6FEEC3E}"/>
              </a:ext>
            </a:extLst>
          </p:cNvPr>
          <p:cNvSpPr/>
          <p:nvPr/>
        </p:nvSpPr>
        <p:spPr>
          <a:xfrm>
            <a:off x="7621586" y="1323960"/>
            <a:ext cx="182940" cy="39201"/>
          </a:xfrm>
          <a:custGeom>
            <a:avLst/>
            <a:gdLst>
              <a:gd name="connsiteX0" fmla="*/ 174446 w 182939"/>
              <a:gd name="connsiteY0" fmla="*/ 31288 h 39201"/>
              <a:gd name="connsiteX1" fmla="*/ 9800 w 182939"/>
              <a:gd name="connsiteY1" fmla="*/ 31288 h 39201"/>
              <a:gd name="connsiteX2" fmla="*/ 174446 w 182939"/>
              <a:gd name="connsiteY2" fmla="*/ 31288 h 39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2939" h="39201">
                <a:moveTo>
                  <a:pt x="174446" y="31288"/>
                </a:moveTo>
                <a:cubicBezTo>
                  <a:pt x="174446" y="31288"/>
                  <a:pt x="52922" y="-17060"/>
                  <a:pt x="9800" y="31288"/>
                </a:cubicBezTo>
                <a:lnTo>
                  <a:pt x="174446" y="31288"/>
                </a:lnTo>
                <a:close/>
              </a:path>
            </a:pathLst>
          </a:custGeom>
          <a:solidFill>
            <a:srgbClr val="C9656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274" name="任意多边形: 形状 273">
            <a:extLst>
              <a:ext uri="{FF2B5EF4-FFF2-40B4-BE49-F238E27FC236}">
                <a16:creationId xmlns:a16="http://schemas.microsoft.com/office/drawing/2014/main" id="{EFDA11B9-E4C2-4B14-8ACC-5C00DCF4D97D}"/>
              </a:ext>
            </a:extLst>
          </p:cNvPr>
          <p:cNvSpPr/>
          <p:nvPr/>
        </p:nvSpPr>
        <p:spPr>
          <a:xfrm>
            <a:off x="7620890" y="1345448"/>
            <a:ext cx="182940" cy="91470"/>
          </a:xfrm>
          <a:custGeom>
            <a:avLst/>
            <a:gdLst>
              <a:gd name="connsiteX0" fmla="*/ 175142 w 182939"/>
              <a:gd name="connsiteY0" fmla="*/ 9800 h 91469"/>
              <a:gd name="connsiteX1" fmla="*/ 71912 w 182939"/>
              <a:gd name="connsiteY1" fmla="*/ 84283 h 91469"/>
              <a:gd name="connsiteX2" fmla="*/ 10496 w 182939"/>
              <a:gd name="connsiteY2" fmla="*/ 9800 h 91469"/>
              <a:gd name="connsiteX3" fmla="*/ 175142 w 182939"/>
              <a:gd name="connsiteY3" fmla="*/ 9800 h 91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939" h="91469">
                <a:moveTo>
                  <a:pt x="175142" y="9800"/>
                </a:moveTo>
                <a:cubicBezTo>
                  <a:pt x="175142" y="9800"/>
                  <a:pt x="134634" y="89510"/>
                  <a:pt x="71912" y="84283"/>
                </a:cubicBezTo>
                <a:cubicBezTo>
                  <a:pt x="-1264" y="79056"/>
                  <a:pt x="10496" y="9800"/>
                  <a:pt x="10496" y="9800"/>
                </a:cubicBezTo>
                <a:lnTo>
                  <a:pt x="175142" y="9800"/>
                </a:lnTo>
                <a:close/>
              </a:path>
            </a:pathLst>
          </a:custGeom>
          <a:solidFill>
            <a:srgbClr val="C9656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275" name="任意多边形: 形状 274">
            <a:extLst>
              <a:ext uri="{FF2B5EF4-FFF2-40B4-BE49-F238E27FC236}">
                <a16:creationId xmlns:a16="http://schemas.microsoft.com/office/drawing/2014/main" id="{C3E2B9F9-AA61-41AF-A667-05F33D8A00AC}"/>
              </a:ext>
            </a:extLst>
          </p:cNvPr>
          <p:cNvSpPr/>
          <p:nvPr/>
        </p:nvSpPr>
        <p:spPr>
          <a:xfrm>
            <a:off x="7621586" y="1345448"/>
            <a:ext cx="182940" cy="65336"/>
          </a:xfrm>
          <a:custGeom>
            <a:avLst/>
            <a:gdLst>
              <a:gd name="connsiteX0" fmla="*/ 174446 w 182939"/>
              <a:gd name="connsiteY0" fmla="*/ 9800 h 65335"/>
              <a:gd name="connsiteX1" fmla="*/ 9800 w 182939"/>
              <a:gd name="connsiteY1" fmla="*/ 9800 h 65335"/>
              <a:gd name="connsiteX2" fmla="*/ 174446 w 182939"/>
              <a:gd name="connsiteY2" fmla="*/ 9800 h 65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2939" h="65335">
                <a:moveTo>
                  <a:pt x="174446" y="9800"/>
                </a:moveTo>
                <a:lnTo>
                  <a:pt x="9800" y="9800"/>
                </a:lnTo>
                <a:cubicBezTo>
                  <a:pt x="9800" y="9800"/>
                  <a:pt x="46388" y="118257"/>
                  <a:pt x="174446" y="9800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276" name="任意多边形: 形状 275">
            <a:extLst>
              <a:ext uri="{FF2B5EF4-FFF2-40B4-BE49-F238E27FC236}">
                <a16:creationId xmlns:a16="http://schemas.microsoft.com/office/drawing/2014/main" id="{5B3B98AA-E7F0-4A28-88C9-F1909701405C}"/>
              </a:ext>
            </a:extLst>
          </p:cNvPr>
          <p:cNvSpPr/>
          <p:nvPr/>
        </p:nvSpPr>
        <p:spPr>
          <a:xfrm>
            <a:off x="7978318" y="1268352"/>
            <a:ext cx="78403" cy="78403"/>
          </a:xfrm>
          <a:custGeom>
            <a:avLst/>
            <a:gdLst>
              <a:gd name="connsiteX0" fmla="*/ 9800 w 78402"/>
              <a:gd name="connsiteY0" fmla="*/ 41161 h 78402"/>
              <a:gd name="connsiteX1" fmla="*/ 41162 w 78402"/>
              <a:gd name="connsiteY1" fmla="*/ 72522 h 78402"/>
              <a:gd name="connsiteX2" fmla="*/ 72523 w 78402"/>
              <a:gd name="connsiteY2" fmla="*/ 41161 h 78402"/>
              <a:gd name="connsiteX3" fmla="*/ 41162 w 78402"/>
              <a:gd name="connsiteY3" fmla="*/ 9800 h 78402"/>
              <a:gd name="connsiteX4" fmla="*/ 9800 w 78402"/>
              <a:gd name="connsiteY4" fmla="*/ 41161 h 78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402" h="78402">
                <a:moveTo>
                  <a:pt x="9800" y="41161"/>
                </a:moveTo>
                <a:cubicBezTo>
                  <a:pt x="9800" y="58149"/>
                  <a:pt x="24174" y="72522"/>
                  <a:pt x="41162" y="72522"/>
                </a:cubicBezTo>
                <a:cubicBezTo>
                  <a:pt x="58149" y="72522"/>
                  <a:pt x="72523" y="58149"/>
                  <a:pt x="72523" y="41161"/>
                </a:cubicBezTo>
                <a:cubicBezTo>
                  <a:pt x="72523" y="24174"/>
                  <a:pt x="58149" y="9800"/>
                  <a:pt x="41162" y="9800"/>
                </a:cubicBezTo>
                <a:cubicBezTo>
                  <a:pt x="24174" y="9800"/>
                  <a:pt x="9800" y="24174"/>
                  <a:pt x="9800" y="41161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277" name="任意多边形: 形状 276">
            <a:extLst>
              <a:ext uri="{FF2B5EF4-FFF2-40B4-BE49-F238E27FC236}">
                <a16:creationId xmlns:a16="http://schemas.microsoft.com/office/drawing/2014/main" id="{94DD8CB2-61CE-4834-9CD6-EFE981392AFF}"/>
              </a:ext>
            </a:extLst>
          </p:cNvPr>
          <p:cNvSpPr/>
          <p:nvPr/>
        </p:nvSpPr>
        <p:spPr>
          <a:xfrm>
            <a:off x="5937983" y="1887017"/>
            <a:ext cx="953899" cy="823228"/>
          </a:xfrm>
          <a:custGeom>
            <a:avLst/>
            <a:gdLst>
              <a:gd name="connsiteX0" fmla="*/ 816600 w 953899"/>
              <a:gd name="connsiteY0" fmla="*/ 284927 h 823228"/>
              <a:gd name="connsiteX1" fmla="*/ 883242 w 953899"/>
              <a:gd name="connsiteY1" fmla="*/ 397304 h 823228"/>
              <a:gd name="connsiteX2" fmla="*/ 938124 w 953899"/>
              <a:gd name="connsiteY2" fmla="*/ 597231 h 823228"/>
              <a:gd name="connsiteX3" fmla="*/ 752571 w 953899"/>
              <a:gd name="connsiteY3" fmla="*/ 703075 h 823228"/>
              <a:gd name="connsiteX4" fmla="*/ 546111 w 953899"/>
              <a:gd name="connsiteY4" fmla="*/ 815452 h 823228"/>
              <a:gd name="connsiteX5" fmla="*/ 293915 w 953899"/>
              <a:gd name="connsiteY5" fmla="*/ 788011 h 823228"/>
              <a:gd name="connsiteX6" fmla="*/ 120123 w 953899"/>
              <a:gd name="connsiteY6" fmla="*/ 650806 h 823228"/>
              <a:gd name="connsiteX7" fmla="*/ 50867 w 953899"/>
              <a:gd name="connsiteY7" fmla="*/ 389464 h 823228"/>
              <a:gd name="connsiteX8" fmla="*/ 390612 w 953899"/>
              <a:gd name="connsiteY8" fmla="*/ 18357 h 823228"/>
              <a:gd name="connsiteX9" fmla="*/ 816600 w 953899"/>
              <a:gd name="connsiteY9" fmla="*/ 284927 h 823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53899" h="823228">
                <a:moveTo>
                  <a:pt x="816600" y="284927"/>
                </a:moveTo>
                <a:cubicBezTo>
                  <a:pt x="816600" y="284927"/>
                  <a:pt x="895002" y="291460"/>
                  <a:pt x="883242" y="397304"/>
                </a:cubicBezTo>
                <a:cubicBezTo>
                  <a:pt x="871482" y="503148"/>
                  <a:pt x="991699" y="424745"/>
                  <a:pt x="938124" y="597231"/>
                </a:cubicBezTo>
                <a:cubicBezTo>
                  <a:pt x="904150" y="703075"/>
                  <a:pt x="813987" y="670407"/>
                  <a:pt x="752571" y="703075"/>
                </a:cubicBezTo>
                <a:cubicBezTo>
                  <a:pt x="714676" y="723982"/>
                  <a:pt x="704223" y="836359"/>
                  <a:pt x="546111" y="815452"/>
                </a:cubicBezTo>
                <a:cubicBezTo>
                  <a:pt x="387999" y="794544"/>
                  <a:pt x="390612" y="790624"/>
                  <a:pt x="293915" y="788011"/>
                </a:cubicBezTo>
                <a:cubicBezTo>
                  <a:pt x="151484" y="785397"/>
                  <a:pt x="172391" y="726595"/>
                  <a:pt x="120123" y="650806"/>
                </a:cubicBezTo>
                <a:cubicBezTo>
                  <a:pt x="92682" y="611605"/>
                  <a:pt x="-62817" y="535815"/>
                  <a:pt x="50867" y="389464"/>
                </a:cubicBezTo>
                <a:cubicBezTo>
                  <a:pt x="144950" y="266633"/>
                  <a:pt x="44333" y="-45671"/>
                  <a:pt x="390612" y="18357"/>
                </a:cubicBezTo>
                <a:cubicBezTo>
                  <a:pt x="736890" y="83693"/>
                  <a:pt x="816600" y="284927"/>
                  <a:pt x="816600" y="284927"/>
                </a:cubicBezTo>
                <a:close/>
              </a:path>
            </a:pathLst>
          </a:custGeom>
          <a:solidFill>
            <a:srgbClr val="37373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278" name="任意多边形: 形状 277">
            <a:extLst>
              <a:ext uri="{FF2B5EF4-FFF2-40B4-BE49-F238E27FC236}">
                <a16:creationId xmlns:a16="http://schemas.microsoft.com/office/drawing/2014/main" id="{FF79FCA0-0CD7-4068-AFE4-B35573C8B875}"/>
              </a:ext>
            </a:extLst>
          </p:cNvPr>
          <p:cNvSpPr/>
          <p:nvPr/>
        </p:nvSpPr>
        <p:spPr>
          <a:xfrm>
            <a:off x="6300500" y="2492741"/>
            <a:ext cx="156805" cy="261342"/>
          </a:xfrm>
          <a:custGeom>
            <a:avLst/>
            <a:gdLst>
              <a:gd name="connsiteX0" fmla="*/ 9800 w 156805"/>
              <a:gd name="connsiteY0" fmla="*/ 179673 h 261342"/>
              <a:gd name="connsiteX1" fmla="*/ 11107 w 156805"/>
              <a:gd name="connsiteY1" fmla="*/ 9800 h 261342"/>
              <a:gd name="connsiteX2" fmla="*/ 148312 w 156805"/>
              <a:gd name="connsiteY2" fmla="*/ 9800 h 261342"/>
              <a:gd name="connsiteX3" fmla="*/ 139165 w 156805"/>
              <a:gd name="connsiteY3" fmla="*/ 204500 h 261342"/>
              <a:gd name="connsiteX4" fmla="*/ 69909 w 156805"/>
              <a:gd name="connsiteY4" fmla="*/ 259382 h 261342"/>
              <a:gd name="connsiteX5" fmla="*/ 9800 w 156805"/>
              <a:gd name="connsiteY5" fmla="*/ 179673 h 261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805" h="261342">
                <a:moveTo>
                  <a:pt x="9800" y="179673"/>
                </a:moveTo>
                <a:lnTo>
                  <a:pt x="11107" y="9800"/>
                </a:lnTo>
                <a:lnTo>
                  <a:pt x="148312" y="9800"/>
                </a:lnTo>
                <a:lnTo>
                  <a:pt x="139165" y="204500"/>
                </a:lnTo>
                <a:cubicBezTo>
                  <a:pt x="133938" y="250235"/>
                  <a:pt x="88203" y="259382"/>
                  <a:pt x="69909" y="259382"/>
                </a:cubicBezTo>
                <a:cubicBezTo>
                  <a:pt x="32015" y="259382"/>
                  <a:pt x="13721" y="245008"/>
                  <a:pt x="9800" y="179673"/>
                </a:cubicBezTo>
                <a:close/>
              </a:path>
            </a:pathLst>
          </a:custGeom>
          <a:solidFill>
            <a:srgbClr val="CE8D7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279" name="任意多边形: 形状 278">
            <a:extLst>
              <a:ext uri="{FF2B5EF4-FFF2-40B4-BE49-F238E27FC236}">
                <a16:creationId xmlns:a16="http://schemas.microsoft.com/office/drawing/2014/main" id="{3760539C-7BC7-49B1-8EE4-0DB54F1C5009}"/>
              </a:ext>
            </a:extLst>
          </p:cNvPr>
          <p:cNvSpPr/>
          <p:nvPr/>
        </p:nvSpPr>
        <p:spPr>
          <a:xfrm>
            <a:off x="6103620" y="1913679"/>
            <a:ext cx="522685" cy="679490"/>
          </a:xfrm>
          <a:custGeom>
            <a:avLst/>
            <a:gdLst>
              <a:gd name="connsiteX0" fmla="*/ 15901 w 522684"/>
              <a:gd name="connsiteY0" fmla="*/ 258264 h 679490"/>
              <a:gd name="connsiteX1" fmla="*/ 172706 w 522684"/>
              <a:gd name="connsiteY1" fmla="*/ 675105 h 679490"/>
              <a:gd name="connsiteX2" fmla="*/ 524212 w 522684"/>
              <a:gd name="connsiteY2" fmla="*/ 341894 h 679490"/>
              <a:gd name="connsiteX3" fmla="*/ 256336 w 522684"/>
              <a:gd name="connsiteY3" fmla="*/ 9989 h 679490"/>
              <a:gd name="connsiteX4" fmla="*/ 15901 w 522684"/>
              <a:gd name="connsiteY4" fmla="*/ 258264 h 67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2684" h="679490">
                <a:moveTo>
                  <a:pt x="15901" y="258264"/>
                </a:moveTo>
                <a:cubicBezTo>
                  <a:pt x="15901" y="258264"/>
                  <a:pt x="-37674" y="618917"/>
                  <a:pt x="172706" y="675105"/>
                </a:cubicBezTo>
                <a:cubicBezTo>
                  <a:pt x="322978" y="714307"/>
                  <a:pt x="535972" y="575795"/>
                  <a:pt x="524212" y="341894"/>
                </a:cubicBezTo>
                <a:cubicBezTo>
                  <a:pt x="512451" y="107992"/>
                  <a:pt x="362180" y="4762"/>
                  <a:pt x="256336" y="9989"/>
                </a:cubicBezTo>
                <a:cubicBezTo>
                  <a:pt x="151799" y="15216"/>
                  <a:pt x="40729" y="94925"/>
                  <a:pt x="15901" y="258264"/>
                </a:cubicBezTo>
                <a:close/>
              </a:path>
            </a:pathLst>
          </a:custGeom>
          <a:solidFill>
            <a:srgbClr val="F2AB8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280" name="任意多边形: 形状 279">
            <a:extLst>
              <a:ext uri="{FF2B5EF4-FFF2-40B4-BE49-F238E27FC236}">
                <a16:creationId xmlns:a16="http://schemas.microsoft.com/office/drawing/2014/main" id="{17561DB1-CD92-411E-B44B-9FFDE401BC87}"/>
              </a:ext>
            </a:extLst>
          </p:cNvPr>
          <p:cNvSpPr/>
          <p:nvPr/>
        </p:nvSpPr>
        <p:spPr>
          <a:xfrm>
            <a:off x="6211644" y="2312415"/>
            <a:ext cx="65336" cy="91470"/>
          </a:xfrm>
          <a:custGeom>
            <a:avLst/>
            <a:gdLst>
              <a:gd name="connsiteX0" fmla="*/ 62069 w 65335"/>
              <a:gd name="connsiteY0" fmla="*/ 9800 h 91469"/>
              <a:gd name="connsiteX1" fmla="*/ 54228 w 65335"/>
              <a:gd name="connsiteY1" fmla="*/ 24174 h 91469"/>
              <a:gd name="connsiteX2" fmla="*/ 43775 w 65335"/>
              <a:gd name="connsiteY2" fmla="*/ 37241 h 91469"/>
              <a:gd name="connsiteX3" fmla="*/ 32014 w 65335"/>
              <a:gd name="connsiteY3" fmla="*/ 49002 h 91469"/>
              <a:gd name="connsiteX4" fmla="*/ 17641 w 65335"/>
              <a:gd name="connsiteY4" fmla="*/ 58149 h 91469"/>
              <a:gd name="connsiteX5" fmla="*/ 18947 w 65335"/>
              <a:gd name="connsiteY5" fmla="*/ 51615 h 91469"/>
              <a:gd name="connsiteX6" fmla="*/ 43775 w 65335"/>
              <a:gd name="connsiteY6" fmla="*/ 88203 h 91469"/>
              <a:gd name="connsiteX7" fmla="*/ 12414 w 65335"/>
              <a:gd name="connsiteY7" fmla="*/ 56842 h 91469"/>
              <a:gd name="connsiteX8" fmla="*/ 9800 w 65335"/>
              <a:gd name="connsiteY8" fmla="*/ 52922 h 91469"/>
              <a:gd name="connsiteX9" fmla="*/ 13720 w 65335"/>
              <a:gd name="connsiteY9" fmla="*/ 50308 h 91469"/>
              <a:gd name="connsiteX10" fmla="*/ 26787 w 65335"/>
              <a:gd name="connsiteY10" fmla="*/ 42468 h 91469"/>
              <a:gd name="connsiteX11" fmla="*/ 38548 w 65335"/>
              <a:gd name="connsiteY11" fmla="*/ 33321 h 91469"/>
              <a:gd name="connsiteX12" fmla="*/ 50308 w 65335"/>
              <a:gd name="connsiteY12" fmla="*/ 22867 h 91469"/>
              <a:gd name="connsiteX13" fmla="*/ 62069 w 65335"/>
              <a:gd name="connsiteY13" fmla="*/ 9800 h 91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5335" h="91469">
                <a:moveTo>
                  <a:pt x="62069" y="9800"/>
                </a:moveTo>
                <a:cubicBezTo>
                  <a:pt x="59455" y="15027"/>
                  <a:pt x="56842" y="18947"/>
                  <a:pt x="54228" y="24174"/>
                </a:cubicBezTo>
                <a:cubicBezTo>
                  <a:pt x="51615" y="28094"/>
                  <a:pt x="47695" y="33321"/>
                  <a:pt x="43775" y="37241"/>
                </a:cubicBezTo>
                <a:cubicBezTo>
                  <a:pt x="39855" y="41161"/>
                  <a:pt x="35935" y="45082"/>
                  <a:pt x="32014" y="49002"/>
                </a:cubicBezTo>
                <a:cubicBezTo>
                  <a:pt x="28094" y="51615"/>
                  <a:pt x="22867" y="55535"/>
                  <a:pt x="17641" y="58149"/>
                </a:cubicBezTo>
                <a:lnTo>
                  <a:pt x="18947" y="51615"/>
                </a:lnTo>
                <a:cubicBezTo>
                  <a:pt x="28094" y="63375"/>
                  <a:pt x="37241" y="75136"/>
                  <a:pt x="43775" y="88203"/>
                </a:cubicBezTo>
                <a:cubicBezTo>
                  <a:pt x="32014" y="79056"/>
                  <a:pt x="21561" y="68602"/>
                  <a:pt x="12414" y="56842"/>
                </a:cubicBezTo>
                <a:lnTo>
                  <a:pt x="9800" y="52922"/>
                </a:lnTo>
                <a:lnTo>
                  <a:pt x="13720" y="50308"/>
                </a:lnTo>
                <a:cubicBezTo>
                  <a:pt x="17641" y="47695"/>
                  <a:pt x="21561" y="45082"/>
                  <a:pt x="26787" y="42468"/>
                </a:cubicBezTo>
                <a:cubicBezTo>
                  <a:pt x="30708" y="38548"/>
                  <a:pt x="34628" y="35935"/>
                  <a:pt x="38548" y="33321"/>
                </a:cubicBezTo>
                <a:cubicBezTo>
                  <a:pt x="42468" y="29401"/>
                  <a:pt x="46388" y="26788"/>
                  <a:pt x="50308" y="22867"/>
                </a:cubicBezTo>
                <a:cubicBezTo>
                  <a:pt x="54228" y="17641"/>
                  <a:pt x="58148" y="13720"/>
                  <a:pt x="62069" y="9800"/>
                </a:cubicBezTo>
                <a:close/>
              </a:path>
            </a:pathLst>
          </a:custGeom>
          <a:solidFill>
            <a:srgbClr val="B5766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281" name="任意多边形: 形状 280">
            <a:extLst>
              <a:ext uri="{FF2B5EF4-FFF2-40B4-BE49-F238E27FC236}">
                <a16:creationId xmlns:a16="http://schemas.microsoft.com/office/drawing/2014/main" id="{B6E00669-0334-49C6-8B44-F716E650227F}"/>
              </a:ext>
            </a:extLst>
          </p:cNvPr>
          <p:cNvSpPr/>
          <p:nvPr/>
        </p:nvSpPr>
        <p:spPr>
          <a:xfrm>
            <a:off x="6164479" y="2232644"/>
            <a:ext cx="65336" cy="104537"/>
          </a:xfrm>
          <a:custGeom>
            <a:avLst/>
            <a:gdLst>
              <a:gd name="connsiteX0" fmla="*/ 9924 w 65335"/>
              <a:gd name="connsiteY0" fmla="*/ 56904 h 104536"/>
              <a:gd name="connsiteX1" fmla="*/ 37365 w 65335"/>
              <a:gd name="connsiteY1" fmla="*/ 101332 h 104536"/>
              <a:gd name="connsiteX2" fmla="*/ 60885 w 65335"/>
              <a:gd name="connsiteY2" fmla="*/ 54290 h 104536"/>
              <a:gd name="connsiteX3" fmla="*/ 33444 w 65335"/>
              <a:gd name="connsiteY3" fmla="*/ 9862 h 104536"/>
              <a:gd name="connsiteX4" fmla="*/ 9924 w 65335"/>
              <a:gd name="connsiteY4" fmla="*/ 56904 h 104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335" h="104536">
                <a:moveTo>
                  <a:pt x="9924" y="56904"/>
                </a:moveTo>
                <a:cubicBezTo>
                  <a:pt x="11231" y="83038"/>
                  <a:pt x="24298" y="102639"/>
                  <a:pt x="37365" y="101332"/>
                </a:cubicBezTo>
                <a:cubicBezTo>
                  <a:pt x="51739" y="100025"/>
                  <a:pt x="62192" y="79118"/>
                  <a:pt x="60885" y="54290"/>
                </a:cubicBezTo>
                <a:cubicBezTo>
                  <a:pt x="59579" y="28156"/>
                  <a:pt x="46512" y="8555"/>
                  <a:pt x="33444" y="9862"/>
                </a:cubicBezTo>
                <a:cubicBezTo>
                  <a:pt x="17764" y="9862"/>
                  <a:pt x="8617" y="32076"/>
                  <a:pt x="9924" y="56904"/>
                </a:cubicBezTo>
                <a:close/>
              </a:path>
            </a:pathLst>
          </a:custGeom>
          <a:solidFill>
            <a:srgbClr val="22222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282" name="任意多边形: 形状 281">
            <a:extLst>
              <a:ext uri="{FF2B5EF4-FFF2-40B4-BE49-F238E27FC236}">
                <a16:creationId xmlns:a16="http://schemas.microsoft.com/office/drawing/2014/main" id="{033824D3-AD84-4394-8854-62D6F6318147}"/>
              </a:ext>
            </a:extLst>
          </p:cNvPr>
          <p:cNvSpPr/>
          <p:nvPr/>
        </p:nvSpPr>
        <p:spPr>
          <a:xfrm>
            <a:off x="6403620" y="2241791"/>
            <a:ext cx="65336" cy="104537"/>
          </a:xfrm>
          <a:custGeom>
            <a:avLst/>
            <a:gdLst>
              <a:gd name="connsiteX0" fmla="*/ 9911 w 65335"/>
              <a:gd name="connsiteY0" fmla="*/ 56904 h 104536"/>
              <a:gd name="connsiteX1" fmla="*/ 37352 w 65335"/>
              <a:gd name="connsiteY1" fmla="*/ 101332 h 104536"/>
              <a:gd name="connsiteX2" fmla="*/ 60873 w 65335"/>
              <a:gd name="connsiteY2" fmla="*/ 54290 h 104536"/>
              <a:gd name="connsiteX3" fmla="*/ 33432 w 65335"/>
              <a:gd name="connsiteY3" fmla="*/ 9862 h 104536"/>
              <a:gd name="connsiteX4" fmla="*/ 9911 w 65335"/>
              <a:gd name="connsiteY4" fmla="*/ 56904 h 104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335" h="104536">
                <a:moveTo>
                  <a:pt x="9911" y="56904"/>
                </a:moveTo>
                <a:cubicBezTo>
                  <a:pt x="11217" y="83038"/>
                  <a:pt x="24284" y="102639"/>
                  <a:pt x="37352" y="101332"/>
                </a:cubicBezTo>
                <a:cubicBezTo>
                  <a:pt x="51725" y="100025"/>
                  <a:pt x="62179" y="79118"/>
                  <a:pt x="60873" y="54290"/>
                </a:cubicBezTo>
                <a:cubicBezTo>
                  <a:pt x="59566" y="28156"/>
                  <a:pt x="46499" y="8555"/>
                  <a:pt x="33432" y="9862"/>
                </a:cubicBezTo>
                <a:cubicBezTo>
                  <a:pt x="19058" y="9862"/>
                  <a:pt x="8604" y="32076"/>
                  <a:pt x="9911" y="56904"/>
                </a:cubicBezTo>
                <a:close/>
              </a:path>
            </a:pathLst>
          </a:custGeom>
          <a:solidFill>
            <a:srgbClr val="22222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283" name="任意多边形: 形状 282">
            <a:extLst>
              <a:ext uri="{FF2B5EF4-FFF2-40B4-BE49-F238E27FC236}">
                <a16:creationId xmlns:a16="http://schemas.microsoft.com/office/drawing/2014/main" id="{6A4AD3D6-CCEF-4DFA-8A7C-37F874B9C377}"/>
              </a:ext>
            </a:extLst>
          </p:cNvPr>
          <p:cNvSpPr/>
          <p:nvPr/>
        </p:nvSpPr>
        <p:spPr>
          <a:xfrm>
            <a:off x="6584057" y="2242190"/>
            <a:ext cx="130671" cy="182940"/>
          </a:xfrm>
          <a:custGeom>
            <a:avLst/>
            <a:gdLst>
              <a:gd name="connsiteX0" fmla="*/ 32014 w 130671"/>
              <a:gd name="connsiteY0" fmla="*/ 112692 h 182939"/>
              <a:gd name="connsiteX1" fmla="*/ 98657 w 130671"/>
              <a:gd name="connsiteY1" fmla="*/ 13382 h 182939"/>
              <a:gd name="connsiteX2" fmla="*/ 9800 w 130671"/>
              <a:gd name="connsiteY2" fmla="*/ 168881 h 182939"/>
              <a:gd name="connsiteX3" fmla="*/ 32014 w 130671"/>
              <a:gd name="connsiteY3" fmla="*/ 112692 h 182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0671" h="182939">
                <a:moveTo>
                  <a:pt x="32014" y="112692"/>
                </a:moveTo>
                <a:cubicBezTo>
                  <a:pt x="32014" y="112692"/>
                  <a:pt x="30708" y="-12752"/>
                  <a:pt x="98657" y="13382"/>
                </a:cubicBezTo>
                <a:cubicBezTo>
                  <a:pt x="166606" y="39517"/>
                  <a:pt x="109110" y="206776"/>
                  <a:pt x="9800" y="168881"/>
                </a:cubicBezTo>
                <a:lnTo>
                  <a:pt x="32014" y="112692"/>
                </a:lnTo>
                <a:close/>
              </a:path>
            </a:pathLst>
          </a:custGeom>
          <a:solidFill>
            <a:srgbClr val="F2AB8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284" name="任意多边形: 形状 283">
            <a:extLst>
              <a:ext uri="{FF2B5EF4-FFF2-40B4-BE49-F238E27FC236}">
                <a16:creationId xmlns:a16="http://schemas.microsoft.com/office/drawing/2014/main" id="{271BD361-92C2-475A-A683-D8D51CB2EF05}"/>
              </a:ext>
            </a:extLst>
          </p:cNvPr>
          <p:cNvSpPr/>
          <p:nvPr/>
        </p:nvSpPr>
        <p:spPr>
          <a:xfrm>
            <a:off x="6615418" y="2271736"/>
            <a:ext cx="78403" cy="117604"/>
          </a:xfrm>
          <a:custGeom>
            <a:avLst/>
            <a:gdLst>
              <a:gd name="connsiteX0" fmla="*/ 71216 w 78402"/>
              <a:gd name="connsiteY0" fmla="*/ 41332 h 117604"/>
              <a:gd name="connsiteX1" fmla="*/ 34628 w 78402"/>
              <a:gd name="connsiteY1" fmla="*/ 19118 h 117604"/>
              <a:gd name="connsiteX2" fmla="*/ 21561 w 78402"/>
              <a:gd name="connsiteY2" fmla="*/ 58319 h 117604"/>
              <a:gd name="connsiteX3" fmla="*/ 9800 w 78402"/>
              <a:gd name="connsiteY3" fmla="*/ 114508 h 117604"/>
              <a:gd name="connsiteX4" fmla="*/ 71216 w 78402"/>
              <a:gd name="connsiteY4" fmla="*/ 41332 h 117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402" h="117604">
                <a:moveTo>
                  <a:pt x="71216" y="41332"/>
                </a:moveTo>
                <a:cubicBezTo>
                  <a:pt x="71216" y="41332"/>
                  <a:pt x="56842" y="-10937"/>
                  <a:pt x="34628" y="19118"/>
                </a:cubicBezTo>
                <a:cubicBezTo>
                  <a:pt x="12414" y="49172"/>
                  <a:pt x="21561" y="58319"/>
                  <a:pt x="21561" y="58319"/>
                </a:cubicBezTo>
                <a:cubicBezTo>
                  <a:pt x="21561" y="58319"/>
                  <a:pt x="51615" y="97520"/>
                  <a:pt x="9800" y="114508"/>
                </a:cubicBezTo>
                <a:cubicBezTo>
                  <a:pt x="11107" y="114508"/>
                  <a:pt x="71216" y="135415"/>
                  <a:pt x="71216" y="41332"/>
                </a:cubicBezTo>
                <a:close/>
              </a:path>
            </a:pathLst>
          </a:custGeom>
          <a:solidFill>
            <a:srgbClr val="D69F8A">
              <a:alpha val="50000"/>
            </a:srgb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285" name="任意多边形: 形状 284">
            <a:extLst>
              <a:ext uri="{FF2B5EF4-FFF2-40B4-BE49-F238E27FC236}">
                <a16:creationId xmlns:a16="http://schemas.microsoft.com/office/drawing/2014/main" id="{1C344103-26EC-49C3-AE62-CB89859ACC55}"/>
              </a:ext>
            </a:extLst>
          </p:cNvPr>
          <p:cNvSpPr/>
          <p:nvPr/>
        </p:nvSpPr>
        <p:spPr>
          <a:xfrm>
            <a:off x="6273059" y="1786556"/>
            <a:ext cx="496550" cy="496550"/>
          </a:xfrm>
          <a:custGeom>
            <a:avLst/>
            <a:gdLst>
              <a:gd name="connsiteX0" fmla="*/ 9800 w 496550"/>
              <a:gd name="connsiteY0" fmla="*/ 124045 h 496550"/>
              <a:gd name="connsiteX1" fmla="*/ 356079 w 496550"/>
              <a:gd name="connsiteY1" fmla="*/ 491231 h 496550"/>
              <a:gd name="connsiteX2" fmla="*/ 467149 w 496550"/>
              <a:gd name="connsiteY2" fmla="*/ 461177 h 496550"/>
              <a:gd name="connsiteX3" fmla="*/ 408347 w 496550"/>
              <a:gd name="connsiteY3" fmla="*/ 118818 h 496550"/>
              <a:gd name="connsiteX4" fmla="*/ 9800 w 496550"/>
              <a:gd name="connsiteY4" fmla="*/ 124045 h 496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6550" h="496550">
                <a:moveTo>
                  <a:pt x="9800" y="124045"/>
                </a:moveTo>
                <a:cubicBezTo>
                  <a:pt x="9800" y="124045"/>
                  <a:pt x="21561" y="424589"/>
                  <a:pt x="356079" y="491231"/>
                </a:cubicBezTo>
                <a:cubicBezTo>
                  <a:pt x="356079" y="491231"/>
                  <a:pt x="399201" y="436349"/>
                  <a:pt x="467149" y="461177"/>
                </a:cubicBezTo>
                <a:cubicBezTo>
                  <a:pt x="490670" y="386694"/>
                  <a:pt x="514191" y="216821"/>
                  <a:pt x="408347" y="118818"/>
                </a:cubicBezTo>
                <a:cubicBezTo>
                  <a:pt x="301197" y="22121"/>
                  <a:pt x="49002" y="-70655"/>
                  <a:pt x="9800" y="124045"/>
                </a:cubicBezTo>
                <a:close/>
              </a:path>
            </a:pathLst>
          </a:custGeom>
          <a:solidFill>
            <a:srgbClr val="37373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286" name="任意多边形: 形状 285">
            <a:extLst>
              <a:ext uri="{FF2B5EF4-FFF2-40B4-BE49-F238E27FC236}">
                <a16:creationId xmlns:a16="http://schemas.microsoft.com/office/drawing/2014/main" id="{0704470C-4713-4D90-921F-EA9D912035DF}"/>
              </a:ext>
            </a:extLst>
          </p:cNvPr>
          <p:cNvSpPr/>
          <p:nvPr/>
        </p:nvSpPr>
        <p:spPr>
          <a:xfrm>
            <a:off x="6377596" y="2158223"/>
            <a:ext cx="143738" cy="78403"/>
          </a:xfrm>
          <a:custGeom>
            <a:avLst/>
            <a:gdLst>
              <a:gd name="connsiteX0" fmla="*/ 9800 w 143738"/>
              <a:gd name="connsiteY0" fmla="*/ 9800 h 78402"/>
              <a:gd name="connsiteX1" fmla="*/ 15028 w 143738"/>
              <a:gd name="connsiteY1" fmla="*/ 15027 h 78402"/>
              <a:gd name="connsiteX2" fmla="*/ 26788 w 143738"/>
              <a:gd name="connsiteY2" fmla="*/ 28094 h 78402"/>
              <a:gd name="connsiteX3" fmla="*/ 34628 w 143738"/>
              <a:gd name="connsiteY3" fmla="*/ 35935 h 78402"/>
              <a:gd name="connsiteX4" fmla="*/ 43775 w 143738"/>
              <a:gd name="connsiteY4" fmla="*/ 43775 h 78402"/>
              <a:gd name="connsiteX5" fmla="*/ 65989 w 143738"/>
              <a:gd name="connsiteY5" fmla="*/ 56842 h 78402"/>
              <a:gd name="connsiteX6" fmla="*/ 77749 w 143738"/>
              <a:gd name="connsiteY6" fmla="*/ 60762 h 78402"/>
              <a:gd name="connsiteX7" fmla="*/ 89510 w 143738"/>
              <a:gd name="connsiteY7" fmla="*/ 63376 h 78402"/>
              <a:gd name="connsiteX8" fmla="*/ 101270 w 143738"/>
              <a:gd name="connsiteY8" fmla="*/ 63376 h 78402"/>
              <a:gd name="connsiteX9" fmla="*/ 111724 w 143738"/>
              <a:gd name="connsiteY9" fmla="*/ 62069 h 78402"/>
              <a:gd name="connsiteX10" fmla="*/ 120871 w 143738"/>
              <a:gd name="connsiteY10" fmla="*/ 59455 h 78402"/>
              <a:gd name="connsiteX11" fmla="*/ 127404 w 143738"/>
              <a:gd name="connsiteY11" fmla="*/ 56842 h 78402"/>
              <a:gd name="connsiteX12" fmla="*/ 133938 w 143738"/>
              <a:gd name="connsiteY12" fmla="*/ 54229 h 78402"/>
              <a:gd name="connsiteX13" fmla="*/ 130018 w 143738"/>
              <a:gd name="connsiteY13" fmla="*/ 59455 h 78402"/>
              <a:gd name="connsiteX14" fmla="*/ 124791 w 143738"/>
              <a:gd name="connsiteY14" fmla="*/ 64682 h 78402"/>
              <a:gd name="connsiteX15" fmla="*/ 115644 w 143738"/>
              <a:gd name="connsiteY15" fmla="*/ 71216 h 78402"/>
              <a:gd name="connsiteX16" fmla="*/ 103884 w 143738"/>
              <a:gd name="connsiteY16" fmla="*/ 76443 h 78402"/>
              <a:gd name="connsiteX17" fmla="*/ 89510 w 143738"/>
              <a:gd name="connsiteY17" fmla="*/ 79056 h 78402"/>
              <a:gd name="connsiteX18" fmla="*/ 73830 w 143738"/>
              <a:gd name="connsiteY18" fmla="*/ 77749 h 78402"/>
              <a:gd name="connsiteX19" fmla="*/ 58149 w 143738"/>
              <a:gd name="connsiteY19" fmla="*/ 73829 h 78402"/>
              <a:gd name="connsiteX20" fmla="*/ 43775 w 143738"/>
              <a:gd name="connsiteY20" fmla="*/ 65989 h 78402"/>
              <a:gd name="connsiteX21" fmla="*/ 32015 w 143738"/>
              <a:gd name="connsiteY21" fmla="*/ 56842 h 78402"/>
              <a:gd name="connsiteX22" fmla="*/ 22867 w 143738"/>
              <a:gd name="connsiteY22" fmla="*/ 46388 h 78402"/>
              <a:gd name="connsiteX23" fmla="*/ 16334 w 143738"/>
              <a:gd name="connsiteY23" fmla="*/ 35935 h 78402"/>
              <a:gd name="connsiteX24" fmla="*/ 12414 w 143738"/>
              <a:gd name="connsiteY24" fmla="*/ 26788 h 78402"/>
              <a:gd name="connsiteX25" fmla="*/ 9800 w 143738"/>
              <a:gd name="connsiteY25" fmla="*/ 18947 h 78402"/>
              <a:gd name="connsiteX26" fmla="*/ 9800 w 143738"/>
              <a:gd name="connsiteY26" fmla="*/ 9800 h 78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43738" h="78402">
                <a:moveTo>
                  <a:pt x="9800" y="9800"/>
                </a:moveTo>
                <a:cubicBezTo>
                  <a:pt x="9800" y="9800"/>
                  <a:pt x="11107" y="11107"/>
                  <a:pt x="15028" y="15027"/>
                </a:cubicBezTo>
                <a:cubicBezTo>
                  <a:pt x="17641" y="18947"/>
                  <a:pt x="21561" y="22867"/>
                  <a:pt x="26788" y="28094"/>
                </a:cubicBezTo>
                <a:cubicBezTo>
                  <a:pt x="29401" y="30708"/>
                  <a:pt x="32015" y="33321"/>
                  <a:pt x="34628" y="35935"/>
                </a:cubicBezTo>
                <a:cubicBezTo>
                  <a:pt x="37241" y="38548"/>
                  <a:pt x="41162" y="41161"/>
                  <a:pt x="43775" y="43775"/>
                </a:cubicBezTo>
                <a:cubicBezTo>
                  <a:pt x="50308" y="49002"/>
                  <a:pt x="58149" y="52922"/>
                  <a:pt x="65989" y="56842"/>
                </a:cubicBezTo>
                <a:cubicBezTo>
                  <a:pt x="69909" y="58149"/>
                  <a:pt x="73830" y="59455"/>
                  <a:pt x="77749" y="60762"/>
                </a:cubicBezTo>
                <a:cubicBezTo>
                  <a:pt x="81669" y="62069"/>
                  <a:pt x="85590" y="62069"/>
                  <a:pt x="89510" y="63376"/>
                </a:cubicBezTo>
                <a:cubicBezTo>
                  <a:pt x="93430" y="63376"/>
                  <a:pt x="97350" y="63376"/>
                  <a:pt x="101270" y="63376"/>
                </a:cubicBezTo>
                <a:cubicBezTo>
                  <a:pt x="105191" y="63376"/>
                  <a:pt x="109110" y="62069"/>
                  <a:pt x="111724" y="62069"/>
                </a:cubicBezTo>
                <a:cubicBezTo>
                  <a:pt x="115644" y="62069"/>
                  <a:pt x="118258" y="60762"/>
                  <a:pt x="120871" y="59455"/>
                </a:cubicBezTo>
                <a:cubicBezTo>
                  <a:pt x="123484" y="58149"/>
                  <a:pt x="126098" y="58149"/>
                  <a:pt x="127404" y="56842"/>
                </a:cubicBezTo>
                <a:cubicBezTo>
                  <a:pt x="131325" y="55535"/>
                  <a:pt x="133938" y="54229"/>
                  <a:pt x="133938" y="54229"/>
                </a:cubicBezTo>
                <a:cubicBezTo>
                  <a:pt x="133938" y="54229"/>
                  <a:pt x="132632" y="56842"/>
                  <a:pt x="130018" y="59455"/>
                </a:cubicBezTo>
                <a:cubicBezTo>
                  <a:pt x="128711" y="60762"/>
                  <a:pt x="127404" y="63376"/>
                  <a:pt x="124791" y="64682"/>
                </a:cubicBezTo>
                <a:cubicBezTo>
                  <a:pt x="122178" y="65989"/>
                  <a:pt x="119564" y="68602"/>
                  <a:pt x="115644" y="71216"/>
                </a:cubicBezTo>
                <a:cubicBezTo>
                  <a:pt x="111724" y="72523"/>
                  <a:pt x="107804" y="75136"/>
                  <a:pt x="103884" y="76443"/>
                </a:cubicBezTo>
                <a:cubicBezTo>
                  <a:pt x="99964" y="77749"/>
                  <a:pt x="94737" y="79056"/>
                  <a:pt x="89510" y="79056"/>
                </a:cubicBezTo>
                <a:cubicBezTo>
                  <a:pt x="84283" y="79056"/>
                  <a:pt x="79056" y="79056"/>
                  <a:pt x="73830" y="77749"/>
                </a:cubicBezTo>
                <a:cubicBezTo>
                  <a:pt x="68602" y="77749"/>
                  <a:pt x="63376" y="75136"/>
                  <a:pt x="58149" y="73829"/>
                </a:cubicBezTo>
                <a:cubicBezTo>
                  <a:pt x="52922" y="71216"/>
                  <a:pt x="47695" y="69909"/>
                  <a:pt x="43775" y="65989"/>
                </a:cubicBezTo>
                <a:cubicBezTo>
                  <a:pt x="38548" y="63376"/>
                  <a:pt x="35935" y="59455"/>
                  <a:pt x="32015" y="56842"/>
                </a:cubicBezTo>
                <a:cubicBezTo>
                  <a:pt x="28095" y="52922"/>
                  <a:pt x="25481" y="50308"/>
                  <a:pt x="22867" y="46388"/>
                </a:cubicBezTo>
                <a:cubicBezTo>
                  <a:pt x="20254" y="42468"/>
                  <a:pt x="17641" y="39855"/>
                  <a:pt x="16334" y="35935"/>
                </a:cubicBezTo>
                <a:cubicBezTo>
                  <a:pt x="13721" y="32014"/>
                  <a:pt x="12414" y="29401"/>
                  <a:pt x="12414" y="26788"/>
                </a:cubicBezTo>
                <a:cubicBezTo>
                  <a:pt x="11107" y="24174"/>
                  <a:pt x="9800" y="21561"/>
                  <a:pt x="9800" y="18947"/>
                </a:cubicBezTo>
                <a:cubicBezTo>
                  <a:pt x="9800" y="12414"/>
                  <a:pt x="9800" y="9800"/>
                  <a:pt x="9800" y="9800"/>
                </a:cubicBezTo>
                <a:close/>
              </a:path>
            </a:pathLst>
          </a:custGeom>
          <a:solidFill>
            <a:srgbClr val="0A070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287" name="任意多边形: 形状 286">
            <a:extLst>
              <a:ext uri="{FF2B5EF4-FFF2-40B4-BE49-F238E27FC236}">
                <a16:creationId xmlns:a16="http://schemas.microsoft.com/office/drawing/2014/main" id="{BF2B4DCB-5E8D-4865-ADEF-875C568BDCF2}"/>
              </a:ext>
            </a:extLst>
          </p:cNvPr>
          <p:cNvSpPr/>
          <p:nvPr/>
        </p:nvSpPr>
        <p:spPr>
          <a:xfrm>
            <a:off x="6130628" y="2150383"/>
            <a:ext cx="130671" cy="91470"/>
          </a:xfrm>
          <a:custGeom>
            <a:avLst/>
            <a:gdLst>
              <a:gd name="connsiteX0" fmla="*/ 9800 w 130671"/>
              <a:gd name="connsiteY0" fmla="*/ 60762 h 91469"/>
              <a:gd name="connsiteX1" fmla="*/ 16334 w 130671"/>
              <a:gd name="connsiteY1" fmla="*/ 62069 h 91469"/>
              <a:gd name="connsiteX2" fmla="*/ 24174 w 130671"/>
              <a:gd name="connsiteY2" fmla="*/ 63376 h 91469"/>
              <a:gd name="connsiteX3" fmla="*/ 33321 w 130671"/>
              <a:gd name="connsiteY3" fmla="*/ 64682 h 91469"/>
              <a:gd name="connsiteX4" fmla="*/ 43775 w 130671"/>
              <a:gd name="connsiteY4" fmla="*/ 64682 h 91469"/>
              <a:gd name="connsiteX5" fmla="*/ 55535 w 130671"/>
              <a:gd name="connsiteY5" fmla="*/ 63376 h 91469"/>
              <a:gd name="connsiteX6" fmla="*/ 67296 w 130671"/>
              <a:gd name="connsiteY6" fmla="*/ 60762 h 91469"/>
              <a:gd name="connsiteX7" fmla="*/ 79056 w 130671"/>
              <a:gd name="connsiteY7" fmla="*/ 56842 h 91469"/>
              <a:gd name="connsiteX8" fmla="*/ 90817 w 130671"/>
              <a:gd name="connsiteY8" fmla="*/ 51615 h 91469"/>
              <a:gd name="connsiteX9" fmla="*/ 101270 w 130671"/>
              <a:gd name="connsiteY9" fmla="*/ 45082 h 91469"/>
              <a:gd name="connsiteX10" fmla="*/ 110417 w 130671"/>
              <a:gd name="connsiteY10" fmla="*/ 37241 h 91469"/>
              <a:gd name="connsiteX11" fmla="*/ 116951 w 130671"/>
              <a:gd name="connsiteY11" fmla="*/ 29401 h 91469"/>
              <a:gd name="connsiteX12" fmla="*/ 122178 w 130671"/>
              <a:gd name="connsiteY12" fmla="*/ 21561 h 91469"/>
              <a:gd name="connsiteX13" fmla="*/ 126098 w 130671"/>
              <a:gd name="connsiteY13" fmla="*/ 15027 h 91469"/>
              <a:gd name="connsiteX14" fmla="*/ 130018 w 130671"/>
              <a:gd name="connsiteY14" fmla="*/ 9800 h 91469"/>
              <a:gd name="connsiteX15" fmla="*/ 130018 w 130671"/>
              <a:gd name="connsiteY15" fmla="*/ 16334 h 91469"/>
              <a:gd name="connsiteX16" fmla="*/ 128711 w 130671"/>
              <a:gd name="connsiteY16" fmla="*/ 24174 h 91469"/>
              <a:gd name="connsiteX17" fmla="*/ 126098 w 130671"/>
              <a:gd name="connsiteY17" fmla="*/ 34628 h 91469"/>
              <a:gd name="connsiteX18" fmla="*/ 120871 w 130671"/>
              <a:gd name="connsiteY18" fmla="*/ 46388 h 91469"/>
              <a:gd name="connsiteX19" fmla="*/ 113030 w 130671"/>
              <a:gd name="connsiteY19" fmla="*/ 58149 h 91469"/>
              <a:gd name="connsiteX20" fmla="*/ 101270 w 130671"/>
              <a:gd name="connsiteY20" fmla="*/ 68602 h 91469"/>
              <a:gd name="connsiteX21" fmla="*/ 88203 w 130671"/>
              <a:gd name="connsiteY21" fmla="*/ 76443 h 91469"/>
              <a:gd name="connsiteX22" fmla="*/ 73829 w 130671"/>
              <a:gd name="connsiteY22" fmla="*/ 81669 h 91469"/>
              <a:gd name="connsiteX23" fmla="*/ 58149 w 130671"/>
              <a:gd name="connsiteY23" fmla="*/ 82976 h 91469"/>
              <a:gd name="connsiteX24" fmla="*/ 43775 w 130671"/>
              <a:gd name="connsiteY24" fmla="*/ 81669 h 91469"/>
              <a:gd name="connsiteX25" fmla="*/ 32015 w 130671"/>
              <a:gd name="connsiteY25" fmla="*/ 77749 h 91469"/>
              <a:gd name="connsiteX26" fmla="*/ 22867 w 130671"/>
              <a:gd name="connsiteY26" fmla="*/ 72522 h 91469"/>
              <a:gd name="connsiteX27" fmla="*/ 16334 w 130671"/>
              <a:gd name="connsiteY27" fmla="*/ 67296 h 91469"/>
              <a:gd name="connsiteX28" fmla="*/ 9800 w 130671"/>
              <a:gd name="connsiteY28" fmla="*/ 60762 h 91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30671" h="91469">
                <a:moveTo>
                  <a:pt x="9800" y="60762"/>
                </a:moveTo>
                <a:cubicBezTo>
                  <a:pt x="9800" y="60762"/>
                  <a:pt x="12414" y="60762"/>
                  <a:pt x="16334" y="62069"/>
                </a:cubicBezTo>
                <a:cubicBezTo>
                  <a:pt x="18947" y="63376"/>
                  <a:pt x="21561" y="63376"/>
                  <a:pt x="24174" y="63376"/>
                </a:cubicBezTo>
                <a:cubicBezTo>
                  <a:pt x="26788" y="63376"/>
                  <a:pt x="29401" y="64682"/>
                  <a:pt x="33321" y="64682"/>
                </a:cubicBezTo>
                <a:cubicBezTo>
                  <a:pt x="37241" y="64682"/>
                  <a:pt x="39855" y="64682"/>
                  <a:pt x="43775" y="64682"/>
                </a:cubicBezTo>
                <a:cubicBezTo>
                  <a:pt x="47695" y="64682"/>
                  <a:pt x="51615" y="64682"/>
                  <a:pt x="55535" y="63376"/>
                </a:cubicBezTo>
                <a:cubicBezTo>
                  <a:pt x="59456" y="63376"/>
                  <a:pt x="63376" y="62069"/>
                  <a:pt x="67296" y="60762"/>
                </a:cubicBezTo>
                <a:cubicBezTo>
                  <a:pt x="71216" y="59455"/>
                  <a:pt x="75136" y="58149"/>
                  <a:pt x="79056" y="56842"/>
                </a:cubicBezTo>
                <a:cubicBezTo>
                  <a:pt x="82976" y="55535"/>
                  <a:pt x="86896" y="52922"/>
                  <a:pt x="90817" y="51615"/>
                </a:cubicBezTo>
                <a:cubicBezTo>
                  <a:pt x="94737" y="49002"/>
                  <a:pt x="97350" y="47695"/>
                  <a:pt x="101270" y="45082"/>
                </a:cubicBezTo>
                <a:cubicBezTo>
                  <a:pt x="103884" y="42468"/>
                  <a:pt x="107804" y="39855"/>
                  <a:pt x="110417" y="37241"/>
                </a:cubicBezTo>
                <a:cubicBezTo>
                  <a:pt x="113030" y="34628"/>
                  <a:pt x="115644" y="32014"/>
                  <a:pt x="116951" y="29401"/>
                </a:cubicBezTo>
                <a:cubicBezTo>
                  <a:pt x="119564" y="26788"/>
                  <a:pt x="120871" y="24174"/>
                  <a:pt x="122178" y="21561"/>
                </a:cubicBezTo>
                <a:cubicBezTo>
                  <a:pt x="123484" y="18947"/>
                  <a:pt x="124791" y="17641"/>
                  <a:pt x="126098" y="15027"/>
                </a:cubicBezTo>
                <a:cubicBezTo>
                  <a:pt x="128711" y="11107"/>
                  <a:pt x="130018" y="9800"/>
                  <a:pt x="130018" y="9800"/>
                </a:cubicBezTo>
                <a:cubicBezTo>
                  <a:pt x="130018" y="9800"/>
                  <a:pt x="130018" y="12414"/>
                  <a:pt x="130018" y="16334"/>
                </a:cubicBezTo>
                <a:cubicBezTo>
                  <a:pt x="130018" y="18947"/>
                  <a:pt x="130018" y="21561"/>
                  <a:pt x="128711" y="24174"/>
                </a:cubicBezTo>
                <a:cubicBezTo>
                  <a:pt x="127404" y="26788"/>
                  <a:pt x="127404" y="30708"/>
                  <a:pt x="126098" y="34628"/>
                </a:cubicBezTo>
                <a:cubicBezTo>
                  <a:pt x="124791" y="38548"/>
                  <a:pt x="123484" y="42468"/>
                  <a:pt x="120871" y="46388"/>
                </a:cubicBezTo>
                <a:cubicBezTo>
                  <a:pt x="118258" y="50308"/>
                  <a:pt x="115644" y="54229"/>
                  <a:pt x="113030" y="58149"/>
                </a:cubicBezTo>
                <a:cubicBezTo>
                  <a:pt x="109110" y="62069"/>
                  <a:pt x="106497" y="65989"/>
                  <a:pt x="101270" y="68602"/>
                </a:cubicBezTo>
                <a:cubicBezTo>
                  <a:pt x="97350" y="71216"/>
                  <a:pt x="92123" y="73829"/>
                  <a:pt x="88203" y="76443"/>
                </a:cubicBezTo>
                <a:cubicBezTo>
                  <a:pt x="82976" y="77749"/>
                  <a:pt x="77749" y="80363"/>
                  <a:pt x="73829" y="81669"/>
                </a:cubicBezTo>
                <a:cubicBezTo>
                  <a:pt x="68602" y="82976"/>
                  <a:pt x="63376" y="82976"/>
                  <a:pt x="58149" y="82976"/>
                </a:cubicBezTo>
                <a:cubicBezTo>
                  <a:pt x="52922" y="82976"/>
                  <a:pt x="49002" y="82976"/>
                  <a:pt x="43775" y="81669"/>
                </a:cubicBezTo>
                <a:cubicBezTo>
                  <a:pt x="39855" y="80363"/>
                  <a:pt x="35935" y="79056"/>
                  <a:pt x="32015" y="77749"/>
                </a:cubicBezTo>
                <a:cubicBezTo>
                  <a:pt x="28094" y="76443"/>
                  <a:pt x="25481" y="75136"/>
                  <a:pt x="22867" y="72522"/>
                </a:cubicBezTo>
                <a:cubicBezTo>
                  <a:pt x="20254" y="71216"/>
                  <a:pt x="17641" y="68602"/>
                  <a:pt x="16334" y="67296"/>
                </a:cubicBezTo>
                <a:cubicBezTo>
                  <a:pt x="11107" y="62069"/>
                  <a:pt x="9800" y="60762"/>
                  <a:pt x="9800" y="60762"/>
                </a:cubicBezTo>
                <a:close/>
              </a:path>
            </a:pathLst>
          </a:custGeom>
          <a:solidFill>
            <a:srgbClr val="0A070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288" name="任意多边形: 形状 287">
            <a:extLst>
              <a:ext uri="{FF2B5EF4-FFF2-40B4-BE49-F238E27FC236}">
                <a16:creationId xmlns:a16="http://schemas.microsoft.com/office/drawing/2014/main" id="{30E48C41-8648-454C-8689-78926B4D24E3}"/>
              </a:ext>
            </a:extLst>
          </p:cNvPr>
          <p:cNvSpPr/>
          <p:nvPr/>
        </p:nvSpPr>
        <p:spPr>
          <a:xfrm>
            <a:off x="6236471" y="2431326"/>
            <a:ext cx="156805" cy="39201"/>
          </a:xfrm>
          <a:custGeom>
            <a:avLst/>
            <a:gdLst>
              <a:gd name="connsiteX0" fmla="*/ 148312 w 156805"/>
              <a:gd name="connsiteY0" fmla="*/ 30708 h 39201"/>
              <a:gd name="connsiteX1" fmla="*/ 9800 w 156805"/>
              <a:gd name="connsiteY1" fmla="*/ 30708 h 39201"/>
              <a:gd name="connsiteX2" fmla="*/ 148312 w 156805"/>
              <a:gd name="connsiteY2" fmla="*/ 30708 h 39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6805" h="39201">
                <a:moveTo>
                  <a:pt x="148312" y="30708"/>
                </a:moveTo>
                <a:cubicBezTo>
                  <a:pt x="148312" y="30708"/>
                  <a:pt x="45082" y="-16334"/>
                  <a:pt x="9800" y="30708"/>
                </a:cubicBezTo>
                <a:lnTo>
                  <a:pt x="148312" y="30708"/>
                </a:lnTo>
                <a:close/>
              </a:path>
            </a:pathLst>
          </a:custGeom>
          <a:solidFill>
            <a:srgbClr val="C9656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289" name="任意多边形: 形状 288">
            <a:extLst>
              <a:ext uri="{FF2B5EF4-FFF2-40B4-BE49-F238E27FC236}">
                <a16:creationId xmlns:a16="http://schemas.microsoft.com/office/drawing/2014/main" id="{6C2B2503-6C94-4A0E-B6ED-3A532F223677}"/>
              </a:ext>
            </a:extLst>
          </p:cNvPr>
          <p:cNvSpPr/>
          <p:nvPr/>
        </p:nvSpPr>
        <p:spPr>
          <a:xfrm>
            <a:off x="6235990" y="2452233"/>
            <a:ext cx="156805" cy="52268"/>
          </a:xfrm>
          <a:custGeom>
            <a:avLst/>
            <a:gdLst>
              <a:gd name="connsiteX0" fmla="*/ 148794 w 156805"/>
              <a:gd name="connsiteY0" fmla="*/ 9800 h 52268"/>
              <a:gd name="connsiteX1" fmla="*/ 62551 w 156805"/>
              <a:gd name="connsiteY1" fmla="*/ 45082 h 52268"/>
              <a:gd name="connsiteX2" fmla="*/ 10282 w 156805"/>
              <a:gd name="connsiteY2" fmla="*/ 9800 h 52268"/>
              <a:gd name="connsiteX3" fmla="*/ 148794 w 156805"/>
              <a:gd name="connsiteY3" fmla="*/ 9800 h 52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6805" h="52268">
                <a:moveTo>
                  <a:pt x="148794" y="9800"/>
                </a:moveTo>
                <a:cubicBezTo>
                  <a:pt x="148794" y="9800"/>
                  <a:pt x="114819" y="47695"/>
                  <a:pt x="62551" y="45082"/>
                </a:cubicBezTo>
                <a:cubicBezTo>
                  <a:pt x="1135" y="42468"/>
                  <a:pt x="10282" y="9800"/>
                  <a:pt x="10282" y="9800"/>
                </a:cubicBezTo>
                <a:lnTo>
                  <a:pt x="148794" y="9800"/>
                </a:lnTo>
                <a:close/>
              </a:path>
            </a:pathLst>
          </a:custGeom>
          <a:solidFill>
            <a:srgbClr val="C9656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290" name="任意多边形: 形状 289">
            <a:extLst>
              <a:ext uri="{FF2B5EF4-FFF2-40B4-BE49-F238E27FC236}">
                <a16:creationId xmlns:a16="http://schemas.microsoft.com/office/drawing/2014/main" id="{F6293DE1-C378-4F75-9FFC-335A0628E6B3}"/>
              </a:ext>
            </a:extLst>
          </p:cNvPr>
          <p:cNvSpPr/>
          <p:nvPr/>
        </p:nvSpPr>
        <p:spPr>
          <a:xfrm>
            <a:off x="6229938" y="2444393"/>
            <a:ext cx="169872" cy="26134"/>
          </a:xfrm>
          <a:custGeom>
            <a:avLst/>
            <a:gdLst>
              <a:gd name="connsiteX0" fmla="*/ 9800 w 169872"/>
              <a:gd name="connsiteY0" fmla="*/ 16334 h 26134"/>
              <a:gd name="connsiteX1" fmla="*/ 34628 w 169872"/>
              <a:gd name="connsiteY1" fmla="*/ 18947 h 26134"/>
              <a:gd name="connsiteX2" fmla="*/ 89510 w 169872"/>
              <a:gd name="connsiteY2" fmla="*/ 21561 h 26134"/>
              <a:gd name="connsiteX3" fmla="*/ 118257 w 169872"/>
              <a:gd name="connsiteY3" fmla="*/ 20254 h 26134"/>
              <a:gd name="connsiteX4" fmla="*/ 143085 w 169872"/>
              <a:gd name="connsiteY4" fmla="*/ 17641 h 26134"/>
              <a:gd name="connsiteX5" fmla="*/ 152232 w 169872"/>
              <a:gd name="connsiteY5" fmla="*/ 15027 h 26134"/>
              <a:gd name="connsiteX6" fmla="*/ 160072 w 169872"/>
              <a:gd name="connsiteY6" fmla="*/ 12414 h 26134"/>
              <a:gd name="connsiteX7" fmla="*/ 166606 w 169872"/>
              <a:gd name="connsiteY7" fmla="*/ 9800 h 26134"/>
              <a:gd name="connsiteX8" fmla="*/ 160072 w 169872"/>
              <a:gd name="connsiteY8" fmla="*/ 13721 h 26134"/>
              <a:gd name="connsiteX9" fmla="*/ 153539 w 169872"/>
              <a:gd name="connsiteY9" fmla="*/ 17641 h 26134"/>
              <a:gd name="connsiteX10" fmla="*/ 144391 w 169872"/>
              <a:gd name="connsiteY10" fmla="*/ 21561 h 26134"/>
              <a:gd name="connsiteX11" fmla="*/ 119564 w 169872"/>
              <a:gd name="connsiteY11" fmla="*/ 26788 h 26134"/>
              <a:gd name="connsiteX12" fmla="*/ 105190 w 169872"/>
              <a:gd name="connsiteY12" fmla="*/ 28094 h 26134"/>
              <a:gd name="connsiteX13" fmla="*/ 89510 w 169872"/>
              <a:gd name="connsiteY13" fmla="*/ 28094 h 26134"/>
              <a:gd name="connsiteX14" fmla="*/ 34628 w 169872"/>
              <a:gd name="connsiteY14" fmla="*/ 21561 h 26134"/>
              <a:gd name="connsiteX15" fmla="*/ 9800 w 169872"/>
              <a:gd name="connsiteY15" fmla="*/ 16334 h 26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69872" h="26134">
                <a:moveTo>
                  <a:pt x="9800" y="16334"/>
                </a:moveTo>
                <a:cubicBezTo>
                  <a:pt x="9800" y="16334"/>
                  <a:pt x="20254" y="17641"/>
                  <a:pt x="34628" y="18947"/>
                </a:cubicBezTo>
                <a:cubicBezTo>
                  <a:pt x="49002" y="20254"/>
                  <a:pt x="68602" y="21561"/>
                  <a:pt x="89510" y="21561"/>
                </a:cubicBezTo>
                <a:cubicBezTo>
                  <a:pt x="99963" y="21561"/>
                  <a:pt x="109110" y="21561"/>
                  <a:pt x="118257" y="20254"/>
                </a:cubicBezTo>
                <a:cubicBezTo>
                  <a:pt x="127404" y="18947"/>
                  <a:pt x="136552" y="18947"/>
                  <a:pt x="143085" y="17641"/>
                </a:cubicBezTo>
                <a:cubicBezTo>
                  <a:pt x="147005" y="16334"/>
                  <a:pt x="149619" y="16334"/>
                  <a:pt x="152232" y="15027"/>
                </a:cubicBezTo>
                <a:cubicBezTo>
                  <a:pt x="154845" y="15027"/>
                  <a:pt x="157459" y="13721"/>
                  <a:pt x="160072" y="12414"/>
                </a:cubicBezTo>
                <a:cubicBezTo>
                  <a:pt x="163992" y="11107"/>
                  <a:pt x="166606" y="9800"/>
                  <a:pt x="166606" y="9800"/>
                </a:cubicBezTo>
                <a:cubicBezTo>
                  <a:pt x="166606" y="9800"/>
                  <a:pt x="163992" y="11107"/>
                  <a:pt x="160072" y="13721"/>
                </a:cubicBezTo>
                <a:cubicBezTo>
                  <a:pt x="158765" y="15027"/>
                  <a:pt x="156152" y="16334"/>
                  <a:pt x="153539" y="17641"/>
                </a:cubicBezTo>
                <a:cubicBezTo>
                  <a:pt x="150925" y="18947"/>
                  <a:pt x="147005" y="20254"/>
                  <a:pt x="144391" y="21561"/>
                </a:cubicBezTo>
                <a:cubicBezTo>
                  <a:pt x="136552" y="24174"/>
                  <a:pt x="128711" y="25481"/>
                  <a:pt x="119564" y="26788"/>
                </a:cubicBezTo>
                <a:cubicBezTo>
                  <a:pt x="114337" y="26788"/>
                  <a:pt x="110417" y="28094"/>
                  <a:pt x="105190" y="28094"/>
                </a:cubicBezTo>
                <a:cubicBezTo>
                  <a:pt x="99963" y="28094"/>
                  <a:pt x="94737" y="28094"/>
                  <a:pt x="89510" y="28094"/>
                </a:cubicBezTo>
                <a:cubicBezTo>
                  <a:pt x="69909" y="28094"/>
                  <a:pt x="49002" y="25481"/>
                  <a:pt x="34628" y="21561"/>
                </a:cubicBezTo>
                <a:cubicBezTo>
                  <a:pt x="18947" y="20254"/>
                  <a:pt x="9800" y="16334"/>
                  <a:pt x="9800" y="16334"/>
                </a:cubicBezTo>
                <a:close/>
              </a:path>
            </a:pathLst>
          </a:custGeom>
          <a:solidFill>
            <a:srgbClr val="5B403B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291" name="任意多边形: 形状 290">
            <a:extLst>
              <a:ext uri="{FF2B5EF4-FFF2-40B4-BE49-F238E27FC236}">
                <a16:creationId xmlns:a16="http://schemas.microsoft.com/office/drawing/2014/main" id="{ACB77ACA-A874-4350-A961-8EEDCD43D346}"/>
              </a:ext>
            </a:extLst>
          </p:cNvPr>
          <p:cNvSpPr/>
          <p:nvPr/>
        </p:nvSpPr>
        <p:spPr>
          <a:xfrm>
            <a:off x="6586670" y="2376444"/>
            <a:ext cx="78403" cy="78403"/>
          </a:xfrm>
          <a:custGeom>
            <a:avLst/>
            <a:gdLst>
              <a:gd name="connsiteX0" fmla="*/ 9800 w 78402"/>
              <a:gd name="connsiteY0" fmla="*/ 41162 h 78402"/>
              <a:gd name="connsiteX1" fmla="*/ 41162 w 78402"/>
              <a:gd name="connsiteY1" fmla="*/ 72523 h 78402"/>
              <a:gd name="connsiteX2" fmla="*/ 72523 w 78402"/>
              <a:gd name="connsiteY2" fmla="*/ 41162 h 78402"/>
              <a:gd name="connsiteX3" fmla="*/ 41162 w 78402"/>
              <a:gd name="connsiteY3" fmla="*/ 9800 h 78402"/>
              <a:gd name="connsiteX4" fmla="*/ 9800 w 78402"/>
              <a:gd name="connsiteY4" fmla="*/ 41162 h 78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402" h="78402">
                <a:moveTo>
                  <a:pt x="9800" y="41162"/>
                </a:moveTo>
                <a:cubicBezTo>
                  <a:pt x="9800" y="58149"/>
                  <a:pt x="24174" y="72523"/>
                  <a:pt x="41162" y="72523"/>
                </a:cubicBezTo>
                <a:cubicBezTo>
                  <a:pt x="58149" y="72523"/>
                  <a:pt x="72523" y="58149"/>
                  <a:pt x="72523" y="41162"/>
                </a:cubicBezTo>
                <a:cubicBezTo>
                  <a:pt x="72523" y="24174"/>
                  <a:pt x="58149" y="9800"/>
                  <a:pt x="41162" y="9800"/>
                </a:cubicBezTo>
                <a:cubicBezTo>
                  <a:pt x="24174" y="9800"/>
                  <a:pt x="9800" y="22867"/>
                  <a:pt x="9800" y="41162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292" name="任意多边形: 形状 291">
            <a:extLst>
              <a:ext uri="{FF2B5EF4-FFF2-40B4-BE49-F238E27FC236}">
                <a16:creationId xmlns:a16="http://schemas.microsoft.com/office/drawing/2014/main" id="{E0126A1E-BFF7-4E38-BF02-AB7F10E52B3E}"/>
              </a:ext>
            </a:extLst>
          </p:cNvPr>
          <p:cNvSpPr/>
          <p:nvPr/>
        </p:nvSpPr>
        <p:spPr>
          <a:xfrm>
            <a:off x="4797224" y="1887017"/>
            <a:ext cx="953899" cy="823228"/>
          </a:xfrm>
          <a:custGeom>
            <a:avLst/>
            <a:gdLst>
              <a:gd name="connsiteX0" fmla="*/ 816600 w 953899"/>
              <a:gd name="connsiteY0" fmla="*/ 284927 h 823228"/>
              <a:gd name="connsiteX1" fmla="*/ 883242 w 953899"/>
              <a:gd name="connsiteY1" fmla="*/ 397304 h 823228"/>
              <a:gd name="connsiteX2" fmla="*/ 938124 w 953899"/>
              <a:gd name="connsiteY2" fmla="*/ 597231 h 823228"/>
              <a:gd name="connsiteX3" fmla="*/ 752571 w 953899"/>
              <a:gd name="connsiteY3" fmla="*/ 703075 h 823228"/>
              <a:gd name="connsiteX4" fmla="*/ 546110 w 953899"/>
              <a:gd name="connsiteY4" fmla="*/ 815452 h 823228"/>
              <a:gd name="connsiteX5" fmla="*/ 293915 w 953899"/>
              <a:gd name="connsiteY5" fmla="*/ 788011 h 823228"/>
              <a:gd name="connsiteX6" fmla="*/ 120122 w 953899"/>
              <a:gd name="connsiteY6" fmla="*/ 650806 h 823228"/>
              <a:gd name="connsiteX7" fmla="*/ 50867 w 953899"/>
              <a:gd name="connsiteY7" fmla="*/ 389464 h 823228"/>
              <a:gd name="connsiteX8" fmla="*/ 390612 w 953899"/>
              <a:gd name="connsiteY8" fmla="*/ 18357 h 823228"/>
              <a:gd name="connsiteX9" fmla="*/ 816600 w 953899"/>
              <a:gd name="connsiteY9" fmla="*/ 284927 h 823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53899" h="823228">
                <a:moveTo>
                  <a:pt x="816600" y="284927"/>
                </a:moveTo>
                <a:cubicBezTo>
                  <a:pt x="816600" y="284927"/>
                  <a:pt x="895003" y="291460"/>
                  <a:pt x="883242" y="397304"/>
                </a:cubicBezTo>
                <a:cubicBezTo>
                  <a:pt x="871482" y="503148"/>
                  <a:pt x="991699" y="424745"/>
                  <a:pt x="938124" y="597231"/>
                </a:cubicBezTo>
                <a:cubicBezTo>
                  <a:pt x="904149" y="703075"/>
                  <a:pt x="813986" y="670407"/>
                  <a:pt x="752571" y="703075"/>
                </a:cubicBezTo>
                <a:cubicBezTo>
                  <a:pt x="714676" y="723982"/>
                  <a:pt x="704223" y="836359"/>
                  <a:pt x="546110" y="815452"/>
                </a:cubicBezTo>
                <a:cubicBezTo>
                  <a:pt x="387998" y="794544"/>
                  <a:pt x="390612" y="790624"/>
                  <a:pt x="293915" y="788011"/>
                </a:cubicBezTo>
                <a:cubicBezTo>
                  <a:pt x="151484" y="785397"/>
                  <a:pt x="172391" y="726595"/>
                  <a:pt x="120122" y="650806"/>
                </a:cubicBezTo>
                <a:cubicBezTo>
                  <a:pt x="92682" y="611605"/>
                  <a:pt x="-62817" y="535815"/>
                  <a:pt x="50867" y="389464"/>
                </a:cubicBezTo>
                <a:cubicBezTo>
                  <a:pt x="144950" y="266633"/>
                  <a:pt x="44333" y="-45671"/>
                  <a:pt x="390612" y="18357"/>
                </a:cubicBezTo>
                <a:cubicBezTo>
                  <a:pt x="738197" y="83693"/>
                  <a:pt x="816600" y="284927"/>
                  <a:pt x="816600" y="284927"/>
                </a:cubicBezTo>
                <a:close/>
              </a:path>
            </a:pathLst>
          </a:custGeom>
          <a:solidFill>
            <a:srgbClr val="37373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293" name="任意多边形: 形状 292">
            <a:extLst>
              <a:ext uri="{FF2B5EF4-FFF2-40B4-BE49-F238E27FC236}">
                <a16:creationId xmlns:a16="http://schemas.microsoft.com/office/drawing/2014/main" id="{8E586A57-F390-4AC3-9A66-C78855443FBC}"/>
              </a:ext>
            </a:extLst>
          </p:cNvPr>
          <p:cNvSpPr/>
          <p:nvPr/>
        </p:nvSpPr>
        <p:spPr>
          <a:xfrm>
            <a:off x="5161048" y="2492741"/>
            <a:ext cx="156805" cy="261342"/>
          </a:xfrm>
          <a:custGeom>
            <a:avLst/>
            <a:gdLst>
              <a:gd name="connsiteX0" fmla="*/ 9800 w 156805"/>
              <a:gd name="connsiteY0" fmla="*/ 179673 h 261342"/>
              <a:gd name="connsiteX1" fmla="*/ 11107 w 156805"/>
              <a:gd name="connsiteY1" fmla="*/ 9800 h 261342"/>
              <a:gd name="connsiteX2" fmla="*/ 148311 w 156805"/>
              <a:gd name="connsiteY2" fmla="*/ 9800 h 261342"/>
              <a:gd name="connsiteX3" fmla="*/ 139165 w 156805"/>
              <a:gd name="connsiteY3" fmla="*/ 204500 h 261342"/>
              <a:gd name="connsiteX4" fmla="*/ 69909 w 156805"/>
              <a:gd name="connsiteY4" fmla="*/ 259382 h 261342"/>
              <a:gd name="connsiteX5" fmla="*/ 9800 w 156805"/>
              <a:gd name="connsiteY5" fmla="*/ 179673 h 261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805" h="261342">
                <a:moveTo>
                  <a:pt x="9800" y="179673"/>
                </a:moveTo>
                <a:lnTo>
                  <a:pt x="11107" y="9800"/>
                </a:lnTo>
                <a:lnTo>
                  <a:pt x="148311" y="9800"/>
                </a:lnTo>
                <a:lnTo>
                  <a:pt x="139165" y="204500"/>
                </a:lnTo>
                <a:cubicBezTo>
                  <a:pt x="133938" y="250235"/>
                  <a:pt x="88203" y="259382"/>
                  <a:pt x="69909" y="259382"/>
                </a:cubicBezTo>
                <a:cubicBezTo>
                  <a:pt x="30707" y="259382"/>
                  <a:pt x="13720" y="245008"/>
                  <a:pt x="9800" y="179673"/>
                </a:cubicBezTo>
                <a:close/>
              </a:path>
            </a:pathLst>
          </a:custGeom>
          <a:solidFill>
            <a:srgbClr val="CE8D7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294" name="任意多边形: 形状 293">
            <a:extLst>
              <a:ext uri="{FF2B5EF4-FFF2-40B4-BE49-F238E27FC236}">
                <a16:creationId xmlns:a16="http://schemas.microsoft.com/office/drawing/2014/main" id="{389148AF-9A6D-4221-BD06-3B56699B057A}"/>
              </a:ext>
            </a:extLst>
          </p:cNvPr>
          <p:cNvSpPr/>
          <p:nvPr/>
        </p:nvSpPr>
        <p:spPr>
          <a:xfrm>
            <a:off x="4962861" y="1913679"/>
            <a:ext cx="522685" cy="679490"/>
          </a:xfrm>
          <a:custGeom>
            <a:avLst/>
            <a:gdLst>
              <a:gd name="connsiteX0" fmla="*/ 15901 w 522684"/>
              <a:gd name="connsiteY0" fmla="*/ 258264 h 679490"/>
              <a:gd name="connsiteX1" fmla="*/ 172706 w 522684"/>
              <a:gd name="connsiteY1" fmla="*/ 675105 h 679490"/>
              <a:gd name="connsiteX2" fmla="*/ 524212 w 522684"/>
              <a:gd name="connsiteY2" fmla="*/ 341894 h 679490"/>
              <a:gd name="connsiteX3" fmla="*/ 256336 w 522684"/>
              <a:gd name="connsiteY3" fmla="*/ 9989 h 679490"/>
              <a:gd name="connsiteX4" fmla="*/ 15901 w 522684"/>
              <a:gd name="connsiteY4" fmla="*/ 258264 h 67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2684" h="679490">
                <a:moveTo>
                  <a:pt x="15901" y="258264"/>
                </a:moveTo>
                <a:cubicBezTo>
                  <a:pt x="15901" y="258264"/>
                  <a:pt x="-37674" y="618917"/>
                  <a:pt x="172706" y="675105"/>
                </a:cubicBezTo>
                <a:cubicBezTo>
                  <a:pt x="322978" y="714307"/>
                  <a:pt x="535972" y="575795"/>
                  <a:pt x="524212" y="341894"/>
                </a:cubicBezTo>
                <a:cubicBezTo>
                  <a:pt x="512451" y="107992"/>
                  <a:pt x="362180" y="4762"/>
                  <a:pt x="256336" y="9989"/>
                </a:cubicBezTo>
                <a:cubicBezTo>
                  <a:pt x="151799" y="15216"/>
                  <a:pt x="42035" y="94925"/>
                  <a:pt x="15901" y="258264"/>
                </a:cubicBezTo>
                <a:close/>
              </a:path>
            </a:pathLst>
          </a:custGeom>
          <a:solidFill>
            <a:srgbClr val="F2AB8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295" name="任意多边形: 形状 294">
            <a:extLst>
              <a:ext uri="{FF2B5EF4-FFF2-40B4-BE49-F238E27FC236}">
                <a16:creationId xmlns:a16="http://schemas.microsoft.com/office/drawing/2014/main" id="{85F2FAA1-A8BD-45E4-8BFB-C07C37E9EC50}"/>
              </a:ext>
            </a:extLst>
          </p:cNvPr>
          <p:cNvSpPr/>
          <p:nvPr/>
        </p:nvSpPr>
        <p:spPr>
          <a:xfrm>
            <a:off x="5072191" y="2312415"/>
            <a:ext cx="65336" cy="91470"/>
          </a:xfrm>
          <a:custGeom>
            <a:avLst/>
            <a:gdLst>
              <a:gd name="connsiteX0" fmla="*/ 62069 w 65335"/>
              <a:gd name="connsiteY0" fmla="*/ 9800 h 91469"/>
              <a:gd name="connsiteX1" fmla="*/ 54228 w 65335"/>
              <a:gd name="connsiteY1" fmla="*/ 24174 h 91469"/>
              <a:gd name="connsiteX2" fmla="*/ 43775 w 65335"/>
              <a:gd name="connsiteY2" fmla="*/ 37241 h 91469"/>
              <a:gd name="connsiteX3" fmla="*/ 32015 w 65335"/>
              <a:gd name="connsiteY3" fmla="*/ 49002 h 91469"/>
              <a:gd name="connsiteX4" fmla="*/ 17641 w 65335"/>
              <a:gd name="connsiteY4" fmla="*/ 58149 h 91469"/>
              <a:gd name="connsiteX5" fmla="*/ 18947 w 65335"/>
              <a:gd name="connsiteY5" fmla="*/ 51615 h 91469"/>
              <a:gd name="connsiteX6" fmla="*/ 43775 w 65335"/>
              <a:gd name="connsiteY6" fmla="*/ 88203 h 91469"/>
              <a:gd name="connsiteX7" fmla="*/ 12414 w 65335"/>
              <a:gd name="connsiteY7" fmla="*/ 56842 h 91469"/>
              <a:gd name="connsiteX8" fmla="*/ 9800 w 65335"/>
              <a:gd name="connsiteY8" fmla="*/ 52922 h 91469"/>
              <a:gd name="connsiteX9" fmla="*/ 13721 w 65335"/>
              <a:gd name="connsiteY9" fmla="*/ 50308 h 91469"/>
              <a:gd name="connsiteX10" fmla="*/ 26788 w 65335"/>
              <a:gd name="connsiteY10" fmla="*/ 42468 h 91469"/>
              <a:gd name="connsiteX11" fmla="*/ 38548 w 65335"/>
              <a:gd name="connsiteY11" fmla="*/ 33321 h 91469"/>
              <a:gd name="connsiteX12" fmla="*/ 50308 w 65335"/>
              <a:gd name="connsiteY12" fmla="*/ 22867 h 91469"/>
              <a:gd name="connsiteX13" fmla="*/ 62069 w 65335"/>
              <a:gd name="connsiteY13" fmla="*/ 9800 h 91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5335" h="91469">
                <a:moveTo>
                  <a:pt x="62069" y="9800"/>
                </a:moveTo>
                <a:cubicBezTo>
                  <a:pt x="59456" y="15027"/>
                  <a:pt x="56842" y="18947"/>
                  <a:pt x="54228" y="24174"/>
                </a:cubicBezTo>
                <a:cubicBezTo>
                  <a:pt x="51615" y="28094"/>
                  <a:pt x="47695" y="33321"/>
                  <a:pt x="43775" y="37241"/>
                </a:cubicBezTo>
                <a:cubicBezTo>
                  <a:pt x="39855" y="41161"/>
                  <a:pt x="35935" y="45082"/>
                  <a:pt x="32015" y="49002"/>
                </a:cubicBezTo>
                <a:cubicBezTo>
                  <a:pt x="28094" y="51615"/>
                  <a:pt x="22867" y="55535"/>
                  <a:pt x="17641" y="58149"/>
                </a:cubicBezTo>
                <a:lnTo>
                  <a:pt x="18947" y="51615"/>
                </a:lnTo>
                <a:cubicBezTo>
                  <a:pt x="28094" y="63375"/>
                  <a:pt x="37241" y="75136"/>
                  <a:pt x="43775" y="88203"/>
                </a:cubicBezTo>
                <a:cubicBezTo>
                  <a:pt x="32015" y="79056"/>
                  <a:pt x="21561" y="68602"/>
                  <a:pt x="12414" y="56842"/>
                </a:cubicBezTo>
                <a:lnTo>
                  <a:pt x="9800" y="52922"/>
                </a:lnTo>
                <a:lnTo>
                  <a:pt x="13721" y="50308"/>
                </a:lnTo>
                <a:cubicBezTo>
                  <a:pt x="17641" y="47695"/>
                  <a:pt x="21561" y="45082"/>
                  <a:pt x="26788" y="42468"/>
                </a:cubicBezTo>
                <a:cubicBezTo>
                  <a:pt x="30708" y="38548"/>
                  <a:pt x="34628" y="35935"/>
                  <a:pt x="38548" y="33321"/>
                </a:cubicBezTo>
                <a:cubicBezTo>
                  <a:pt x="42468" y="29401"/>
                  <a:pt x="46388" y="26788"/>
                  <a:pt x="50308" y="22867"/>
                </a:cubicBezTo>
                <a:cubicBezTo>
                  <a:pt x="52922" y="17641"/>
                  <a:pt x="56842" y="13720"/>
                  <a:pt x="62069" y="9800"/>
                </a:cubicBezTo>
                <a:close/>
              </a:path>
            </a:pathLst>
          </a:custGeom>
          <a:solidFill>
            <a:srgbClr val="B5766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296" name="任意多边形: 形状 295">
            <a:extLst>
              <a:ext uri="{FF2B5EF4-FFF2-40B4-BE49-F238E27FC236}">
                <a16:creationId xmlns:a16="http://schemas.microsoft.com/office/drawing/2014/main" id="{02950FF3-EB1C-4F98-AAD0-2ECAB5469383}"/>
              </a:ext>
            </a:extLst>
          </p:cNvPr>
          <p:cNvSpPr/>
          <p:nvPr/>
        </p:nvSpPr>
        <p:spPr>
          <a:xfrm>
            <a:off x="5023733" y="2232644"/>
            <a:ext cx="65336" cy="104537"/>
          </a:xfrm>
          <a:custGeom>
            <a:avLst/>
            <a:gdLst>
              <a:gd name="connsiteX0" fmla="*/ 9911 w 65335"/>
              <a:gd name="connsiteY0" fmla="*/ 56904 h 104536"/>
              <a:gd name="connsiteX1" fmla="*/ 37351 w 65335"/>
              <a:gd name="connsiteY1" fmla="*/ 101332 h 104536"/>
              <a:gd name="connsiteX2" fmla="*/ 60872 w 65335"/>
              <a:gd name="connsiteY2" fmla="*/ 54290 h 104536"/>
              <a:gd name="connsiteX3" fmla="*/ 33431 w 65335"/>
              <a:gd name="connsiteY3" fmla="*/ 9862 h 104536"/>
              <a:gd name="connsiteX4" fmla="*/ 9911 w 65335"/>
              <a:gd name="connsiteY4" fmla="*/ 56904 h 104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335" h="104536">
                <a:moveTo>
                  <a:pt x="9911" y="56904"/>
                </a:moveTo>
                <a:cubicBezTo>
                  <a:pt x="11217" y="83038"/>
                  <a:pt x="24284" y="102639"/>
                  <a:pt x="37351" y="101332"/>
                </a:cubicBezTo>
                <a:cubicBezTo>
                  <a:pt x="51725" y="100025"/>
                  <a:pt x="62179" y="79118"/>
                  <a:pt x="60872" y="54290"/>
                </a:cubicBezTo>
                <a:cubicBezTo>
                  <a:pt x="59566" y="28156"/>
                  <a:pt x="46498" y="8555"/>
                  <a:pt x="33431" y="9862"/>
                </a:cubicBezTo>
                <a:cubicBezTo>
                  <a:pt x="19057" y="9862"/>
                  <a:pt x="8604" y="32076"/>
                  <a:pt x="9911" y="56904"/>
                </a:cubicBezTo>
                <a:close/>
              </a:path>
            </a:pathLst>
          </a:custGeom>
          <a:solidFill>
            <a:srgbClr val="22222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297" name="任意多边形: 形状 296">
            <a:extLst>
              <a:ext uri="{FF2B5EF4-FFF2-40B4-BE49-F238E27FC236}">
                <a16:creationId xmlns:a16="http://schemas.microsoft.com/office/drawing/2014/main" id="{B6A84D1F-4D1F-47E7-BDD1-52A58C805528}"/>
              </a:ext>
            </a:extLst>
          </p:cNvPr>
          <p:cNvSpPr/>
          <p:nvPr/>
        </p:nvSpPr>
        <p:spPr>
          <a:xfrm>
            <a:off x="5443297" y="2242190"/>
            <a:ext cx="130671" cy="182940"/>
          </a:xfrm>
          <a:custGeom>
            <a:avLst/>
            <a:gdLst>
              <a:gd name="connsiteX0" fmla="*/ 32015 w 130671"/>
              <a:gd name="connsiteY0" fmla="*/ 112692 h 182939"/>
              <a:gd name="connsiteX1" fmla="*/ 98657 w 130671"/>
              <a:gd name="connsiteY1" fmla="*/ 13382 h 182939"/>
              <a:gd name="connsiteX2" fmla="*/ 9800 w 130671"/>
              <a:gd name="connsiteY2" fmla="*/ 168881 h 182939"/>
              <a:gd name="connsiteX3" fmla="*/ 32015 w 130671"/>
              <a:gd name="connsiteY3" fmla="*/ 112692 h 182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0671" h="182939">
                <a:moveTo>
                  <a:pt x="32015" y="112692"/>
                </a:moveTo>
                <a:cubicBezTo>
                  <a:pt x="32015" y="112692"/>
                  <a:pt x="30708" y="-12752"/>
                  <a:pt x="98657" y="13382"/>
                </a:cubicBezTo>
                <a:cubicBezTo>
                  <a:pt x="166606" y="39517"/>
                  <a:pt x="109110" y="206776"/>
                  <a:pt x="9800" y="168881"/>
                </a:cubicBezTo>
                <a:lnTo>
                  <a:pt x="32015" y="112692"/>
                </a:lnTo>
                <a:close/>
              </a:path>
            </a:pathLst>
          </a:custGeom>
          <a:solidFill>
            <a:srgbClr val="F2AB8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298" name="任意多边形: 形状 297">
            <a:extLst>
              <a:ext uri="{FF2B5EF4-FFF2-40B4-BE49-F238E27FC236}">
                <a16:creationId xmlns:a16="http://schemas.microsoft.com/office/drawing/2014/main" id="{5331FBD2-C803-4385-9E40-764B56BFA9E7}"/>
              </a:ext>
            </a:extLst>
          </p:cNvPr>
          <p:cNvSpPr/>
          <p:nvPr/>
        </p:nvSpPr>
        <p:spPr>
          <a:xfrm>
            <a:off x="5475965" y="2271736"/>
            <a:ext cx="78403" cy="117604"/>
          </a:xfrm>
          <a:custGeom>
            <a:avLst/>
            <a:gdLst>
              <a:gd name="connsiteX0" fmla="*/ 71216 w 78402"/>
              <a:gd name="connsiteY0" fmla="*/ 41332 h 117604"/>
              <a:gd name="connsiteX1" fmla="*/ 34628 w 78402"/>
              <a:gd name="connsiteY1" fmla="*/ 19118 h 117604"/>
              <a:gd name="connsiteX2" fmla="*/ 21561 w 78402"/>
              <a:gd name="connsiteY2" fmla="*/ 58319 h 117604"/>
              <a:gd name="connsiteX3" fmla="*/ 9800 w 78402"/>
              <a:gd name="connsiteY3" fmla="*/ 114508 h 117604"/>
              <a:gd name="connsiteX4" fmla="*/ 71216 w 78402"/>
              <a:gd name="connsiteY4" fmla="*/ 41332 h 117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402" h="117604">
                <a:moveTo>
                  <a:pt x="71216" y="41332"/>
                </a:moveTo>
                <a:cubicBezTo>
                  <a:pt x="71216" y="41332"/>
                  <a:pt x="56842" y="-10937"/>
                  <a:pt x="34628" y="19118"/>
                </a:cubicBezTo>
                <a:cubicBezTo>
                  <a:pt x="12414" y="49172"/>
                  <a:pt x="21561" y="58319"/>
                  <a:pt x="21561" y="58319"/>
                </a:cubicBezTo>
                <a:cubicBezTo>
                  <a:pt x="21561" y="58319"/>
                  <a:pt x="51615" y="97520"/>
                  <a:pt x="9800" y="114508"/>
                </a:cubicBezTo>
                <a:cubicBezTo>
                  <a:pt x="9800" y="114508"/>
                  <a:pt x="69909" y="135415"/>
                  <a:pt x="71216" y="41332"/>
                </a:cubicBezTo>
                <a:close/>
              </a:path>
            </a:pathLst>
          </a:custGeom>
          <a:solidFill>
            <a:srgbClr val="D69F8A">
              <a:alpha val="50000"/>
            </a:srgb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299" name="任意多边形: 形状 298">
            <a:extLst>
              <a:ext uri="{FF2B5EF4-FFF2-40B4-BE49-F238E27FC236}">
                <a16:creationId xmlns:a16="http://schemas.microsoft.com/office/drawing/2014/main" id="{963034AE-B54B-47FB-97F3-41C201A9C47C}"/>
              </a:ext>
            </a:extLst>
          </p:cNvPr>
          <p:cNvSpPr/>
          <p:nvPr/>
        </p:nvSpPr>
        <p:spPr>
          <a:xfrm>
            <a:off x="5133607" y="1786556"/>
            <a:ext cx="496550" cy="496550"/>
          </a:xfrm>
          <a:custGeom>
            <a:avLst/>
            <a:gdLst>
              <a:gd name="connsiteX0" fmla="*/ 9800 w 496550"/>
              <a:gd name="connsiteY0" fmla="*/ 124045 h 496550"/>
              <a:gd name="connsiteX1" fmla="*/ 356079 w 496550"/>
              <a:gd name="connsiteY1" fmla="*/ 491231 h 496550"/>
              <a:gd name="connsiteX2" fmla="*/ 467149 w 496550"/>
              <a:gd name="connsiteY2" fmla="*/ 461177 h 496550"/>
              <a:gd name="connsiteX3" fmla="*/ 408347 w 496550"/>
              <a:gd name="connsiteY3" fmla="*/ 118818 h 496550"/>
              <a:gd name="connsiteX4" fmla="*/ 9800 w 496550"/>
              <a:gd name="connsiteY4" fmla="*/ 124045 h 496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6550" h="496550">
                <a:moveTo>
                  <a:pt x="9800" y="124045"/>
                </a:moveTo>
                <a:cubicBezTo>
                  <a:pt x="9800" y="124045"/>
                  <a:pt x="21561" y="424589"/>
                  <a:pt x="356079" y="491231"/>
                </a:cubicBezTo>
                <a:cubicBezTo>
                  <a:pt x="356079" y="491231"/>
                  <a:pt x="399200" y="436349"/>
                  <a:pt x="467149" y="461177"/>
                </a:cubicBezTo>
                <a:cubicBezTo>
                  <a:pt x="490670" y="386694"/>
                  <a:pt x="514191" y="216821"/>
                  <a:pt x="408347" y="118818"/>
                </a:cubicBezTo>
                <a:cubicBezTo>
                  <a:pt x="301197" y="22121"/>
                  <a:pt x="47695" y="-70655"/>
                  <a:pt x="9800" y="124045"/>
                </a:cubicBezTo>
                <a:close/>
              </a:path>
            </a:pathLst>
          </a:custGeom>
          <a:solidFill>
            <a:srgbClr val="37373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300" name="任意多边形: 形状 299">
            <a:extLst>
              <a:ext uri="{FF2B5EF4-FFF2-40B4-BE49-F238E27FC236}">
                <a16:creationId xmlns:a16="http://schemas.microsoft.com/office/drawing/2014/main" id="{D7EBFF07-F108-4232-A2EB-F9FCA26E2F15}"/>
              </a:ext>
            </a:extLst>
          </p:cNvPr>
          <p:cNvSpPr/>
          <p:nvPr/>
        </p:nvSpPr>
        <p:spPr>
          <a:xfrm>
            <a:off x="4985948" y="2135428"/>
            <a:ext cx="143738" cy="65336"/>
          </a:xfrm>
          <a:custGeom>
            <a:avLst/>
            <a:gdLst>
              <a:gd name="connsiteX0" fmla="*/ 137858 w 143738"/>
              <a:gd name="connsiteY0" fmla="*/ 49582 h 65335"/>
              <a:gd name="connsiteX1" fmla="*/ 132632 w 143738"/>
              <a:gd name="connsiteY1" fmla="*/ 45662 h 65335"/>
              <a:gd name="connsiteX2" fmla="*/ 126098 w 143738"/>
              <a:gd name="connsiteY2" fmla="*/ 41742 h 65335"/>
              <a:gd name="connsiteX3" fmla="*/ 118258 w 143738"/>
              <a:gd name="connsiteY3" fmla="*/ 37822 h 65335"/>
              <a:gd name="connsiteX4" fmla="*/ 107804 w 143738"/>
              <a:gd name="connsiteY4" fmla="*/ 33902 h 65335"/>
              <a:gd name="connsiteX5" fmla="*/ 96043 w 143738"/>
              <a:gd name="connsiteY5" fmla="*/ 31289 h 65335"/>
              <a:gd name="connsiteX6" fmla="*/ 84283 w 143738"/>
              <a:gd name="connsiteY6" fmla="*/ 29982 h 65335"/>
              <a:gd name="connsiteX7" fmla="*/ 71216 w 143738"/>
              <a:gd name="connsiteY7" fmla="*/ 29982 h 65335"/>
              <a:gd name="connsiteX8" fmla="*/ 59456 w 143738"/>
              <a:gd name="connsiteY8" fmla="*/ 32595 h 65335"/>
              <a:gd name="connsiteX9" fmla="*/ 47695 w 143738"/>
              <a:gd name="connsiteY9" fmla="*/ 36515 h 65335"/>
              <a:gd name="connsiteX10" fmla="*/ 37241 w 143738"/>
              <a:gd name="connsiteY10" fmla="*/ 41742 h 65335"/>
              <a:gd name="connsiteX11" fmla="*/ 28095 w 143738"/>
              <a:gd name="connsiteY11" fmla="*/ 46969 h 65335"/>
              <a:gd name="connsiteX12" fmla="*/ 20254 w 143738"/>
              <a:gd name="connsiteY12" fmla="*/ 52196 h 65335"/>
              <a:gd name="connsiteX13" fmla="*/ 15028 w 143738"/>
              <a:gd name="connsiteY13" fmla="*/ 57423 h 65335"/>
              <a:gd name="connsiteX14" fmla="*/ 9800 w 143738"/>
              <a:gd name="connsiteY14" fmla="*/ 61343 h 65335"/>
              <a:gd name="connsiteX15" fmla="*/ 12414 w 143738"/>
              <a:gd name="connsiteY15" fmla="*/ 54809 h 65335"/>
              <a:gd name="connsiteX16" fmla="*/ 15028 w 143738"/>
              <a:gd name="connsiteY16" fmla="*/ 46969 h 65335"/>
              <a:gd name="connsiteX17" fmla="*/ 20254 w 143738"/>
              <a:gd name="connsiteY17" fmla="*/ 37822 h 65335"/>
              <a:gd name="connsiteX18" fmla="*/ 29401 w 143738"/>
              <a:gd name="connsiteY18" fmla="*/ 28675 h 65335"/>
              <a:gd name="connsiteX19" fmla="*/ 41162 w 143738"/>
              <a:gd name="connsiteY19" fmla="*/ 20835 h 65335"/>
              <a:gd name="connsiteX20" fmla="*/ 55535 w 143738"/>
              <a:gd name="connsiteY20" fmla="*/ 14301 h 65335"/>
              <a:gd name="connsiteX21" fmla="*/ 71216 w 143738"/>
              <a:gd name="connsiteY21" fmla="*/ 10381 h 65335"/>
              <a:gd name="connsiteX22" fmla="*/ 86897 w 143738"/>
              <a:gd name="connsiteY22" fmla="*/ 10381 h 65335"/>
              <a:gd name="connsiteX23" fmla="*/ 101270 w 143738"/>
              <a:gd name="connsiteY23" fmla="*/ 12995 h 65335"/>
              <a:gd name="connsiteX24" fmla="*/ 114337 w 143738"/>
              <a:gd name="connsiteY24" fmla="*/ 18221 h 65335"/>
              <a:gd name="connsiteX25" fmla="*/ 124791 w 143738"/>
              <a:gd name="connsiteY25" fmla="*/ 26062 h 65335"/>
              <a:gd name="connsiteX26" fmla="*/ 132632 w 143738"/>
              <a:gd name="connsiteY26" fmla="*/ 33902 h 65335"/>
              <a:gd name="connsiteX27" fmla="*/ 136552 w 143738"/>
              <a:gd name="connsiteY27" fmla="*/ 40435 h 65335"/>
              <a:gd name="connsiteX28" fmla="*/ 137858 w 143738"/>
              <a:gd name="connsiteY28" fmla="*/ 49582 h 65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43738" h="65335">
                <a:moveTo>
                  <a:pt x="137858" y="49582"/>
                </a:moveTo>
                <a:cubicBezTo>
                  <a:pt x="137858" y="49582"/>
                  <a:pt x="135245" y="48276"/>
                  <a:pt x="132632" y="45662"/>
                </a:cubicBezTo>
                <a:cubicBezTo>
                  <a:pt x="131325" y="44356"/>
                  <a:pt x="128711" y="43049"/>
                  <a:pt x="126098" y="41742"/>
                </a:cubicBezTo>
                <a:cubicBezTo>
                  <a:pt x="123484" y="40435"/>
                  <a:pt x="120871" y="39129"/>
                  <a:pt x="118258" y="37822"/>
                </a:cubicBezTo>
                <a:cubicBezTo>
                  <a:pt x="115644" y="36515"/>
                  <a:pt x="111724" y="35209"/>
                  <a:pt x="107804" y="33902"/>
                </a:cubicBezTo>
                <a:cubicBezTo>
                  <a:pt x="103884" y="32595"/>
                  <a:pt x="99964" y="32595"/>
                  <a:pt x="96043" y="31289"/>
                </a:cubicBezTo>
                <a:cubicBezTo>
                  <a:pt x="92123" y="31289"/>
                  <a:pt x="88203" y="29982"/>
                  <a:pt x="84283" y="29982"/>
                </a:cubicBezTo>
                <a:cubicBezTo>
                  <a:pt x="80363" y="29982"/>
                  <a:pt x="76443" y="29982"/>
                  <a:pt x="71216" y="29982"/>
                </a:cubicBezTo>
                <a:cubicBezTo>
                  <a:pt x="67296" y="29982"/>
                  <a:pt x="63376" y="31289"/>
                  <a:pt x="59456" y="32595"/>
                </a:cubicBezTo>
                <a:cubicBezTo>
                  <a:pt x="55535" y="33902"/>
                  <a:pt x="51615" y="35209"/>
                  <a:pt x="47695" y="36515"/>
                </a:cubicBezTo>
                <a:cubicBezTo>
                  <a:pt x="43775" y="37822"/>
                  <a:pt x="39855" y="39129"/>
                  <a:pt x="37241" y="41742"/>
                </a:cubicBezTo>
                <a:cubicBezTo>
                  <a:pt x="33321" y="43049"/>
                  <a:pt x="30708" y="45662"/>
                  <a:pt x="28095" y="46969"/>
                </a:cubicBezTo>
                <a:cubicBezTo>
                  <a:pt x="25481" y="48276"/>
                  <a:pt x="22867" y="50889"/>
                  <a:pt x="20254" y="52196"/>
                </a:cubicBezTo>
                <a:cubicBezTo>
                  <a:pt x="17641" y="53503"/>
                  <a:pt x="16334" y="56116"/>
                  <a:pt x="15028" y="57423"/>
                </a:cubicBezTo>
                <a:cubicBezTo>
                  <a:pt x="12414" y="60036"/>
                  <a:pt x="9800" y="61343"/>
                  <a:pt x="9800" y="61343"/>
                </a:cubicBezTo>
                <a:cubicBezTo>
                  <a:pt x="9800" y="61343"/>
                  <a:pt x="9800" y="58729"/>
                  <a:pt x="12414" y="54809"/>
                </a:cubicBezTo>
                <a:cubicBezTo>
                  <a:pt x="13721" y="52196"/>
                  <a:pt x="13721" y="49582"/>
                  <a:pt x="15028" y="46969"/>
                </a:cubicBezTo>
                <a:cubicBezTo>
                  <a:pt x="16334" y="44356"/>
                  <a:pt x="17641" y="40435"/>
                  <a:pt x="20254" y="37822"/>
                </a:cubicBezTo>
                <a:cubicBezTo>
                  <a:pt x="22867" y="35209"/>
                  <a:pt x="25481" y="31289"/>
                  <a:pt x="29401" y="28675"/>
                </a:cubicBezTo>
                <a:cubicBezTo>
                  <a:pt x="32015" y="26062"/>
                  <a:pt x="35935" y="23448"/>
                  <a:pt x="41162" y="20835"/>
                </a:cubicBezTo>
                <a:cubicBezTo>
                  <a:pt x="45082" y="18221"/>
                  <a:pt x="50308" y="15608"/>
                  <a:pt x="55535" y="14301"/>
                </a:cubicBezTo>
                <a:cubicBezTo>
                  <a:pt x="60762" y="12995"/>
                  <a:pt x="65989" y="11688"/>
                  <a:pt x="71216" y="10381"/>
                </a:cubicBezTo>
                <a:cubicBezTo>
                  <a:pt x="76443" y="10381"/>
                  <a:pt x="81669" y="9074"/>
                  <a:pt x="86897" y="10381"/>
                </a:cubicBezTo>
                <a:cubicBezTo>
                  <a:pt x="92123" y="10381"/>
                  <a:pt x="97350" y="11688"/>
                  <a:pt x="101270" y="12995"/>
                </a:cubicBezTo>
                <a:cubicBezTo>
                  <a:pt x="106497" y="14301"/>
                  <a:pt x="110417" y="16915"/>
                  <a:pt x="114337" y="18221"/>
                </a:cubicBezTo>
                <a:cubicBezTo>
                  <a:pt x="118258" y="20835"/>
                  <a:pt x="122178" y="22141"/>
                  <a:pt x="124791" y="26062"/>
                </a:cubicBezTo>
                <a:cubicBezTo>
                  <a:pt x="127404" y="28675"/>
                  <a:pt x="130018" y="31289"/>
                  <a:pt x="132632" y="33902"/>
                </a:cubicBezTo>
                <a:cubicBezTo>
                  <a:pt x="135245" y="36515"/>
                  <a:pt x="136552" y="37822"/>
                  <a:pt x="136552" y="40435"/>
                </a:cubicBezTo>
                <a:cubicBezTo>
                  <a:pt x="136552" y="46969"/>
                  <a:pt x="137858" y="49582"/>
                  <a:pt x="137858" y="49582"/>
                </a:cubicBezTo>
                <a:close/>
              </a:path>
            </a:pathLst>
          </a:custGeom>
          <a:solidFill>
            <a:srgbClr val="0A070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301" name="任意多边形: 形状 300">
            <a:extLst>
              <a:ext uri="{FF2B5EF4-FFF2-40B4-BE49-F238E27FC236}">
                <a16:creationId xmlns:a16="http://schemas.microsoft.com/office/drawing/2014/main" id="{AC8A42F1-45A6-4A50-A5C2-65CD18785FC3}"/>
              </a:ext>
            </a:extLst>
          </p:cNvPr>
          <p:cNvSpPr/>
          <p:nvPr/>
        </p:nvSpPr>
        <p:spPr>
          <a:xfrm>
            <a:off x="5072191" y="2417097"/>
            <a:ext cx="182940" cy="39201"/>
          </a:xfrm>
          <a:custGeom>
            <a:avLst/>
            <a:gdLst>
              <a:gd name="connsiteX0" fmla="*/ 178366 w 182939"/>
              <a:gd name="connsiteY0" fmla="*/ 31869 h 39201"/>
              <a:gd name="connsiteX1" fmla="*/ 9800 w 182939"/>
              <a:gd name="connsiteY1" fmla="*/ 31869 h 39201"/>
              <a:gd name="connsiteX2" fmla="*/ 178366 w 182939"/>
              <a:gd name="connsiteY2" fmla="*/ 31869 h 39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2939" h="39201">
                <a:moveTo>
                  <a:pt x="178366" y="31869"/>
                </a:moveTo>
                <a:cubicBezTo>
                  <a:pt x="178366" y="31869"/>
                  <a:pt x="54228" y="-17786"/>
                  <a:pt x="9800" y="31869"/>
                </a:cubicBezTo>
                <a:lnTo>
                  <a:pt x="178366" y="31869"/>
                </a:lnTo>
                <a:close/>
              </a:path>
            </a:pathLst>
          </a:custGeom>
          <a:solidFill>
            <a:srgbClr val="C9656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302" name="任意多边形: 形状 301">
            <a:extLst>
              <a:ext uri="{FF2B5EF4-FFF2-40B4-BE49-F238E27FC236}">
                <a16:creationId xmlns:a16="http://schemas.microsoft.com/office/drawing/2014/main" id="{2C21DD57-2012-4C1A-88E9-AD8A3DAD9261}"/>
              </a:ext>
            </a:extLst>
          </p:cNvPr>
          <p:cNvSpPr/>
          <p:nvPr/>
        </p:nvSpPr>
        <p:spPr>
          <a:xfrm>
            <a:off x="5071514" y="2439166"/>
            <a:ext cx="182940" cy="91470"/>
          </a:xfrm>
          <a:custGeom>
            <a:avLst/>
            <a:gdLst>
              <a:gd name="connsiteX0" fmla="*/ 179043 w 182939"/>
              <a:gd name="connsiteY0" fmla="*/ 9800 h 91469"/>
              <a:gd name="connsiteX1" fmla="*/ 73200 w 182939"/>
              <a:gd name="connsiteY1" fmla="*/ 85590 h 91469"/>
              <a:gd name="connsiteX2" fmla="*/ 10478 w 182939"/>
              <a:gd name="connsiteY2" fmla="*/ 9800 h 91469"/>
              <a:gd name="connsiteX3" fmla="*/ 179043 w 182939"/>
              <a:gd name="connsiteY3" fmla="*/ 9800 h 91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939" h="91469">
                <a:moveTo>
                  <a:pt x="179043" y="9800"/>
                </a:moveTo>
                <a:cubicBezTo>
                  <a:pt x="179043" y="9800"/>
                  <a:pt x="137229" y="90816"/>
                  <a:pt x="73200" y="85590"/>
                </a:cubicBezTo>
                <a:cubicBezTo>
                  <a:pt x="-1283" y="80363"/>
                  <a:pt x="10478" y="9800"/>
                  <a:pt x="10478" y="9800"/>
                </a:cubicBezTo>
                <a:lnTo>
                  <a:pt x="179043" y="9800"/>
                </a:lnTo>
                <a:close/>
              </a:path>
            </a:pathLst>
          </a:custGeom>
          <a:solidFill>
            <a:srgbClr val="C9656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303" name="任意多边形: 形状 302">
            <a:extLst>
              <a:ext uri="{FF2B5EF4-FFF2-40B4-BE49-F238E27FC236}">
                <a16:creationId xmlns:a16="http://schemas.microsoft.com/office/drawing/2014/main" id="{CB3A61AC-1E5C-4DF5-B05D-A14ADDA4B040}"/>
              </a:ext>
            </a:extLst>
          </p:cNvPr>
          <p:cNvSpPr/>
          <p:nvPr/>
        </p:nvSpPr>
        <p:spPr>
          <a:xfrm>
            <a:off x="5072191" y="2439166"/>
            <a:ext cx="182940" cy="65336"/>
          </a:xfrm>
          <a:custGeom>
            <a:avLst/>
            <a:gdLst>
              <a:gd name="connsiteX0" fmla="*/ 178366 w 182939"/>
              <a:gd name="connsiteY0" fmla="*/ 9800 h 65335"/>
              <a:gd name="connsiteX1" fmla="*/ 9800 w 182939"/>
              <a:gd name="connsiteY1" fmla="*/ 9800 h 65335"/>
              <a:gd name="connsiteX2" fmla="*/ 178366 w 182939"/>
              <a:gd name="connsiteY2" fmla="*/ 9800 h 65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2939" h="65335">
                <a:moveTo>
                  <a:pt x="178366" y="9800"/>
                </a:moveTo>
                <a:lnTo>
                  <a:pt x="9800" y="9800"/>
                </a:lnTo>
                <a:cubicBezTo>
                  <a:pt x="9800" y="9800"/>
                  <a:pt x="47695" y="120871"/>
                  <a:pt x="178366" y="9800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304" name="任意多边形: 形状 303">
            <a:extLst>
              <a:ext uri="{FF2B5EF4-FFF2-40B4-BE49-F238E27FC236}">
                <a16:creationId xmlns:a16="http://schemas.microsoft.com/office/drawing/2014/main" id="{5BEB0E83-1068-48B8-9471-B8C518E90B59}"/>
              </a:ext>
            </a:extLst>
          </p:cNvPr>
          <p:cNvSpPr/>
          <p:nvPr/>
        </p:nvSpPr>
        <p:spPr>
          <a:xfrm>
            <a:off x="5193716" y="2168677"/>
            <a:ext cx="143738" cy="65336"/>
          </a:xfrm>
          <a:custGeom>
            <a:avLst/>
            <a:gdLst>
              <a:gd name="connsiteX0" fmla="*/ 9800 w 143738"/>
              <a:gd name="connsiteY0" fmla="*/ 56842 h 65335"/>
              <a:gd name="connsiteX1" fmla="*/ 16334 w 143738"/>
              <a:gd name="connsiteY1" fmla="*/ 56842 h 65335"/>
              <a:gd name="connsiteX2" fmla="*/ 22867 w 143738"/>
              <a:gd name="connsiteY2" fmla="*/ 55535 h 65335"/>
              <a:gd name="connsiteX3" fmla="*/ 30707 w 143738"/>
              <a:gd name="connsiteY3" fmla="*/ 51615 h 65335"/>
              <a:gd name="connsiteX4" fmla="*/ 38548 w 143738"/>
              <a:gd name="connsiteY4" fmla="*/ 45082 h 65335"/>
              <a:gd name="connsiteX5" fmla="*/ 47695 w 143738"/>
              <a:gd name="connsiteY5" fmla="*/ 37241 h 65335"/>
              <a:gd name="connsiteX6" fmla="*/ 58148 w 143738"/>
              <a:gd name="connsiteY6" fmla="*/ 28094 h 65335"/>
              <a:gd name="connsiteX7" fmla="*/ 69909 w 143738"/>
              <a:gd name="connsiteY7" fmla="*/ 18947 h 65335"/>
              <a:gd name="connsiteX8" fmla="*/ 84283 w 143738"/>
              <a:gd name="connsiteY8" fmla="*/ 12414 h 65335"/>
              <a:gd name="connsiteX9" fmla="*/ 99963 w 143738"/>
              <a:gd name="connsiteY9" fmla="*/ 9800 h 65335"/>
              <a:gd name="connsiteX10" fmla="*/ 114337 w 143738"/>
              <a:gd name="connsiteY10" fmla="*/ 12414 h 65335"/>
              <a:gd name="connsiteX11" fmla="*/ 124791 w 143738"/>
              <a:gd name="connsiteY11" fmla="*/ 18947 h 65335"/>
              <a:gd name="connsiteX12" fmla="*/ 132631 w 143738"/>
              <a:gd name="connsiteY12" fmla="*/ 25481 h 65335"/>
              <a:gd name="connsiteX13" fmla="*/ 137858 w 143738"/>
              <a:gd name="connsiteY13" fmla="*/ 32014 h 65335"/>
              <a:gd name="connsiteX14" fmla="*/ 141778 w 143738"/>
              <a:gd name="connsiteY14" fmla="*/ 37241 h 65335"/>
              <a:gd name="connsiteX15" fmla="*/ 135244 w 143738"/>
              <a:gd name="connsiteY15" fmla="*/ 34628 h 65335"/>
              <a:gd name="connsiteX16" fmla="*/ 128711 w 143738"/>
              <a:gd name="connsiteY16" fmla="*/ 32014 h 65335"/>
              <a:gd name="connsiteX17" fmla="*/ 119564 w 143738"/>
              <a:gd name="connsiteY17" fmla="*/ 29401 h 65335"/>
              <a:gd name="connsiteX18" fmla="*/ 110417 w 143738"/>
              <a:gd name="connsiteY18" fmla="*/ 26788 h 65335"/>
              <a:gd name="connsiteX19" fmla="*/ 105190 w 143738"/>
              <a:gd name="connsiteY19" fmla="*/ 26788 h 65335"/>
              <a:gd name="connsiteX20" fmla="*/ 99963 w 143738"/>
              <a:gd name="connsiteY20" fmla="*/ 26788 h 65335"/>
              <a:gd name="connsiteX21" fmla="*/ 94737 w 143738"/>
              <a:gd name="connsiteY21" fmla="*/ 28094 h 65335"/>
              <a:gd name="connsiteX22" fmla="*/ 89509 w 143738"/>
              <a:gd name="connsiteY22" fmla="*/ 30708 h 65335"/>
              <a:gd name="connsiteX23" fmla="*/ 79056 w 143738"/>
              <a:gd name="connsiteY23" fmla="*/ 35935 h 65335"/>
              <a:gd name="connsiteX24" fmla="*/ 56842 w 143738"/>
              <a:gd name="connsiteY24" fmla="*/ 50308 h 65335"/>
              <a:gd name="connsiteX25" fmla="*/ 45081 w 143738"/>
              <a:gd name="connsiteY25" fmla="*/ 56842 h 65335"/>
              <a:gd name="connsiteX26" fmla="*/ 33321 w 143738"/>
              <a:gd name="connsiteY26" fmla="*/ 60762 h 65335"/>
              <a:gd name="connsiteX27" fmla="*/ 22867 w 143738"/>
              <a:gd name="connsiteY27" fmla="*/ 62069 h 65335"/>
              <a:gd name="connsiteX28" fmla="*/ 15027 w 143738"/>
              <a:gd name="connsiteY28" fmla="*/ 60762 h 65335"/>
              <a:gd name="connsiteX29" fmla="*/ 9800 w 143738"/>
              <a:gd name="connsiteY29" fmla="*/ 56842 h 65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43738" h="65335">
                <a:moveTo>
                  <a:pt x="9800" y="56842"/>
                </a:moveTo>
                <a:cubicBezTo>
                  <a:pt x="9800" y="56842"/>
                  <a:pt x="12414" y="56842"/>
                  <a:pt x="16334" y="56842"/>
                </a:cubicBezTo>
                <a:cubicBezTo>
                  <a:pt x="18947" y="56842"/>
                  <a:pt x="20254" y="55535"/>
                  <a:pt x="22867" y="55535"/>
                </a:cubicBezTo>
                <a:cubicBezTo>
                  <a:pt x="25481" y="55535"/>
                  <a:pt x="28094" y="52922"/>
                  <a:pt x="30707" y="51615"/>
                </a:cubicBezTo>
                <a:cubicBezTo>
                  <a:pt x="33321" y="49002"/>
                  <a:pt x="35935" y="47695"/>
                  <a:pt x="38548" y="45082"/>
                </a:cubicBezTo>
                <a:cubicBezTo>
                  <a:pt x="41161" y="42468"/>
                  <a:pt x="43775" y="39855"/>
                  <a:pt x="47695" y="37241"/>
                </a:cubicBezTo>
                <a:cubicBezTo>
                  <a:pt x="50308" y="34628"/>
                  <a:pt x="54228" y="30708"/>
                  <a:pt x="58148" y="28094"/>
                </a:cubicBezTo>
                <a:cubicBezTo>
                  <a:pt x="62069" y="25481"/>
                  <a:pt x="65989" y="21561"/>
                  <a:pt x="69909" y="18947"/>
                </a:cubicBezTo>
                <a:cubicBezTo>
                  <a:pt x="73829" y="16334"/>
                  <a:pt x="79056" y="13720"/>
                  <a:pt x="84283" y="12414"/>
                </a:cubicBezTo>
                <a:cubicBezTo>
                  <a:pt x="89509" y="9800"/>
                  <a:pt x="94737" y="9800"/>
                  <a:pt x="99963" y="9800"/>
                </a:cubicBezTo>
                <a:cubicBezTo>
                  <a:pt x="105190" y="9800"/>
                  <a:pt x="110417" y="11107"/>
                  <a:pt x="114337" y="12414"/>
                </a:cubicBezTo>
                <a:cubicBezTo>
                  <a:pt x="118257" y="13720"/>
                  <a:pt x="122177" y="16334"/>
                  <a:pt x="124791" y="18947"/>
                </a:cubicBezTo>
                <a:cubicBezTo>
                  <a:pt x="127404" y="21561"/>
                  <a:pt x="130018" y="22867"/>
                  <a:pt x="132631" y="25481"/>
                </a:cubicBezTo>
                <a:cubicBezTo>
                  <a:pt x="133938" y="28094"/>
                  <a:pt x="136551" y="29401"/>
                  <a:pt x="137858" y="32014"/>
                </a:cubicBezTo>
                <a:cubicBezTo>
                  <a:pt x="140471" y="35935"/>
                  <a:pt x="141778" y="37241"/>
                  <a:pt x="141778" y="37241"/>
                </a:cubicBezTo>
                <a:cubicBezTo>
                  <a:pt x="141778" y="37241"/>
                  <a:pt x="139165" y="35935"/>
                  <a:pt x="135244" y="34628"/>
                </a:cubicBezTo>
                <a:cubicBezTo>
                  <a:pt x="133938" y="33321"/>
                  <a:pt x="131324" y="33321"/>
                  <a:pt x="128711" y="32014"/>
                </a:cubicBezTo>
                <a:cubicBezTo>
                  <a:pt x="126098" y="30708"/>
                  <a:pt x="123484" y="30708"/>
                  <a:pt x="119564" y="29401"/>
                </a:cubicBezTo>
                <a:cubicBezTo>
                  <a:pt x="116950" y="28094"/>
                  <a:pt x="113030" y="28094"/>
                  <a:pt x="110417" y="26788"/>
                </a:cubicBezTo>
                <a:cubicBezTo>
                  <a:pt x="109110" y="26788"/>
                  <a:pt x="106497" y="26788"/>
                  <a:pt x="105190" y="26788"/>
                </a:cubicBezTo>
                <a:cubicBezTo>
                  <a:pt x="103883" y="26788"/>
                  <a:pt x="101270" y="26788"/>
                  <a:pt x="99963" y="26788"/>
                </a:cubicBezTo>
                <a:cubicBezTo>
                  <a:pt x="98657" y="26788"/>
                  <a:pt x="96043" y="28094"/>
                  <a:pt x="94737" y="28094"/>
                </a:cubicBezTo>
                <a:cubicBezTo>
                  <a:pt x="93430" y="28094"/>
                  <a:pt x="90816" y="29401"/>
                  <a:pt x="89509" y="30708"/>
                </a:cubicBezTo>
                <a:cubicBezTo>
                  <a:pt x="85589" y="32014"/>
                  <a:pt x="82976" y="34628"/>
                  <a:pt x="79056" y="35935"/>
                </a:cubicBezTo>
                <a:cubicBezTo>
                  <a:pt x="72522" y="39855"/>
                  <a:pt x="64682" y="46388"/>
                  <a:pt x="56842" y="50308"/>
                </a:cubicBezTo>
                <a:cubicBezTo>
                  <a:pt x="52922" y="52922"/>
                  <a:pt x="49002" y="55535"/>
                  <a:pt x="45081" y="56842"/>
                </a:cubicBezTo>
                <a:cubicBezTo>
                  <a:pt x="41161" y="59455"/>
                  <a:pt x="37241" y="60762"/>
                  <a:pt x="33321" y="60762"/>
                </a:cubicBezTo>
                <a:cubicBezTo>
                  <a:pt x="29401" y="60762"/>
                  <a:pt x="25481" y="62069"/>
                  <a:pt x="22867" y="62069"/>
                </a:cubicBezTo>
                <a:cubicBezTo>
                  <a:pt x="18947" y="62069"/>
                  <a:pt x="16334" y="62069"/>
                  <a:pt x="15027" y="60762"/>
                </a:cubicBezTo>
                <a:cubicBezTo>
                  <a:pt x="11107" y="58149"/>
                  <a:pt x="9800" y="56842"/>
                  <a:pt x="9800" y="56842"/>
                </a:cubicBezTo>
                <a:close/>
              </a:path>
            </a:pathLst>
          </a:custGeom>
          <a:solidFill>
            <a:srgbClr val="0A070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305" name="任意多边形: 形状 304">
            <a:extLst>
              <a:ext uri="{FF2B5EF4-FFF2-40B4-BE49-F238E27FC236}">
                <a16:creationId xmlns:a16="http://schemas.microsoft.com/office/drawing/2014/main" id="{5CF79CF5-B854-41F3-BBA3-7A6801BC348A}"/>
              </a:ext>
            </a:extLst>
          </p:cNvPr>
          <p:cNvSpPr/>
          <p:nvPr/>
        </p:nvSpPr>
        <p:spPr>
          <a:xfrm>
            <a:off x="5235530" y="2277134"/>
            <a:ext cx="91470" cy="52268"/>
          </a:xfrm>
          <a:custGeom>
            <a:avLst/>
            <a:gdLst>
              <a:gd name="connsiteX0" fmla="*/ 13721 w 91469"/>
              <a:gd name="connsiteY0" fmla="*/ 12414 h 52268"/>
              <a:gd name="connsiteX1" fmla="*/ 15027 w 91469"/>
              <a:gd name="connsiteY1" fmla="*/ 16334 h 52268"/>
              <a:gd name="connsiteX2" fmla="*/ 20254 w 91469"/>
              <a:gd name="connsiteY2" fmla="*/ 25481 h 52268"/>
              <a:gd name="connsiteX3" fmla="*/ 25481 w 91469"/>
              <a:gd name="connsiteY3" fmla="*/ 29401 h 52268"/>
              <a:gd name="connsiteX4" fmla="*/ 32015 w 91469"/>
              <a:gd name="connsiteY4" fmla="*/ 30708 h 52268"/>
              <a:gd name="connsiteX5" fmla="*/ 39855 w 91469"/>
              <a:gd name="connsiteY5" fmla="*/ 30708 h 52268"/>
              <a:gd name="connsiteX6" fmla="*/ 47695 w 91469"/>
              <a:gd name="connsiteY6" fmla="*/ 30708 h 52268"/>
              <a:gd name="connsiteX7" fmla="*/ 56842 w 91469"/>
              <a:gd name="connsiteY7" fmla="*/ 29401 h 52268"/>
              <a:gd name="connsiteX8" fmla="*/ 64682 w 91469"/>
              <a:gd name="connsiteY8" fmla="*/ 28094 h 52268"/>
              <a:gd name="connsiteX9" fmla="*/ 71216 w 91469"/>
              <a:gd name="connsiteY9" fmla="*/ 25481 h 52268"/>
              <a:gd name="connsiteX10" fmla="*/ 77749 w 91469"/>
              <a:gd name="connsiteY10" fmla="*/ 21561 h 52268"/>
              <a:gd name="connsiteX11" fmla="*/ 81669 w 91469"/>
              <a:gd name="connsiteY11" fmla="*/ 17641 h 52268"/>
              <a:gd name="connsiteX12" fmla="*/ 84283 w 91469"/>
              <a:gd name="connsiteY12" fmla="*/ 13721 h 52268"/>
              <a:gd name="connsiteX13" fmla="*/ 86896 w 91469"/>
              <a:gd name="connsiteY13" fmla="*/ 9800 h 52268"/>
              <a:gd name="connsiteX14" fmla="*/ 86896 w 91469"/>
              <a:gd name="connsiteY14" fmla="*/ 15027 h 52268"/>
              <a:gd name="connsiteX15" fmla="*/ 85590 w 91469"/>
              <a:gd name="connsiteY15" fmla="*/ 20254 h 52268"/>
              <a:gd name="connsiteX16" fmla="*/ 81669 w 91469"/>
              <a:gd name="connsiteY16" fmla="*/ 26788 h 52268"/>
              <a:gd name="connsiteX17" fmla="*/ 75136 w 91469"/>
              <a:gd name="connsiteY17" fmla="*/ 33321 h 52268"/>
              <a:gd name="connsiteX18" fmla="*/ 67296 w 91469"/>
              <a:gd name="connsiteY18" fmla="*/ 38548 h 52268"/>
              <a:gd name="connsiteX19" fmla="*/ 58149 w 91469"/>
              <a:gd name="connsiteY19" fmla="*/ 42468 h 52268"/>
              <a:gd name="connsiteX20" fmla="*/ 49002 w 91469"/>
              <a:gd name="connsiteY20" fmla="*/ 43775 h 52268"/>
              <a:gd name="connsiteX21" fmla="*/ 38548 w 91469"/>
              <a:gd name="connsiteY21" fmla="*/ 43775 h 52268"/>
              <a:gd name="connsiteX22" fmla="*/ 28094 w 91469"/>
              <a:gd name="connsiteY22" fmla="*/ 42468 h 52268"/>
              <a:gd name="connsiteX23" fmla="*/ 12414 w 91469"/>
              <a:gd name="connsiteY23" fmla="*/ 30708 h 52268"/>
              <a:gd name="connsiteX24" fmla="*/ 9800 w 91469"/>
              <a:gd name="connsiteY24" fmla="*/ 17641 h 52268"/>
              <a:gd name="connsiteX25" fmla="*/ 13721 w 91469"/>
              <a:gd name="connsiteY25" fmla="*/ 12414 h 52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91469" h="52268">
                <a:moveTo>
                  <a:pt x="13721" y="12414"/>
                </a:moveTo>
                <a:cubicBezTo>
                  <a:pt x="13721" y="12414"/>
                  <a:pt x="13721" y="13721"/>
                  <a:pt x="15027" y="16334"/>
                </a:cubicBezTo>
                <a:cubicBezTo>
                  <a:pt x="16334" y="18947"/>
                  <a:pt x="17641" y="22867"/>
                  <a:pt x="20254" y="25481"/>
                </a:cubicBezTo>
                <a:cubicBezTo>
                  <a:pt x="21561" y="26788"/>
                  <a:pt x="22867" y="28094"/>
                  <a:pt x="25481" y="29401"/>
                </a:cubicBezTo>
                <a:cubicBezTo>
                  <a:pt x="28094" y="30708"/>
                  <a:pt x="29401" y="30708"/>
                  <a:pt x="32015" y="30708"/>
                </a:cubicBezTo>
                <a:cubicBezTo>
                  <a:pt x="34628" y="30708"/>
                  <a:pt x="37241" y="30708"/>
                  <a:pt x="39855" y="30708"/>
                </a:cubicBezTo>
                <a:cubicBezTo>
                  <a:pt x="42468" y="30708"/>
                  <a:pt x="46388" y="30708"/>
                  <a:pt x="47695" y="30708"/>
                </a:cubicBezTo>
                <a:cubicBezTo>
                  <a:pt x="50308" y="30708"/>
                  <a:pt x="54228" y="29401"/>
                  <a:pt x="56842" y="29401"/>
                </a:cubicBezTo>
                <a:cubicBezTo>
                  <a:pt x="60762" y="29401"/>
                  <a:pt x="62069" y="28094"/>
                  <a:pt x="64682" y="28094"/>
                </a:cubicBezTo>
                <a:cubicBezTo>
                  <a:pt x="67296" y="28094"/>
                  <a:pt x="69909" y="26788"/>
                  <a:pt x="71216" y="25481"/>
                </a:cubicBezTo>
                <a:cubicBezTo>
                  <a:pt x="73829" y="24174"/>
                  <a:pt x="75136" y="22867"/>
                  <a:pt x="77749" y="21561"/>
                </a:cubicBezTo>
                <a:cubicBezTo>
                  <a:pt x="79056" y="20254"/>
                  <a:pt x="80363" y="18947"/>
                  <a:pt x="81669" y="17641"/>
                </a:cubicBezTo>
                <a:cubicBezTo>
                  <a:pt x="82976" y="16334"/>
                  <a:pt x="84283" y="15027"/>
                  <a:pt x="84283" y="13721"/>
                </a:cubicBezTo>
                <a:cubicBezTo>
                  <a:pt x="85590" y="11107"/>
                  <a:pt x="86896" y="9800"/>
                  <a:pt x="86896" y="9800"/>
                </a:cubicBezTo>
                <a:cubicBezTo>
                  <a:pt x="86896" y="9800"/>
                  <a:pt x="86896" y="11107"/>
                  <a:pt x="86896" y="15027"/>
                </a:cubicBezTo>
                <a:cubicBezTo>
                  <a:pt x="86896" y="16334"/>
                  <a:pt x="86896" y="18947"/>
                  <a:pt x="85590" y="20254"/>
                </a:cubicBezTo>
                <a:cubicBezTo>
                  <a:pt x="84283" y="21561"/>
                  <a:pt x="84283" y="24174"/>
                  <a:pt x="81669" y="26788"/>
                </a:cubicBezTo>
                <a:cubicBezTo>
                  <a:pt x="80363" y="29401"/>
                  <a:pt x="77749" y="30708"/>
                  <a:pt x="75136" y="33321"/>
                </a:cubicBezTo>
                <a:cubicBezTo>
                  <a:pt x="72523" y="34628"/>
                  <a:pt x="69909" y="37241"/>
                  <a:pt x="67296" y="38548"/>
                </a:cubicBezTo>
                <a:cubicBezTo>
                  <a:pt x="64682" y="39855"/>
                  <a:pt x="60762" y="41161"/>
                  <a:pt x="58149" y="42468"/>
                </a:cubicBezTo>
                <a:cubicBezTo>
                  <a:pt x="55535" y="42468"/>
                  <a:pt x="51615" y="43775"/>
                  <a:pt x="49002" y="43775"/>
                </a:cubicBezTo>
                <a:cubicBezTo>
                  <a:pt x="45082" y="43775"/>
                  <a:pt x="42468" y="43775"/>
                  <a:pt x="38548" y="43775"/>
                </a:cubicBezTo>
                <a:cubicBezTo>
                  <a:pt x="34628" y="43775"/>
                  <a:pt x="32015" y="42468"/>
                  <a:pt x="28094" y="42468"/>
                </a:cubicBezTo>
                <a:cubicBezTo>
                  <a:pt x="21561" y="41161"/>
                  <a:pt x="15027" y="35935"/>
                  <a:pt x="12414" y="30708"/>
                </a:cubicBezTo>
                <a:cubicBezTo>
                  <a:pt x="9800" y="25481"/>
                  <a:pt x="9800" y="21561"/>
                  <a:pt x="9800" y="17641"/>
                </a:cubicBezTo>
                <a:cubicBezTo>
                  <a:pt x="13721" y="13721"/>
                  <a:pt x="13721" y="12414"/>
                  <a:pt x="13721" y="12414"/>
                </a:cubicBezTo>
                <a:close/>
              </a:path>
            </a:pathLst>
          </a:custGeom>
          <a:solidFill>
            <a:srgbClr val="22222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306" name="任意多边形: 形状 305">
            <a:extLst>
              <a:ext uri="{FF2B5EF4-FFF2-40B4-BE49-F238E27FC236}">
                <a16:creationId xmlns:a16="http://schemas.microsoft.com/office/drawing/2014/main" id="{94D39322-0E32-4B5A-8801-25C7BCE4F3D2}"/>
              </a:ext>
            </a:extLst>
          </p:cNvPr>
          <p:cNvSpPr/>
          <p:nvPr/>
        </p:nvSpPr>
        <p:spPr>
          <a:xfrm>
            <a:off x="5447218" y="2376444"/>
            <a:ext cx="78403" cy="78403"/>
          </a:xfrm>
          <a:custGeom>
            <a:avLst/>
            <a:gdLst>
              <a:gd name="connsiteX0" fmla="*/ 9800 w 78402"/>
              <a:gd name="connsiteY0" fmla="*/ 41162 h 78402"/>
              <a:gd name="connsiteX1" fmla="*/ 41161 w 78402"/>
              <a:gd name="connsiteY1" fmla="*/ 72523 h 78402"/>
              <a:gd name="connsiteX2" fmla="*/ 72522 w 78402"/>
              <a:gd name="connsiteY2" fmla="*/ 41162 h 78402"/>
              <a:gd name="connsiteX3" fmla="*/ 41161 w 78402"/>
              <a:gd name="connsiteY3" fmla="*/ 9800 h 78402"/>
              <a:gd name="connsiteX4" fmla="*/ 9800 w 78402"/>
              <a:gd name="connsiteY4" fmla="*/ 41162 h 78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402" h="78402">
                <a:moveTo>
                  <a:pt x="9800" y="41162"/>
                </a:moveTo>
                <a:cubicBezTo>
                  <a:pt x="9800" y="58149"/>
                  <a:pt x="24174" y="72523"/>
                  <a:pt x="41161" y="72523"/>
                </a:cubicBezTo>
                <a:cubicBezTo>
                  <a:pt x="58148" y="72523"/>
                  <a:pt x="72522" y="58149"/>
                  <a:pt x="72522" y="41162"/>
                </a:cubicBezTo>
                <a:cubicBezTo>
                  <a:pt x="72522" y="24174"/>
                  <a:pt x="58148" y="9800"/>
                  <a:pt x="41161" y="9800"/>
                </a:cubicBezTo>
                <a:cubicBezTo>
                  <a:pt x="24174" y="9800"/>
                  <a:pt x="9800" y="22867"/>
                  <a:pt x="9800" y="41162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307" name="任意多边形: 形状 306">
            <a:extLst>
              <a:ext uri="{FF2B5EF4-FFF2-40B4-BE49-F238E27FC236}">
                <a16:creationId xmlns:a16="http://schemas.microsoft.com/office/drawing/2014/main" id="{40961425-F903-4AD9-8BC4-C5D3DED6823B}"/>
              </a:ext>
            </a:extLst>
          </p:cNvPr>
          <p:cNvSpPr/>
          <p:nvPr/>
        </p:nvSpPr>
        <p:spPr>
          <a:xfrm>
            <a:off x="3644704" y="1887017"/>
            <a:ext cx="953899" cy="823228"/>
          </a:xfrm>
          <a:custGeom>
            <a:avLst/>
            <a:gdLst>
              <a:gd name="connsiteX0" fmla="*/ 816600 w 953899"/>
              <a:gd name="connsiteY0" fmla="*/ 284927 h 823228"/>
              <a:gd name="connsiteX1" fmla="*/ 883242 w 953899"/>
              <a:gd name="connsiteY1" fmla="*/ 397304 h 823228"/>
              <a:gd name="connsiteX2" fmla="*/ 938124 w 953899"/>
              <a:gd name="connsiteY2" fmla="*/ 597231 h 823228"/>
              <a:gd name="connsiteX3" fmla="*/ 752571 w 953899"/>
              <a:gd name="connsiteY3" fmla="*/ 703075 h 823228"/>
              <a:gd name="connsiteX4" fmla="*/ 546110 w 953899"/>
              <a:gd name="connsiteY4" fmla="*/ 815452 h 823228"/>
              <a:gd name="connsiteX5" fmla="*/ 293915 w 953899"/>
              <a:gd name="connsiteY5" fmla="*/ 788011 h 823228"/>
              <a:gd name="connsiteX6" fmla="*/ 120123 w 953899"/>
              <a:gd name="connsiteY6" fmla="*/ 650806 h 823228"/>
              <a:gd name="connsiteX7" fmla="*/ 50867 w 953899"/>
              <a:gd name="connsiteY7" fmla="*/ 389464 h 823228"/>
              <a:gd name="connsiteX8" fmla="*/ 390612 w 953899"/>
              <a:gd name="connsiteY8" fmla="*/ 18357 h 823228"/>
              <a:gd name="connsiteX9" fmla="*/ 816600 w 953899"/>
              <a:gd name="connsiteY9" fmla="*/ 284927 h 823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53899" h="823228">
                <a:moveTo>
                  <a:pt x="816600" y="284927"/>
                </a:moveTo>
                <a:cubicBezTo>
                  <a:pt x="816600" y="284927"/>
                  <a:pt x="895002" y="291460"/>
                  <a:pt x="883242" y="397304"/>
                </a:cubicBezTo>
                <a:cubicBezTo>
                  <a:pt x="871482" y="503148"/>
                  <a:pt x="991699" y="424745"/>
                  <a:pt x="938124" y="597231"/>
                </a:cubicBezTo>
                <a:cubicBezTo>
                  <a:pt x="904150" y="703075"/>
                  <a:pt x="813986" y="670407"/>
                  <a:pt x="752571" y="703075"/>
                </a:cubicBezTo>
                <a:cubicBezTo>
                  <a:pt x="714676" y="723982"/>
                  <a:pt x="704223" y="836359"/>
                  <a:pt x="546110" y="815452"/>
                </a:cubicBezTo>
                <a:cubicBezTo>
                  <a:pt x="387998" y="794544"/>
                  <a:pt x="390612" y="790624"/>
                  <a:pt x="293915" y="788011"/>
                </a:cubicBezTo>
                <a:cubicBezTo>
                  <a:pt x="151484" y="785397"/>
                  <a:pt x="172391" y="726595"/>
                  <a:pt x="120123" y="650806"/>
                </a:cubicBezTo>
                <a:cubicBezTo>
                  <a:pt x="92682" y="611605"/>
                  <a:pt x="-62817" y="535815"/>
                  <a:pt x="50867" y="389464"/>
                </a:cubicBezTo>
                <a:cubicBezTo>
                  <a:pt x="144950" y="266633"/>
                  <a:pt x="44333" y="-45671"/>
                  <a:pt x="390612" y="18357"/>
                </a:cubicBezTo>
                <a:cubicBezTo>
                  <a:pt x="736890" y="83693"/>
                  <a:pt x="816600" y="284927"/>
                  <a:pt x="816600" y="284927"/>
                </a:cubicBezTo>
                <a:close/>
              </a:path>
            </a:pathLst>
          </a:custGeom>
          <a:solidFill>
            <a:srgbClr val="37373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308" name="任意多边形: 形状 307">
            <a:extLst>
              <a:ext uri="{FF2B5EF4-FFF2-40B4-BE49-F238E27FC236}">
                <a16:creationId xmlns:a16="http://schemas.microsoft.com/office/drawing/2014/main" id="{D286A999-8D87-4207-8C92-5DFF8F778DF2}"/>
              </a:ext>
            </a:extLst>
          </p:cNvPr>
          <p:cNvSpPr/>
          <p:nvPr/>
        </p:nvSpPr>
        <p:spPr>
          <a:xfrm>
            <a:off x="4007222" y="2492741"/>
            <a:ext cx="156805" cy="261342"/>
          </a:xfrm>
          <a:custGeom>
            <a:avLst/>
            <a:gdLst>
              <a:gd name="connsiteX0" fmla="*/ 9800 w 156805"/>
              <a:gd name="connsiteY0" fmla="*/ 179673 h 261342"/>
              <a:gd name="connsiteX1" fmla="*/ 11107 w 156805"/>
              <a:gd name="connsiteY1" fmla="*/ 9800 h 261342"/>
              <a:gd name="connsiteX2" fmla="*/ 148312 w 156805"/>
              <a:gd name="connsiteY2" fmla="*/ 9800 h 261342"/>
              <a:gd name="connsiteX3" fmla="*/ 139165 w 156805"/>
              <a:gd name="connsiteY3" fmla="*/ 204500 h 261342"/>
              <a:gd name="connsiteX4" fmla="*/ 69909 w 156805"/>
              <a:gd name="connsiteY4" fmla="*/ 259382 h 261342"/>
              <a:gd name="connsiteX5" fmla="*/ 9800 w 156805"/>
              <a:gd name="connsiteY5" fmla="*/ 179673 h 261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805" h="261342">
                <a:moveTo>
                  <a:pt x="9800" y="179673"/>
                </a:moveTo>
                <a:lnTo>
                  <a:pt x="11107" y="9800"/>
                </a:lnTo>
                <a:lnTo>
                  <a:pt x="148312" y="9800"/>
                </a:lnTo>
                <a:lnTo>
                  <a:pt x="139165" y="204500"/>
                </a:lnTo>
                <a:cubicBezTo>
                  <a:pt x="133938" y="250235"/>
                  <a:pt x="88203" y="259382"/>
                  <a:pt x="69909" y="259382"/>
                </a:cubicBezTo>
                <a:cubicBezTo>
                  <a:pt x="32015" y="259382"/>
                  <a:pt x="13721" y="245008"/>
                  <a:pt x="9800" y="179673"/>
                </a:cubicBezTo>
                <a:close/>
              </a:path>
            </a:pathLst>
          </a:custGeom>
          <a:solidFill>
            <a:srgbClr val="CE8D7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309" name="任意多边形: 形状 308">
            <a:extLst>
              <a:ext uri="{FF2B5EF4-FFF2-40B4-BE49-F238E27FC236}">
                <a16:creationId xmlns:a16="http://schemas.microsoft.com/office/drawing/2014/main" id="{C176C935-74CE-4213-B602-4AE4890FDC7D}"/>
              </a:ext>
            </a:extLst>
          </p:cNvPr>
          <p:cNvSpPr/>
          <p:nvPr/>
        </p:nvSpPr>
        <p:spPr>
          <a:xfrm>
            <a:off x="3810341" y="1913679"/>
            <a:ext cx="522685" cy="679490"/>
          </a:xfrm>
          <a:custGeom>
            <a:avLst/>
            <a:gdLst>
              <a:gd name="connsiteX0" fmla="*/ 15901 w 522684"/>
              <a:gd name="connsiteY0" fmla="*/ 258264 h 679490"/>
              <a:gd name="connsiteX1" fmla="*/ 172706 w 522684"/>
              <a:gd name="connsiteY1" fmla="*/ 675105 h 679490"/>
              <a:gd name="connsiteX2" fmla="*/ 524212 w 522684"/>
              <a:gd name="connsiteY2" fmla="*/ 341894 h 679490"/>
              <a:gd name="connsiteX3" fmla="*/ 256336 w 522684"/>
              <a:gd name="connsiteY3" fmla="*/ 9989 h 679490"/>
              <a:gd name="connsiteX4" fmla="*/ 15901 w 522684"/>
              <a:gd name="connsiteY4" fmla="*/ 258264 h 67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2684" h="679490">
                <a:moveTo>
                  <a:pt x="15901" y="258264"/>
                </a:moveTo>
                <a:cubicBezTo>
                  <a:pt x="15901" y="258264"/>
                  <a:pt x="-37674" y="618917"/>
                  <a:pt x="172706" y="675105"/>
                </a:cubicBezTo>
                <a:cubicBezTo>
                  <a:pt x="322978" y="714307"/>
                  <a:pt x="535972" y="575795"/>
                  <a:pt x="524212" y="341894"/>
                </a:cubicBezTo>
                <a:cubicBezTo>
                  <a:pt x="512451" y="107992"/>
                  <a:pt x="362180" y="4762"/>
                  <a:pt x="256336" y="9989"/>
                </a:cubicBezTo>
                <a:cubicBezTo>
                  <a:pt x="151799" y="15216"/>
                  <a:pt x="40728" y="94925"/>
                  <a:pt x="15901" y="258264"/>
                </a:cubicBezTo>
                <a:close/>
              </a:path>
            </a:pathLst>
          </a:custGeom>
          <a:solidFill>
            <a:srgbClr val="F2AB8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310" name="任意多边形: 形状 309">
            <a:extLst>
              <a:ext uri="{FF2B5EF4-FFF2-40B4-BE49-F238E27FC236}">
                <a16:creationId xmlns:a16="http://schemas.microsoft.com/office/drawing/2014/main" id="{E3E9C629-CC1F-40C2-A094-0D0839099EB0}"/>
              </a:ext>
            </a:extLst>
          </p:cNvPr>
          <p:cNvSpPr/>
          <p:nvPr/>
        </p:nvSpPr>
        <p:spPr>
          <a:xfrm>
            <a:off x="3918365" y="2312415"/>
            <a:ext cx="65336" cy="91470"/>
          </a:xfrm>
          <a:custGeom>
            <a:avLst/>
            <a:gdLst>
              <a:gd name="connsiteX0" fmla="*/ 62069 w 65335"/>
              <a:gd name="connsiteY0" fmla="*/ 9800 h 91469"/>
              <a:gd name="connsiteX1" fmla="*/ 54228 w 65335"/>
              <a:gd name="connsiteY1" fmla="*/ 24174 h 91469"/>
              <a:gd name="connsiteX2" fmla="*/ 43775 w 65335"/>
              <a:gd name="connsiteY2" fmla="*/ 37241 h 91469"/>
              <a:gd name="connsiteX3" fmla="*/ 32014 w 65335"/>
              <a:gd name="connsiteY3" fmla="*/ 49002 h 91469"/>
              <a:gd name="connsiteX4" fmla="*/ 17640 w 65335"/>
              <a:gd name="connsiteY4" fmla="*/ 58149 h 91469"/>
              <a:gd name="connsiteX5" fmla="*/ 18947 w 65335"/>
              <a:gd name="connsiteY5" fmla="*/ 51615 h 91469"/>
              <a:gd name="connsiteX6" fmla="*/ 43775 w 65335"/>
              <a:gd name="connsiteY6" fmla="*/ 88203 h 91469"/>
              <a:gd name="connsiteX7" fmla="*/ 12414 w 65335"/>
              <a:gd name="connsiteY7" fmla="*/ 56842 h 91469"/>
              <a:gd name="connsiteX8" fmla="*/ 9800 w 65335"/>
              <a:gd name="connsiteY8" fmla="*/ 52922 h 91469"/>
              <a:gd name="connsiteX9" fmla="*/ 13720 w 65335"/>
              <a:gd name="connsiteY9" fmla="*/ 50308 h 91469"/>
              <a:gd name="connsiteX10" fmla="*/ 26787 w 65335"/>
              <a:gd name="connsiteY10" fmla="*/ 42468 h 91469"/>
              <a:gd name="connsiteX11" fmla="*/ 38548 w 65335"/>
              <a:gd name="connsiteY11" fmla="*/ 33321 h 91469"/>
              <a:gd name="connsiteX12" fmla="*/ 50308 w 65335"/>
              <a:gd name="connsiteY12" fmla="*/ 22867 h 91469"/>
              <a:gd name="connsiteX13" fmla="*/ 62069 w 65335"/>
              <a:gd name="connsiteY13" fmla="*/ 9800 h 91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5335" h="91469">
                <a:moveTo>
                  <a:pt x="62069" y="9800"/>
                </a:moveTo>
                <a:cubicBezTo>
                  <a:pt x="59455" y="15027"/>
                  <a:pt x="56842" y="18947"/>
                  <a:pt x="54228" y="24174"/>
                </a:cubicBezTo>
                <a:cubicBezTo>
                  <a:pt x="51615" y="28094"/>
                  <a:pt x="47695" y="33321"/>
                  <a:pt x="43775" y="37241"/>
                </a:cubicBezTo>
                <a:cubicBezTo>
                  <a:pt x="39855" y="41161"/>
                  <a:pt x="35935" y="45082"/>
                  <a:pt x="32014" y="49002"/>
                </a:cubicBezTo>
                <a:cubicBezTo>
                  <a:pt x="28094" y="51615"/>
                  <a:pt x="22867" y="55535"/>
                  <a:pt x="17640" y="58149"/>
                </a:cubicBezTo>
                <a:lnTo>
                  <a:pt x="18947" y="51615"/>
                </a:lnTo>
                <a:cubicBezTo>
                  <a:pt x="28094" y="63375"/>
                  <a:pt x="37241" y="75136"/>
                  <a:pt x="43775" y="88203"/>
                </a:cubicBezTo>
                <a:cubicBezTo>
                  <a:pt x="32014" y="79056"/>
                  <a:pt x="21561" y="68602"/>
                  <a:pt x="12414" y="56842"/>
                </a:cubicBezTo>
                <a:lnTo>
                  <a:pt x="9800" y="52922"/>
                </a:lnTo>
                <a:lnTo>
                  <a:pt x="13720" y="50308"/>
                </a:lnTo>
                <a:cubicBezTo>
                  <a:pt x="17640" y="47695"/>
                  <a:pt x="21561" y="45082"/>
                  <a:pt x="26787" y="42468"/>
                </a:cubicBezTo>
                <a:cubicBezTo>
                  <a:pt x="30708" y="38548"/>
                  <a:pt x="34628" y="35935"/>
                  <a:pt x="38548" y="33321"/>
                </a:cubicBezTo>
                <a:cubicBezTo>
                  <a:pt x="42468" y="29401"/>
                  <a:pt x="46388" y="26788"/>
                  <a:pt x="50308" y="22867"/>
                </a:cubicBezTo>
                <a:cubicBezTo>
                  <a:pt x="54228" y="17641"/>
                  <a:pt x="58149" y="13720"/>
                  <a:pt x="62069" y="9800"/>
                </a:cubicBezTo>
                <a:close/>
              </a:path>
            </a:pathLst>
          </a:custGeom>
          <a:solidFill>
            <a:srgbClr val="B5766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311" name="任意多边形: 形状 310">
            <a:extLst>
              <a:ext uri="{FF2B5EF4-FFF2-40B4-BE49-F238E27FC236}">
                <a16:creationId xmlns:a16="http://schemas.microsoft.com/office/drawing/2014/main" id="{2DD4A0B8-F7F7-4D49-BC75-36B4E0BA0C78}"/>
              </a:ext>
            </a:extLst>
          </p:cNvPr>
          <p:cNvSpPr/>
          <p:nvPr/>
        </p:nvSpPr>
        <p:spPr>
          <a:xfrm>
            <a:off x="4290778" y="2242190"/>
            <a:ext cx="130671" cy="182940"/>
          </a:xfrm>
          <a:custGeom>
            <a:avLst/>
            <a:gdLst>
              <a:gd name="connsiteX0" fmla="*/ 32014 w 130671"/>
              <a:gd name="connsiteY0" fmla="*/ 112692 h 182939"/>
              <a:gd name="connsiteX1" fmla="*/ 98657 w 130671"/>
              <a:gd name="connsiteY1" fmla="*/ 13382 h 182939"/>
              <a:gd name="connsiteX2" fmla="*/ 9800 w 130671"/>
              <a:gd name="connsiteY2" fmla="*/ 168881 h 182939"/>
              <a:gd name="connsiteX3" fmla="*/ 32014 w 130671"/>
              <a:gd name="connsiteY3" fmla="*/ 112692 h 182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0671" h="182939">
                <a:moveTo>
                  <a:pt x="32014" y="112692"/>
                </a:moveTo>
                <a:cubicBezTo>
                  <a:pt x="32014" y="112692"/>
                  <a:pt x="30708" y="-12752"/>
                  <a:pt x="98657" y="13382"/>
                </a:cubicBezTo>
                <a:cubicBezTo>
                  <a:pt x="166606" y="39517"/>
                  <a:pt x="109110" y="206776"/>
                  <a:pt x="9800" y="168881"/>
                </a:cubicBezTo>
                <a:lnTo>
                  <a:pt x="32014" y="112692"/>
                </a:lnTo>
                <a:close/>
              </a:path>
            </a:pathLst>
          </a:custGeom>
          <a:solidFill>
            <a:srgbClr val="F2AB8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312" name="任意多边形: 形状 311">
            <a:extLst>
              <a:ext uri="{FF2B5EF4-FFF2-40B4-BE49-F238E27FC236}">
                <a16:creationId xmlns:a16="http://schemas.microsoft.com/office/drawing/2014/main" id="{162C1826-9BF4-4DF0-95A1-4D0CE2B339ED}"/>
              </a:ext>
            </a:extLst>
          </p:cNvPr>
          <p:cNvSpPr/>
          <p:nvPr/>
        </p:nvSpPr>
        <p:spPr>
          <a:xfrm>
            <a:off x="4322139" y="2271736"/>
            <a:ext cx="78403" cy="117604"/>
          </a:xfrm>
          <a:custGeom>
            <a:avLst/>
            <a:gdLst>
              <a:gd name="connsiteX0" fmla="*/ 71216 w 78402"/>
              <a:gd name="connsiteY0" fmla="*/ 41332 h 117604"/>
              <a:gd name="connsiteX1" fmla="*/ 34628 w 78402"/>
              <a:gd name="connsiteY1" fmla="*/ 19118 h 117604"/>
              <a:gd name="connsiteX2" fmla="*/ 21561 w 78402"/>
              <a:gd name="connsiteY2" fmla="*/ 58319 h 117604"/>
              <a:gd name="connsiteX3" fmla="*/ 9800 w 78402"/>
              <a:gd name="connsiteY3" fmla="*/ 114508 h 117604"/>
              <a:gd name="connsiteX4" fmla="*/ 71216 w 78402"/>
              <a:gd name="connsiteY4" fmla="*/ 41332 h 117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402" h="117604">
                <a:moveTo>
                  <a:pt x="71216" y="41332"/>
                </a:moveTo>
                <a:cubicBezTo>
                  <a:pt x="71216" y="41332"/>
                  <a:pt x="56842" y="-10937"/>
                  <a:pt x="34628" y="19118"/>
                </a:cubicBezTo>
                <a:cubicBezTo>
                  <a:pt x="12414" y="49172"/>
                  <a:pt x="21561" y="58319"/>
                  <a:pt x="21561" y="58319"/>
                </a:cubicBezTo>
                <a:cubicBezTo>
                  <a:pt x="21561" y="58319"/>
                  <a:pt x="51615" y="97520"/>
                  <a:pt x="9800" y="114508"/>
                </a:cubicBezTo>
                <a:cubicBezTo>
                  <a:pt x="11107" y="114508"/>
                  <a:pt x="71216" y="135415"/>
                  <a:pt x="71216" y="41332"/>
                </a:cubicBezTo>
                <a:close/>
              </a:path>
            </a:pathLst>
          </a:custGeom>
          <a:solidFill>
            <a:srgbClr val="D69F8A">
              <a:alpha val="50000"/>
            </a:srgb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313" name="任意多边形: 形状 312">
            <a:extLst>
              <a:ext uri="{FF2B5EF4-FFF2-40B4-BE49-F238E27FC236}">
                <a16:creationId xmlns:a16="http://schemas.microsoft.com/office/drawing/2014/main" id="{E5611690-21E1-48F7-BBC2-8A62569A2F93}"/>
              </a:ext>
            </a:extLst>
          </p:cNvPr>
          <p:cNvSpPr/>
          <p:nvPr/>
        </p:nvSpPr>
        <p:spPr>
          <a:xfrm>
            <a:off x="3979781" y="1786556"/>
            <a:ext cx="496550" cy="496550"/>
          </a:xfrm>
          <a:custGeom>
            <a:avLst/>
            <a:gdLst>
              <a:gd name="connsiteX0" fmla="*/ 9800 w 496550"/>
              <a:gd name="connsiteY0" fmla="*/ 124045 h 496550"/>
              <a:gd name="connsiteX1" fmla="*/ 356079 w 496550"/>
              <a:gd name="connsiteY1" fmla="*/ 491231 h 496550"/>
              <a:gd name="connsiteX2" fmla="*/ 467149 w 496550"/>
              <a:gd name="connsiteY2" fmla="*/ 461177 h 496550"/>
              <a:gd name="connsiteX3" fmla="*/ 408347 w 496550"/>
              <a:gd name="connsiteY3" fmla="*/ 118818 h 496550"/>
              <a:gd name="connsiteX4" fmla="*/ 9800 w 496550"/>
              <a:gd name="connsiteY4" fmla="*/ 124045 h 496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6550" h="496550">
                <a:moveTo>
                  <a:pt x="9800" y="124045"/>
                </a:moveTo>
                <a:cubicBezTo>
                  <a:pt x="9800" y="124045"/>
                  <a:pt x="21561" y="424589"/>
                  <a:pt x="356079" y="491231"/>
                </a:cubicBezTo>
                <a:cubicBezTo>
                  <a:pt x="356079" y="491231"/>
                  <a:pt x="399200" y="436349"/>
                  <a:pt x="467149" y="461177"/>
                </a:cubicBezTo>
                <a:cubicBezTo>
                  <a:pt x="490670" y="386694"/>
                  <a:pt x="514191" y="216821"/>
                  <a:pt x="408347" y="118818"/>
                </a:cubicBezTo>
                <a:cubicBezTo>
                  <a:pt x="301197" y="22121"/>
                  <a:pt x="49002" y="-70655"/>
                  <a:pt x="9800" y="124045"/>
                </a:cubicBezTo>
                <a:close/>
              </a:path>
            </a:pathLst>
          </a:custGeom>
          <a:solidFill>
            <a:srgbClr val="37373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314" name="任意多边形: 形状 313">
            <a:extLst>
              <a:ext uri="{FF2B5EF4-FFF2-40B4-BE49-F238E27FC236}">
                <a16:creationId xmlns:a16="http://schemas.microsoft.com/office/drawing/2014/main" id="{06137AF6-8716-4FFF-B150-0E7ACD620964}"/>
              </a:ext>
            </a:extLst>
          </p:cNvPr>
          <p:cNvSpPr/>
          <p:nvPr/>
        </p:nvSpPr>
        <p:spPr>
          <a:xfrm>
            <a:off x="4075171" y="2151689"/>
            <a:ext cx="143738" cy="65336"/>
          </a:xfrm>
          <a:custGeom>
            <a:avLst/>
            <a:gdLst>
              <a:gd name="connsiteX0" fmla="*/ 144391 w 143738"/>
              <a:gd name="connsiteY0" fmla="*/ 63376 h 65335"/>
              <a:gd name="connsiteX1" fmla="*/ 139165 w 143738"/>
              <a:gd name="connsiteY1" fmla="*/ 59455 h 65335"/>
              <a:gd name="connsiteX2" fmla="*/ 124791 w 143738"/>
              <a:gd name="connsiteY2" fmla="*/ 49002 h 65335"/>
              <a:gd name="connsiteX3" fmla="*/ 115644 w 143738"/>
              <a:gd name="connsiteY3" fmla="*/ 42468 h 65335"/>
              <a:gd name="connsiteX4" fmla="*/ 105190 w 143738"/>
              <a:gd name="connsiteY4" fmla="*/ 37241 h 65335"/>
              <a:gd name="connsiteX5" fmla="*/ 80363 w 143738"/>
              <a:gd name="connsiteY5" fmla="*/ 29401 h 65335"/>
              <a:gd name="connsiteX6" fmla="*/ 67296 w 143738"/>
              <a:gd name="connsiteY6" fmla="*/ 28094 h 65335"/>
              <a:gd name="connsiteX7" fmla="*/ 54228 w 143738"/>
              <a:gd name="connsiteY7" fmla="*/ 28094 h 65335"/>
              <a:gd name="connsiteX8" fmla="*/ 42468 w 143738"/>
              <a:gd name="connsiteY8" fmla="*/ 30708 h 65335"/>
              <a:gd name="connsiteX9" fmla="*/ 32014 w 143738"/>
              <a:gd name="connsiteY9" fmla="*/ 34628 h 65335"/>
              <a:gd name="connsiteX10" fmla="*/ 22867 w 143738"/>
              <a:gd name="connsiteY10" fmla="*/ 38548 h 65335"/>
              <a:gd name="connsiteX11" fmla="*/ 16334 w 143738"/>
              <a:gd name="connsiteY11" fmla="*/ 42468 h 65335"/>
              <a:gd name="connsiteX12" fmla="*/ 9800 w 143738"/>
              <a:gd name="connsiteY12" fmla="*/ 46388 h 65335"/>
              <a:gd name="connsiteX13" fmla="*/ 13720 w 143738"/>
              <a:gd name="connsiteY13" fmla="*/ 39855 h 65335"/>
              <a:gd name="connsiteX14" fmla="*/ 18947 w 143738"/>
              <a:gd name="connsiteY14" fmla="*/ 33321 h 65335"/>
              <a:gd name="connsiteX15" fmla="*/ 26787 w 143738"/>
              <a:gd name="connsiteY15" fmla="*/ 25481 h 65335"/>
              <a:gd name="connsiteX16" fmla="*/ 37241 w 143738"/>
              <a:gd name="connsiteY16" fmla="*/ 17641 h 65335"/>
              <a:gd name="connsiteX17" fmla="*/ 50308 w 143738"/>
              <a:gd name="connsiteY17" fmla="*/ 12414 h 65335"/>
              <a:gd name="connsiteX18" fmla="*/ 65989 w 143738"/>
              <a:gd name="connsiteY18" fmla="*/ 9800 h 65335"/>
              <a:gd name="connsiteX19" fmla="*/ 81669 w 143738"/>
              <a:gd name="connsiteY19" fmla="*/ 11107 h 65335"/>
              <a:gd name="connsiteX20" fmla="*/ 97350 w 143738"/>
              <a:gd name="connsiteY20" fmla="*/ 16334 h 65335"/>
              <a:gd name="connsiteX21" fmla="*/ 110417 w 143738"/>
              <a:gd name="connsiteY21" fmla="*/ 22867 h 65335"/>
              <a:gd name="connsiteX22" fmla="*/ 122177 w 143738"/>
              <a:gd name="connsiteY22" fmla="*/ 32014 h 65335"/>
              <a:gd name="connsiteX23" fmla="*/ 131324 w 143738"/>
              <a:gd name="connsiteY23" fmla="*/ 41161 h 65335"/>
              <a:gd name="connsiteX24" fmla="*/ 137858 w 143738"/>
              <a:gd name="connsiteY24" fmla="*/ 50308 h 65335"/>
              <a:gd name="connsiteX25" fmla="*/ 141778 w 143738"/>
              <a:gd name="connsiteY25" fmla="*/ 56842 h 65335"/>
              <a:gd name="connsiteX26" fmla="*/ 144391 w 143738"/>
              <a:gd name="connsiteY26" fmla="*/ 63376 h 65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43738" h="65335">
                <a:moveTo>
                  <a:pt x="144391" y="63376"/>
                </a:moveTo>
                <a:cubicBezTo>
                  <a:pt x="144391" y="63376"/>
                  <a:pt x="141778" y="62069"/>
                  <a:pt x="139165" y="59455"/>
                </a:cubicBezTo>
                <a:cubicBezTo>
                  <a:pt x="135245" y="56842"/>
                  <a:pt x="131324" y="52922"/>
                  <a:pt x="124791" y="49002"/>
                </a:cubicBezTo>
                <a:cubicBezTo>
                  <a:pt x="122177" y="46388"/>
                  <a:pt x="118257" y="45082"/>
                  <a:pt x="115644" y="42468"/>
                </a:cubicBezTo>
                <a:cubicBezTo>
                  <a:pt x="111724" y="39855"/>
                  <a:pt x="107804" y="38548"/>
                  <a:pt x="105190" y="37241"/>
                </a:cubicBezTo>
                <a:cubicBezTo>
                  <a:pt x="97350" y="33321"/>
                  <a:pt x="89510" y="30708"/>
                  <a:pt x="80363" y="29401"/>
                </a:cubicBezTo>
                <a:cubicBezTo>
                  <a:pt x="76443" y="29401"/>
                  <a:pt x="71216" y="28094"/>
                  <a:pt x="67296" y="28094"/>
                </a:cubicBezTo>
                <a:cubicBezTo>
                  <a:pt x="63375" y="28094"/>
                  <a:pt x="59455" y="28094"/>
                  <a:pt x="54228" y="28094"/>
                </a:cubicBezTo>
                <a:cubicBezTo>
                  <a:pt x="50308" y="29401"/>
                  <a:pt x="46388" y="29401"/>
                  <a:pt x="42468" y="30708"/>
                </a:cubicBezTo>
                <a:cubicBezTo>
                  <a:pt x="38548" y="32014"/>
                  <a:pt x="35935" y="33321"/>
                  <a:pt x="32014" y="34628"/>
                </a:cubicBezTo>
                <a:cubicBezTo>
                  <a:pt x="28094" y="35935"/>
                  <a:pt x="25481" y="37241"/>
                  <a:pt x="22867" y="38548"/>
                </a:cubicBezTo>
                <a:cubicBezTo>
                  <a:pt x="20254" y="39855"/>
                  <a:pt x="17640" y="41161"/>
                  <a:pt x="16334" y="42468"/>
                </a:cubicBezTo>
                <a:cubicBezTo>
                  <a:pt x="12414" y="45082"/>
                  <a:pt x="9800" y="46388"/>
                  <a:pt x="9800" y="46388"/>
                </a:cubicBezTo>
                <a:cubicBezTo>
                  <a:pt x="9800" y="46388"/>
                  <a:pt x="11107" y="43775"/>
                  <a:pt x="13720" y="39855"/>
                </a:cubicBezTo>
                <a:cubicBezTo>
                  <a:pt x="15027" y="38548"/>
                  <a:pt x="16334" y="35935"/>
                  <a:pt x="18947" y="33321"/>
                </a:cubicBezTo>
                <a:cubicBezTo>
                  <a:pt x="21561" y="30708"/>
                  <a:pt x="22867" y="28094"/>
                  <a:pt x="26787" y="25481"/>
                </a:cubicBezTo>
                <a:cubicBezTo>
                  <a:pt x="29401" y="22867"/>
                  <a:pt x="33321" y="20254"/>
                  <a:pt x="37241" y="17641"/>
                </a:cubicBezTo>
                <a:cubicBezTo>
                  <a:pt x="41161" y="15027"/>
                  <a:pt x="46388" y="13721"/>
                  <a:pt x="50308" y="12414"/>
                </a:cubicBezTo>
                <a:cubicBezTo>
                  <a:pt x="55535" y="11107"/>
                  <a:pt x="60762" y="9800"/>
                  <a:pt x="65989" y="9800"/>
                </a:cubicBezTo>
                <a:cubicBezTo>
                  <a:pt x="71216" y="9800"/>
                  <a:pt x="76443" y="9800"/>
                  <a:pt x="81669" y="11107"/>
                </a:cubicBezTo>
                <a:cubicBezTo>
                  <a:pt x="86896" y="12414"/>
                  <a:pt x="92123" y="13721"/>
                  <a:pt x="97350" y="16334"/>
                </a:cubicBezTo>
                <a:cubicBezTo>
                  <a:pt x="102577" y="17641"/>
                  <a:pt x="106497" y="21561"/>
                  <a:pt x="110417" y="22867"/>
                </a:cubicBezTo>
                <a:cubicBezTo>
                  <a:pt x="114337" y="25481"/>
                  <a:pt x="118257" y="28094"/>
                  <a:pt x="122177" y="32014"/>
                </a:cubicBezTo>
                <a:cubicBezTo>
                  <a:pt x="126098" y="34628"/>
                  <a:pt x="128711" y="38548"/>
                  <a:pt x="131324" y="41161"/>
                </a:cubicBezTo>
                <a:cubicBezTo>
                  <a:pt x="133938" y="43775"/>
                  <a:pt x="135245" y="47695"/>
                  <a:pt x="137858" y="50308"/>
                </a:cubicBezTo>
                <a:cubicBezTo>
                  <a:pt x="139165" y="52922"/>
                  <a:pt x="140471" y="55535"/>
                  <a:pt x="141778" y="56842"/>
                </a:cubicBezTo>
                <a:cubicBezTo>
                  <a:pt x="143085" y="60762"/>
                  <a:pt x="144391" y="63376"/>
                  <a:pt x="144391" y="63376"/>
                </a:cubicBezTo>
                <a:close/>
              </a:path>
            </a:pathLst>
          </a:custGeom>
          <a:solidFill>
            <a:srgbClr val="0A070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315" name="任意多边形: 形状 314">
            <a:extLst>
              <a:ext uri="{FF2B5EF4-FFF2-40B4-BE49-F238E27FC236}">
                <a16:creationId xmlns:a16="http://schemas.microsoft.com/office/drawing/2014/main" id="{C2A281A0-69E0-43E7-A5F4-9F8D92D0DCDB}"/>
              </a:ext>
            </a:extLst>
          </p:cNvPr>
          <p:cNvSpPr/>
          <p:nvPr/>
        </p:nvSpPr>
        <p:spPr>
          <a:xfrm>
            <a:off x="3832122" y="2135428"/>
            <a:ext cx="143738" cy="65336"/>
          </a:xfrm>
          <a:custGeom>
            <a:avLst/>
            <a:gdLst>
              <a:gd name="connsiteX0" fmla="*/ 137858 w 143738"/>
              <a:gd name="connsiteY0" fmla="*/ 49582 h 65335"/>
              <a:gd name="connsiteX1" fmla="*/ 132631 w 143738"/>
              <a:gd name="connsiteY1" fmla="*/ 45662 h 65335"/>
              <a:gd name="connsiteX2" fmla="*/ 126098 w 143738"/>
              <a:gd name="connsiteY2" fmla="*/ 41742 h 65335"/>
              <a:gd name="connsiteX3" fmla="*/ 118257 w 143738"/>
              <a:gd name="connsiteY3" fmla="*/ 37822 h 65335"/>
              <a:gd name="connsiteX4" fmla="*/ 107804 w 143738"/>
              <a:gd name="connsiteY4" fmla="*/ 33902 h 65335"/>
              <a:gd name="connsiteX5" fmla="*/ 96043 w 143738"/>
              <a:gd name="connsiteY5" fmla="*/ 31289 h 65335"/>
              <a:gd name="connsiteX6" fmla="*/ 84283 w 143738"/>
              <a:gd name="connsiteY6" fmla="*/ 29982 h 65335"/>
              <a:gd name="connsiteX7" fmla="*/ 71216 w 143738"/>
              <a:gd name="connsiteY7" fmla="*/ 29982 h 65335"/>
              <a:gd name="connsiteX8" fmla="*/ 59455 w 143738"/>
              <a:gd name="connsiteY8" fmla="*/ 32595 h 65335"/>
              <a:gd name="connsiteX9" fmla="*/ 47695 w 143738"/>
              <a:gd name="connsiteY9" fmla="*/ 36515 h 65335"/>
              <a:gd name="connsiteX10" fmla="*/ 37241 w 143738"/>
              <a:gd name="connsiteY10" fmla="*/ 41742 h 65335"/>
              <a:gd name="connsiteX11" fmla="*/ 28094 w 143738"/>
              <a:gd name="connsiteY11" fmla="*/ 46969 h 65335"/>
              <a:gd name="connsiteX12" fmla="*/ 20254 w 143738"/>
              <a:gd name="connsiteY12" fmla="*/ 52196 h 65335"/>
              <a:gd name="connsiteX13" fmla="*/ 15027 w 143738"/>
              <a:gd name="connsiteY13" fmla="*/ 57423 h 65335"/>
              <a:gd name="connsiteX14" fmla="*/ 9800 w 143738"/>
              <a:gd name="connsiteY14" fmla="*/ 61343 h 65335"/>
              <a:gd name="connsiteX15" fmla="*/ 12414 w 143738"/>
              <a:gd name="connsiteY15" fmla="*/ 54809 h 65335"/>
              <a:gd name="connsiteX16" fmla="*/ 15027 w 143738"/>
              <a:gd name="connsiteY16" fmla="*/ 46969 h 65335"/>
              <a:gd name="connsiteX17" fmla="*/ 20254 w 143738"/>
              <a:gd name="connsiteY17" fmla="*/ 37822 h 65335"/>
              <a:gd name="connsiteX18" fmla="*/ 29401 w 143738"/>
              <a:gd name="connsiteY18" fmla="*/ 28675 h 65335"/>
              <a:gd name="connsiteX19" fmla="*/ 41161 w 143738"/>
              <a:gd name="connsiteY19" fmla="*/ 20835 h 65335"/>
              <a:gd name="connsiteX20" fmla="*/ 55535 w 143738"/>
              <a:gd name="connsiteY20" fmla="*/ 14301 h 65335"/>
              <a:gd name="connsiteX21" fmla="*/ 71216 w 143738"/>
              <a:gd name="connsiteY21" fmla="*/ 10381 h 65335"/>
              <a:gd name="connsiteX22" fmla="*/ 86896 w 143738"/>
              <a:gd name="connsiteY22" fmla="*/ 10381 h 65335"/>
              <a:gd name="connsiteX23" fmla="*/ 101270 w 143738"/>
              <a:gd name="connsiteY23" fmla="*/ 12995 h 65335"/>
              <a:gd name="connsiteX24" fmla="*/ 114337 w 143738"/>
              <a:gd name="connsiteY24" fmla="*/ 18221 h 65335"/>
              <a:gd name="connsiteX25" fmla="*/ 124791 w 143738"/>
              <a:gd name="connsiteY25" fmla="*/ 26062 h 65335"/>
              <a:gd name="connsiteX26" fmla="*/ 132631 w 143738"/>
              <a:gd name="connsiteY26" fmla="*/ 33902 h 65335"/>
              <a:gd name="connsiteX27" fmla="*/ 136551 w 143738"/>
              <a:gd name="connsiteY27" fmla="*/ 40435 h 65335"/>
              <a:gd name="connsiteX28" fmla="*/ 137858 w 143738"/>
              <a:gd name="connsiteY28" fmla="*/ 49582 h 65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43738" h="65335">
                <a:moveTo>
                  <a:pt x="137858" y="49582"/>
                </a:moveTo>
                <a:cubicBezTo>
                  <a:pt x="137858" y="49582"/>
                  <a:pt x="135245" y="48276"/>
                  <a:pt x="132631" y="45662"/>
                </a:cubicBezTo>
                <a:cubicBezTo>
                  <a:pt x="131325" y="44356"/>
                  <a:pt x="128711" y="43049"/>
                  <a:pt x="126098" y="41742"/>
                </a:cubicBezTo>
                <a:cubicBezTo>
                  <a:pt x="123484" y="40435"/>
                  <a:pt x="120871" y="39129"/>
                  <a:pt x="118257" y="37822"/>
                </a:cubicBezTo>
                <a:cubicBezTo>
                  <a:pt x="115644" y="36515"/>
                  <a:pt x="111724" y="35209"/>
                  <a:pt x="107804" y="33902"/>
                </a:cubicBezTo>
                <a:cubicBezTo>
                  <a:pt x="103884" y="32595"/>
                  <a:pt x="99963" y="32595"/>
                  <a:pt x="96043" y="31289"/>
                </a:cubicBezTo>
                <a:cubicBezTo>
                  <a:pt x="92123" y="31289"/>
                  <a:pt x="88203" y="29982"/>
                  <a:pt x="84283" y="29982"/>
                </a:cubicBezTo>
                <a:cubicBezTo>
                  <a:pt x="80363" y="29982"/>
                  <a:pt x="76443" y="29982"/>
                  <a:pt x="71216" y="29982"/>
                </a:cubicBezTo>
                <a:cubicBezTo>
                  <a:pt x="67296" y="29982"/>
                  <a:pt x="63376" y="31289"/>
                  <a:pt x="59455" y="32595"/>
                </a:cubicBezTo>
                <a:cubicBezTo>
                  <a:pt x="55535" y="33902"/>
                  <a:pt x="51615" y="35209"/>
                  <a:pt x="47695" y="36515"/>
                </a:cubicBezTo>
                <a:cubicBezTo>
                  <a:pt x="43775" y="37822"/>
                  <a:pt x="39855" y="39129"/>
                  <a:pt x="37241" y="41742"/>
                </a:cubicBezTo>
                <a:cubicBezTo>
                  <a:pt x="33321" y="43049"/>
                  <a:pt x="30708" y="45662"/>
                  <a:pt x="28094" y="46969"/>
                </a:cubicBezTo>
                <a:cubicBezTo>
                  <a:pt x="25481" y="48276"/>
                  <a:pt x="22867" y="50889"/>
                  <a:pt x="20254" y="52196"/>
                </a:cubicBezTo>
                <a:cubicBezTo>
                  <a:pt x="17641" y="53503"/>
                  <a:pt x="16334" y="56116"/>
                  <a:pt x="15027" y="57423"/>
                </a:cubicBezTo>
                <a:cubicBezTo>
                  <a:pt x="12414" y="60036"/>
                  <a:pt x="9800" y="61343"/>
                  <a:pt x="9800" y="61343"/>
                </a:cubicBezTo>
                <a:cubicBezTo>
                  <a:pt x="9800" y="61343"/>
                  <a:pt x="9800" y="58729"/>
                  <a:pt x="12414" y="54809"/>
                </a:cubicBezTo>
                <a:cubicBezTo>
                  <a:pt x="13721" y="52196"/>
                  <a:pt x="13721" y="49582"/>
                  <a:pt x="15027" y="46969"/>
                </a:cubicBezTo>
                <a:cubicBezTo>
                  <a:pt x="16334" y="44356"/>
                  <a:pt x="17641" y="40435"/>
                  <a:pt x="20254" y="37822"/>
                </a:cubicBezTo>
                <a:cubicBezTo>
                  <a:pt x="22867" y="35209"/>
                  <a:pt x="25481" y="31289"/>
                  <a:pt x="29401" y="28675"/>
                </a:cubicBezTo>
                <a:cubicBezTo>
                  <a:pt x="32014" y="26062"/>
                  <a:pt x="35935" y="23448"/>
                  <a:pt x="41161" y="20835"/>
                </a:cubicBezTo>
                <a:cubicBezTo>
                  <a:pt x="45082" y="18221"/>
                  <a:pt x="50308" y="15608"/>
                  <a:pt x="55535" y="14301"/>
                </a:cubicBezTo>
                <a:cubicBezTo>
                  <a:pt x="60762" y="12995"/>
                  <a:pt x="65989" y="11688"/>
                  <a:pt x="71216" y="10381"/>
                </a:cubicBezTo>
                <a:cubicBezTo>
                  <a:pt x="76443" y="10381"/>
                  <a:pt x="81669" y="9074"/>
                  <a:pt x="86896" y="10381"/>
                </a:cubicBezTo>
                <a:cubicBezTo>
                  <a:pt x="92123" y="10381"/>
                  <a:pt x="97350" y="11688"/>
                  <a:pt x="101270" y="12995"/>
                </a:cubicBezTo>
                <a:cubicBezTo>
                  <a:pt x="106497" y="14301"/>
                  <a:pt x="110417" y="16915"/>
                  <a:pt x="114337" y="18221"/>
                </a:cubicBezTo>
                <a:cubicBezTo>
                  <a:pt x="118257" y="20835"/>
                  <a:pt x="122178" y="22141"/>
                  <a:pt x="124791" y="26062"/>
                </a:cubicBezTo>
                <a:cubicBezTo>
                  <a:pt x="127404" y="28675"/>
                  <a:pt x="130018" y="31289"/>
                  <a:pt x="132631" y="33902"/>
                </a:cubicBezTo>
                <a:cubicBezTo>
                  <a:pt x="135245" y="36515"/>
                  <a:pt x="136551" y="37822"/>
                  <a:pt x="136551" y="40435"/>
                </a:cubicBezTo>
                <a:cubicBezTo>
                  <a:pt x="137858" y="46969"/>
                  <a:pt x="137858" y="49582"/>
                  <a:pt x="137858" y="49582"/>
                </a:cubicBezTo>
                <a:close/>
              </a:path>
            </a:pathLst>
          </a:custGeom>
          <a:solidFill>
            <a:srgbClr val="0A070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316" name="任意多边形: 形状 315">
            <a:extLst>
              <a:ext uri="{FF2B5EF4-FFF2-40B4-BE49-F238E27FC236}">
                <a16:creationId xmlns:a16="http://schemas.microsoft.com/office/drawing/2014/main" id="{3B472380-B5C9-4E12-9E05-935C44A15203}"/>
              </a:ext>
            </a:extLst>
          </p:cNvPr>
          <p:cNvSpPr/>
          <p:nvPr/>
        </p:nvSpPr>
        <p:spPr>
          <a:xfrm>
            <a:off x="3919672" y="2417097"/>
            <a:ext cx="182940" cy="39201"/>
          </a:xfrm>
          <a:custGeom>
            <a:avLst/>
            <a:gdLst>
              <a:gd name="connsiteX0" fmla="*/ 178366 w 182939"/>
              <a:gd name="connsiteY0" fmla="*/ 31869 h 39201"/>
              <a:gd name="connsiteX1" fmla="*/ 9800 w 182939"/>
              <a:gd name="connsiteY1" fmla="*/ 31869 h 39201"/>
              <a:gd name="connsiteX2" fmla="*/ 178366 w 182939"/>
              <a:gd name="connsiteY2" fmla="*/ 31869 h 39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2939" h="39201">
                <a:moveTo>
                  <a:pt x="178366" y="31869"/>
                </a:moveTo>
                <a:cubicBezTo>
                  <a:pt x="178366" y="31869"/>
                  <a:pt x="54229" y="-17786"/>
                  <a:pt x="9800" y="31869"/>
                </a:cubicBezTo>
                <a:lnTo>
                  <a:pt x="178366" y="31869"/>
                </a:lnTo>
                <a:close/>
              </a:path>
            </a:pathLst>
          </a:custGeom>
          <a:solidFill>
            <a:srgbClr val="C9656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317" name="任意多边形: 形状 316">
            <a:extLst>
              <a:ext uri="{FF2B5EF4-FFF2-40B4-BE49-F238E27FC236}">
                <a16:creationId xmlns:a16="http://schemas.microsoft.com/office/drawing/2014/main" id="{F8B8520D-1547-46E1-B8C3-9CF2B3DC8428}"/>
              </a:ext>
            </a:extLst>
          </p:cNvPr>
          <p:cNvSpPr/>
          <p:nvPr/>
        </p:nvSpPr>
        <p:spPr>
          <a:xfrm>
            <a:off x="3918995" y="2439166"/>
            <a:ext cx="182940" cy="91470"/>
          </a:xfrm>
          <a:custGeom>
            <a:avLst/>
            <a:gdLst>
              <a:gd name="connsiteX0" fmla="*/ 179044 w 182939"/>
              <a:gd name="connsiteY0" fmla="*/ 9800 h 91469"/>
              <a:gd name="connsiteX1" fmla="*/ 73200 w 182939"/>
              <a:gd name="connsiteY1" fmla="*/ 85590 h 91469"/>
              <a:gd name="connsiteX2" fmla="*/ 10478 w 182939"/>
              <a:gd name="connsiteY2" fmla="*/ 9800 h 91469"/>
              <a:gd name="connsiteX3" fmla="*/ 179044 w 182939"/>
              <a:gd name="connsiteY3" fmla="*/ 9800 h 91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939" h="91469">
                <a:moveTo>
                  <a:pt x="179044" y="9800"/>
                </a:moveTo>
                <a:cubicBezTo>
                  <a:pt x="179044" y="9800"/>
                  <a:pt x="137229" y="90816"/>
                  <a:pt x="73200" y="85590"/>
                </a:cubicBezTo>
                <a:cubicBezTo>
                  <a:pt x="-1283" y="80363"/>
                  <a:pt x="10478" y="9800"/>
                  <a:pt x="10478" y="9800"/>
                </a:cubicBezTo>
                <a:lnTo>
                  <a:pt x="179044" y="9800"/>
                </a:lnTo>
                <a:close/>
              </a:path>
            </a:pathLst>
          </a:custGeom>
          <a:solidFill>
            <a:srgbClr val="C9656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318" name="任意多边形: 形状 317">
            <a:extLst>
              <a:ext uri="{FF2B5EF4-FFF2-40B4-BE49-F238E27FC236}">
                <a16:creationId xmlns:a16="http://schemas.microsoft.com/office/drawing/2014/main" id="{C8A97C53-FAA5-42C6-BED5-A0B367A39940}"/>
              </a:ext>
            </a:extLst>
          </p:cNvPr>
          <p:cNvSpPr/>
          <p:nvPr/>
        </p:nvSpPr>
        <p:spPr>
          <a:xfrm>
            <a:off x="3919672" y="2439166"/>
            <a:ext cx="182940" cy="65336"/>
          </a:xfrm>
          <a:custGeom>
            <a:avLst/>
            <a:gdLst>
              <a:gd name="connsiteX0" fmla="*/ 178366 w 182939"/>
              <a:gd name="connsiteY0" fmla="*/ 9800 h 65335"/>
              <a:gd name="connsiteX1" fmla="*/ 9800 w 182939"/>
              <a:gd name="connsiteY1" fmla="*/ 9800 h 65335"/>
              <a:gd name="connsiteX2" fmla="*/ 178366 w 182939"/>
              <a:gd name="connsiteY2" fmla="*/ 9800 h 65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2939" h="65335">
                <a:moveTo>
                  <a:pt x="178366" y="9800"/>
                </a:moveTo>
                <a:lnTo>
                  <a:pt x="9800" y="9800"/>
                </a:lnTo>
                <a:cubicBezTo>
                  <a:pt x="9800" y="9800"/>
                  <a:pt x="46388" y="120871"/>
                  <a:pt x="178366" y="9800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319" name="任意多边形: 形状 318">
            <a:extLst>
              <a:ext uri="{FF2B5EF4-FFF2-40B4-BE49-F238E27FC236}">
                <a16:creationId xmlns:a16="http://schemas.microsoft.com/office/drawing/2014/main" id="{8C8EB3CC-45C8-46F7-92A8-932211477A2D}"/>
              </a:ext>
            </a:extLst>
          </p:cNvPr>
          <p:cNvSpPr/>
          <p:nvPr/>
        </p:nvSpPr>
        <p:spPr>
          <a:xfrm>
            <a:off x="3859022" y="2232705"/>
            <a:ext cx="91470" cy="78403"/>
          </a:xfrm>
          <a:custGeom>
            <a:avLst/>
            <a:gdLst>
              <a:gd name="connsiteX0" fmla="*/ 91358 w 91469"/>
              <a:gd name="connsiteY0" fmla="*/ 72523 h 78402"/>
              <a:gd name="connsiteX1" fmla="*/ 82211 w 91469"/>
              <a:gd name="connsiteY1" fmla="*/ 50308 h 78402"/>
              <a:gd name="connsiteX2" fmla="*/ 70450 w 91469"/>
              <a:gd name="connsiteY2" fmla="*/ 30708 h 78402"/>
              <a:gd name="connsiteX3" fmla="*/ 66530 w 91469"/>
              <a:gd name="connsiteY3" fmla="*/ 26788 h 78402"/>
              <a:gd name="connsiteX4" fmla="*/ 61303 w 91469"/>
              <a:gd name="connsiteY4" fmla="*/ 24174 h 78402"/>
              <a:gd name="connsiteX5" fmla="*/ 56077 w 91469"/>
              <a:gd name="connsiteY5" fmla="*/ 22867 h 78402"/>
              <a:gd name="connsiteX6" fmla="*/ 50850 w 91469"/>
              <a:gd name="connsiteY6" fmla="*/ 22867 h 78402"/>
              <a:gd name="connsiteX7" fmla="*/ 48236 w 91469"/>
              <a:gd name="connsiteY7" fmla="*/ 22867 h 78402"/>
              <a:gd name="connsiteX8" fmla="*/ 44316 w 91469"/>
              <a:gd name="connsiteY8" fmla="*/ 24174 h 78402"/>
              <a:gd name="connsiteX9" fmla="*/ 39089 w 91469"/>
              <a:gd name="connsiteY9" fmla="*/ 26788 h 78402"/>
              <a:gd name="connsiteX10" fmla="*/ 29942 w 91469"/>
              <a:gd name="connsiteY10" fmla="*/ 33321 h 78402"/>
              <a:gd name="connsiteX11" fmla="*/ 23409 w 91469"/>
              <a:gd name="connsiteY11" fmla="*/ 42468 h 78402"/>
              <a:gd name="connsiteX12" fmla="*/ 19489 w 91469"/>
              <a:gd name="connsiteY12" fmla="*/ 52922 h 78402"/>
              <a:gd name="connsiteX13" fmla="*/ 15568 w 91469"/>
              <a:gd name="connsiteY13" fmla="*/ 69909 h 78402"/>
              <a:gd name="connsiteX14" fmla="*/ 14262 w 91469"/>
              <a:gd name="connsiteY14" fmla="*/ 76443 h 78402"/>
              <a:gd name="connsiteX15" fmla="*/ 11648 w 91469"/>
              <a:gd name="connsiteY15" fmla="*/ 69909 h 78402"/>
              <a:gd name="connsiteX16" fmla="*/ 10342 w 91469"/>
              <a:gd name="connsiteY16" fmla="*/ 51615 h 78402"/>
              <a:gd name="connsiteX17" fmla="*/ 18182 w 91469"/>
              <a:gd name="connsiteY17" fmla="*/ 25481 h 78402"/>
              <a:gd name="connsiteX18" fmla="*/ 31249 w 91469"/>
              <a:gd name="connsiteY18" fmla="*/ 13721 h 78402"/>
              <a:gd name="connsiteX19" fmla="*/ 39089 w 91469"/>
              <a:gd name="connsiteY19" fmla="*/ 11107 h 78402"/>
              <a:gd name="connsiteX20" fmla="*/ 43009 w 91469"/>
              <a:gd name="connsiteY20" fmla="*/ 9800 h 78402"/>
              <a:gd name="connsiteX21" fmla="*/ 48236 w 91469"/>
              <a:gd name="connsiteY21" fmla="*/ 9800 h 78402"/>
              <a:gd name="connsiteX22" fmla="*/ 57383 w 91469"/>
              <a:gd name="connsiteY22" fmla="*/ 9800 h 78402"/>
              <a:gd name="connsiteX23" fmla="*/ 66530 w 91469"/>
              <a:gd name="connsiteY23" fmla="*/ 12414 h 78402"/>
              <a:gd name="connsiteX24" fmla="*/ 79597 w 91469"/>
              <a:gd name="connsiteY24" fmla="*/ 24174 h 78402"/>
              <a:gd name="connsiteX25" fmla="*/ 90051 w 91469"/>
              <a:gd name="connsiteY25" fmla="*/ 49002 h 78402"/>
              <a:gd name="connsiteX26" fmla="*/ 91358 w 91469"/>
              <a:gd name="connsiteY26" fmla="*/ 72523 h 78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91469" h="78402">
                <a:moveTo>
                  <a:pt x="91358" y="72523"/>
                </a:moveTo>
                <a:cubicBezTo>
                  <a:pt x="91358" y="72523"/>
                  <a:pt x="88744" y="63376"/>
                  <a:pt x="82211" y="50308"/>
                </a:cubicBezTo>
                <a:cubicBezTo>
                  <a:pt x="79597" y="43775"/>
                  <a:pt x="75677" y="37241"/>
                  <a:pt x="70450" y="30708"/>
                </a:cubicBezTo>
                <a:cubicBezTo>
                  <a:pt x="69144" y="29401"/>
                  <a:pt x="67837" y="28094"/>
                  <a:pt x="66530" y="26788"/>
                </a:cubicBezTo>
                <a:cubicBezTo>
                  <a:pt x="65223" y="25481"/>
                  <a:pt x="63917" y="24174"/>
                  <a:pt x="61303" y="24174"/>
                </a:cubicBezTo>
                <a:cubicBezTo>
                  <a:pt x="59997" y="24174"/>
                  <a:pt x="58690" y="22867"/>
                  <a:pt x="56077" y="22867"/>
                </a:cubicBezTo>
                <a:cubicBezTo>
                  <a:pt x="54770" y="22867"/>
                  <a:pt x="52156" y="22867"/>
                  <a:pt x="50850" y="22867"/>
                </a:cubicBezTo>
                <a:lnTo>
                  <a:pt x="48236" y="22867"/>
                </a:lnTo>
                <a:lnTo>
                  <a:pt x="44316" y="24174"/>
                </a:lnTo>
                <a:cubicBezTo>
                  <a:pt x="41703" y="24174"/>
                  <a:pt x="40396" y="25481"/>
                  <a:pt x="39089" y="26788"/>
                </a:cubicBezTo>
                <a:cubicBezTo>
                  <a:pt x="36476" y="28094"/>
                  <a:pt x="32556" y="30708"/>
                  <a:pt x="29942" y="33321"/>
                </a:cubicBezTo>
                <a:cubicBezTo>
                  <a:pt x="27329" y="35935"/>
                  <a:pt x="24715" y="39855"/>
                  <a:pt x="23409" y="42468"/>
                </a:cubicBezTo>
                <a:cubicBezTo>
                  <a:pt x="22102" y="46388"/>
                  <a:pt x="20795" y="49002"/>
                  <a:pt x="19489" y="52922"/>
                </a:cubicBezTo>
                <a:cubicBezTo>
                  <a:pt x="18182" y="59455"/>
                  <a:pt x="16875" y="65989"/>
                  <a:pt x="15568" y="69909"/>
                </a:cubicBezTo>
                <a:cubicBezTo>
                  <a:pt x="14262" y="73829"/>
                  <a:pt x="14262" y="76443"/>
                  <a:pt x="14262" y="76443"/>
                </a:cubicBezTo>
                <a:cubicBezTo>
                  <a:pt x="14262" y="76443"/>
                  <a:pt x="12955" y="73829"/>
                  <a:pt x="11648" y="69909"/>
                </a:cubicBezTo>
                <a:cubicBezTo>
                  <a:pt x="10342" y="65989"/>
                  <a:pt x="9035" y="59455"/>
                  <a:pt x="10342" y="51615"/>
                </a:cubicBezTo>
                <a:cubicBezTo>
                  <a:pt x="10342" y="43775"/>
                  <a:pt x="12955" y="34628"/>
                  <a:pt x="18182" y="25481"/>
                </a:cubicBezTo>
                <a:cubicBezTo>
                  <a:pt x="20795" y="21561"/>
                  <a:pt x="24715" y="16334"/>
                  <a:pt x="31249" y="13721"/>
                </a:cubicBezTo>
                <a:cubicBezTo>
                  <a:pt x="33862" y="12414"/>
                  <a:pt x="37782" y="11107"/>
                  <a:pt x="39089" y="11107"/>
                </a:cubicBezTo>
                <a:lnTo>
                  <a:pt x="43009" y="9800"/>
                </a:lnTo>
                <a:cubicBezTo>
                  <a:pt x="45623" y="9800"/>
                  <a:pt x="45623" y="9800"/>
                  <a:pt x="48236" y="9800"/>
                </a:cubicBezTo>
                <a:cubicBezTo>
                  <a:pt x="50850" y="9800"/>
                  <a:pt x="54770" y="9800"/>
                  <a:pt x="57383" y="9800"/>
                </a:cubicBezTo>
                <a:cubicBezTo>
                  <a:pt x="59997" y="9800"/>
                  <a:pt x="63917" y="11107"/>
                  <a:pt x="66530" y="12414"/>
                </a:cubicBezTo>
                <a:cubicBezTo>
                  <a:pt x="71757" y="15027"/>
                  <a:pt x="75677" y="18947"/>
                  <a:pt x="79597" y="24174"/>
                </a:cubicBezTo>
                <a:cubicBezTo>
                  <a:pt x="86131" y="33321"/>
                  <a:pt x="88744" y="41161"/>
                  <a:pt x="90051" y="49002"/>
                </a:cubicBezTo>
                <a:cubicBezTo>
                  <a:pt x="93971" y="63376"/>
                  <a:pt x="91358" y="72523"/>
                  <a:pt x="91358" y="72523"/>
                </a:cubicBezTo>
                <a:close/>
              </a:path>
            </a:pathLst>
          </a:custGeom>
          <a:solidFill>
            <a:srgbClr val="22222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320" name="任意多边形: 形状 319">
            <a:extLst>
              <a:ext uri="{FF2B5EF4-FFF2-40B4-BE49-F238E27FC236}">
                <a16:creationId xmlns:a16="http://schemas.microsoft.com/office/drawing/2014/main" id="{221CDAC0-F4BE-49E7-B984-7DCAC74228CA}"/>
              </a:ext>
            </a:extLst>
          </p:cNvPr>
          <p:cNvSpPr/>
          <p:nvPr/>
        </p:nvSpPr>
        <p:spPr>
          <a:xfrm>
            <a:off x="4075897" y="2240546"/>
            <a:ext cx="91470" cy="78403"/>
          </a:xfrm>
          <a:custGeom>
            <a:avLst/>
            <a:gdLst>
              <a:gd name="connsiteX0" fmla="*/ 86170 w 91469"/>
              <a:gd name="connsiteY0" fmla="*/ 75136 h 78402"/>
              <a:gd name="connsiteX1" fmla="*/ 84864 w 91469"/>
              <a:gd name="connsiteY1" fmla="*/ 68602 h 78402"/>
              <a:gd name="connsiteX2" fmla="*/ 79637 w 91469"/>
              <a:gd name="connsiteY2" fmla="*/ 51615 h 78402"/>
              <a:gd name="connsiteX3" fmla="*/ 69183 w 91469"/>
              <a:gd name="connsiteY3" fmla="*/ 30708 h 78402"/>
              <a:gd name="connsiteX4" fmla="*/ 61343 w 91469"/>
              <a:gd name="connsiteY4" fmla="*/ 24174 h 78402"/>
              <a:gd name="connsiteX5" fmla="*/ 56116 w 91469"/>
              <a:gd name="connsiteY5" fmla="*/ 22867 h 78402"/>
              <a:gd name="connsiteX6" fmla="*/ 50889 w 91469"/>
              <a:gd name="connsiteY6" fmla="*/ 22867 h 78402"/>
              <a:gd name="connsiteX7" fmla="*/ 49582 w 91469"/>
              <a:gd name="connsiteY7" fmla="*/ 22867 h 78402"/>
              <a:gd name="connsiteX8" fmla="*/ 49582 w 91469"/>
              <a:gd name="connsiteY8" fmla="*/ 22867 h 78402"/>
              <a:gd name="connsiteX9" fmla="*/ 49582 w 91469"/>
              <a:gd name="connsiteY9" fmla="*/ 22867 h 78402"/>
              <a:gd name="connsiteX10" fmla="*/ 49582 w 91469"/>
              <a:gd name="connsiteY10" fmla="*/ 22867 h 78402"/>
              <a:gd name="connsiteX11" fmla="*/ 49582 w 91469"/>
              <a:gd name="connsiteY11" fmla="*/ 22867 h 78402"/>
              <a:gd name="connsiteX12" fmla="*/ 48276 w 91469"/>
              <a:gd name="connsiteY12" fmla="*/ 22867 h 78402"/>
              <a:gd name="connsiteX13" fmla="*/ 44356 w 91469"/>
              <a:gd name="connsiteY13" fmla="*/ 22867 h 78402"/>
              <a:gd name="connsiteX14" fmla="*/ 39129 w 91469"/>
              <a:gd name="connsiteY14" fmla="*/ 24174 h 78402"/>
              <a:gd name="connsiteX15" fmla="*/ 33902 w 91469"/>
              <a:gd name="connsiteY15" fmla="*/ 26788 h 78402"/>
              <a:gd name="connsiteX16" fmla="*/ 29982 w 91469"/>
              <a:gd name="connsiteY16" fmla="*/ 30708 h 78402"/>
              <a:gd name="connsiteX17" fmla="*/ 23448 w 91469"/>
              <a:gd name="connsiteY17" fmla="*/ 39855 h 78402"/>
              <a:gd name="connsiteX18" fmla="*/ 18221 w 91469"/>
              <a:gd name="connsiteY18" fmla="*/ 50308 h 78402"/>
              <a:gd name="connsiteX19" fmla="*/ 11688 w 91469"/>
              <a:gd name="connsiteY19" fmla="*/ 73829 h 78402"/>
              <a:gd name="connsiteX20" fmla="*/ 10381 w 91469"/>
              <a:gd name="connsiteY20" fmla="*/ 67296 h 78402"/>
              <a:gd name="connsiteX21" fmla="*/ 10381 w 91469"/>
              <a:gd name="connsiteY21" fmla="*/ 49002 h 78402"/>
              <a:gd name="connsiteX22" fmla="*/ 20835 w 91469"/>
              <a:gd name="connsiteY22" fmla="*/ 24174 h 78402"/>
              <a:gd name="connsiteX23" fmla="*/ 33902 w 91469"/>
              <a:gd name="connsiteY23" fmla="*/ 13720 h 78402"/>
              <a:gd name="connsiteX24" fmla="*/ 41742 w 91469"/>
              <a:gd name="connsiteY24" fmla="*/ 11107 h 78402"/>
              <a:gd name="connsiteX25" fmla="*/ 45662 w 91469"/>
              <a:gd name="connsiteY25" fmla="*/ 9800 h 78402"/>
              <a:gd name="connsiteX26" fmla="*/ 46969 w 91469"/>
              <a:gd name="connsiteY26" fmla="*/ 9800 h 78402"/>
              <a:gd name="connsiteX27" fmla="*/ 46969 w 91469"/>
              <a:gd name="connsiteY27" fmla="*/ 9800 h 78402"/>
              <a:gd name="connsiteX28" fmla="*/ 48276 w 91469"/>
              <a:gd name="connsiteY28" fmla="*/ 9800 h 78402"/>
              <a:gd name="connsiteX29" fmla="*/ 48276 w 91469"/>
              <a:gd name="connsiteY29" fmla="*/ 9800 h 78402"/>
              <a:gd name="connsiteX30" fmla="*/ 48276 w 91469"/>
              <a:gd name="connsiteY30" fmla="*/ 9800 h 78402"/>
              <a:gd name="connsiteX31" fmla="*/ 50889 w 91469"/>
              <a:gd name="connsiteY31" fmla="*/ 9800 h 78402"/>
              <a:gd name="connsiteX32" fmla="*/ 60036 w 91469"/>
              <a:gd name="connsiteY32" fmla="*/ 11107 h 78402"/>
              <a:gd name="connsiteX33" fmla="*/ 69183 w 91469"/>
              <a:gd name="connsiteY33" fmla="*/ 15027 h 78402"/>
              <a:gd name="connsiteX34" fmla="*/ 80944 w 91469"/>
              <a:gd name="connsiteY34" fmla="*/ 26788 h 78402"/>
              <a:gd name="connsiteX35" fmla="*/ 88784 w 91469"/>
              <a:gd name="connsiteY35" fmla="*/ 52922 h 78402"/>
              <a:gd name="connsiteX36" fmla="*/ 86170 w 91469"/>
              <a:gd name="connsiteY36" fmla="*/ 75136 h 78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91469" h="78402">
                <a:moveTo>
                  <a:pt x="86170" y="75136"/>
                </a:moveTo>
                <a:cubicBezTo>
                  <a:pt x="86170" y="75136"/>
                  <a:pt x="86170" y="72522"/>
                  <a:pt x="84864" y="68602"/>
                </a:cubicBezTo>
                <a:cubicBezTo>
                  <a:pt x="83557" y="64682"/>
                  <a:pt x="82250" y="58149"/>
                  <a:pt x="79637" y="51615"/>
                </a:cubicBezTo>
                <a:cubicBezTo>
                  <a:pt x="77023" y="45082"/>
                  <a:pt x="74410" y="37241"/>
                  <a:pt x="69183" y="30708"/>
                </a:cubicBezTo>
                <a:cubicBezTo>
                  <a:pt x="66570" y="28094"/>
                  <a:pt x="63956" y="25481"/>
                  <a:pt x="61343" y="24174"/>
                </a:cubicBezTo>
                <a:cubicBezTo>
                  <a:pt x="60036" y="22867"/>
                  <a:pt x="58729" y="22867"/>
                  <a:pt x="56116" y="22867"/>
                </a:cubicBezTo>
                <a:cubicBezTo>
                  <a:pt x="54809" y="22867"/>
                  <a:pt x="52196" y="22867"/>
                  <a:pt x="50889" y="22867"/>
                </a:cubicBezTo>
                <a:lnTo>
                  <a:pt x="49582" y="22867"/>
                </a:lnTo>
                <a:lnTo>
                  <a:pt x="49582" y="22867"/>
                </a:lnTo>
                <a:lnTo>
                  <a:pt x="49582" y="22867"/>
                </a:lnTo>
                <a:cubicBezTo>
                  <a:pt x="50889" y="22867"/>
                  <a:pt x="49582" y="22867"/>
                  <a:pt x="49582" y="22867"/>
                </a:cubicBezTo>
                <a:lnTo>
                  <a:pt x="49582" y="22867"/>
                </a:lnTo>
                <a:lnTo>
                  <a:pt x="48276" y="22867"/>
                </a:lnTo>
                <a:lnTo>
                  <a:pt x="44356" y="22867"/>
                </a:lnTo>
                <a:cubicBezTo>
                  <a:pt x="41742" y="22867"/>
                  <a:pt x="40435" y="24174"/>
                  <a:pt x="39129" y="24174"/>
                </a:cubicBezTo>
                <a:cubicBezTo>
                  <a:pt x="37822" y="24174"/>
                  <a:pt x="36515" y="25481"/>
                  <a:pt x="33902" y="26788"/>
                </a:cubicBezTo>
                <a:cubicBezTo>
                  <a:pt x="32595" y="28094"/>
                  <a:pt x="31289" y="29401"/>
                  <a:pt x="29982" y="30708"/>
                </a:cubicBezTo>
                <a:cubicBezTo>
                  <a:pt x="27368" y="33321"/>
                  <a:pt x="24755" y="35935"/>
                  <a:pt x="23448" y="39855"/>
                </a:cubicBezTo>
                <a:cubicBezTo>
                  <a:pt x="20835" y="42468"/>
                  <a:pt x="19528" y="46388"/>
                  <a:pt x="18221" y="50308"/>
                </a:cubicBezTo>
                <a:cubicBezTo>
                  <a:pt x="12994" y="63376"/>
                  <a:pt x="11688" y="73829"/>
                  <a:pt x="11688" y="73829"/>
                </a:cubicBezTo>
                <a:cubicBezTo>
                  <a:pt x="11688" y="73829"/>
                  <a:pt x="10381" y="71216"/>
                  <a:pt x="10381" y="67296"/>
                </a:cubicBezTo>
                <a:cubicBezTo>
                  <a:pt x="10381" y="63376"/>
                  <a:pt x="9074" y="56842"/>
                  <a:pt x="10381" y="49002"/>
                </a:cubicBezTo>
                <a:cubicBezTo>
                  <a:pt x="11688" y="41161"/>
                  <a:pt x="14301" y="32014"/>
                  <a:pt x="20835" y="24174"/>
                </a:cubicBezTo>
                <a:cubicBezTo>
                  <a:pt x="24755" y="20254"/>
                  <a:pt x="28675" y="16334"/>
                  <a:pt x="33902" y="13720"/>
                </a:cubicBezTo>
                <a:cubicBezTo>
                  <a:pt x="36515" y="12414"/>
                  <a:pt x="40435" y="11107"/>
                  <a:pt x="41742" y="11107"/>
                </a:cubicBezTo>
                <a:lnTo>
                  <a:pt x="45662" y="9800"/>
                </a:lnTo>
                <a:lnTo>
                  <a:pt x="46969" y="9800"/>
                </a:lnTo>
                <a:lnTo>
                  <a:pt x="46969" y="9800"/>
                </a:lnTo>
                <a:lnTo>
                  <a:pt x="48276" y="9800"/>
                </a:lnTo>
                <a:lnTo>
                  <a:pt x="48276" y="9800"/>
                </a:lnTo>
                <a:lnTo>
                  <a:pt x="48276" y="9800"/>
                </a:lnTo>
                <a:lnTo>
                  <a:pt x="50889" y="9800"/>
                </a:lnTo>
                <a:cubicBezTo>
                  <a:pt x="53503" y="9800"/>
                  <a:pt x="57423" y="9800"/>
                  <a:pt x="60036" y="11107"/>
                </a:cubicBezTo>
                <a:cubicBezTo>
                  <a:pt x="62650" y="11107"/>
                  <a:pt x="65263" y="12414"/>
                  <a:pt x="69183" y="15027"/>
                </a:cubicBezTo>
                <a:cubicBezTo>
                  <a:pt x="74410" y="17641"/>
                  <a:pt x="78330" y="22867"/>
                  <a:pt x="80944" y="26788"/>
                </a:cubicBezTo>
                <a:cubicBezTo>
                  <a:pt x="86170" y="35935"/>
                  <a:pt x="87477" y="45082"/>
                  <a:pt x="88784" y="52922"/>
                </a:cubicBezTo>
                <a:cubicBezTo>
                  <a:pt x="88784" y="64682"/>
                  <a:pt x="86170" y="75136"/>
                  <a:pt x="86170" y="75136"/>
                </a:cubicBezTo>
                <a:close/>
              </a:path>
            </a:pathLst>
          </a:custGeom>
          <a:solidFill>
            <a:srgbClr val="22222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321" name="任意多边形: 形状 320">
            <a:extLst>
              <a:ext uri="{FF2B5EF4-FFF2-40B4-BE49-F238E27FC236}">
                <a16:creationId xmlns:a16="http://schemas.microsoft.com/office/drawing/2014/main" id="{C6D866CF-16E2-45BB-BD9D-46F83395D3B0}"/>
              </a:ext>
            </a:extLst>
          </p:cNvPr>
          <p:cNvSpPr/>
          <p:nvPr/>
        </p:nvSpPr>
        <p:spPr>
          <a:xfrm>
            <a:off x="4292085" y="2376444"/>
            <a:ext cx="78403" cy="78403"/>
          </a:xfrm>
          <a:custGeom>
            <a:avLst/>
            <a:gdLst>
              <a:gd name="connsiteX0" fmla="*/ 9800 w 78402"/>
              <a:gd name="connsiteY0" fmla="*/ 41162 h 78402"/>
              <a:gd name="connsiteX1" fmla="*/ 41162 w 78402"/>
              <a:gd name="connsiteY1" fmla="*/ 72523 h 78402"/>
              <a:gd name="connsiteX2" fmla="*/ 72523 w 78402"/>
              <a:gd name="connsiteY2" fmla="*/ 41162 h 78402"/>
              <a:gd name="connsiteX3" fmla="*/ 41162 w 78402"/>
              <a:gd name="connsiteY3" fmla="*/ 9800 h 78402"/>
              <a:gd name="connsiteX4" fmla="*/ 9800 w 78402"/>
              <a:gd name="connsiteY4" fmla="*/ 41162 h 78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402" h="78402">
                <a:moveTo>
                  <a:pt x="9800" y="41162"/>
                </a:moveTo>
                <a:cubicBezTo>
                  <a:pt x="9800" y="58149"/>
                  <a:pt x="24174" y="72523"/>
                  <a:pt x="41162" y="72523"/>
                </a:cubicBezTo>
                <a:cubicBezTo>
                  <a:pt x="58149" y="72523"/>
                  <a:pt x="72523" y="58149"/>
                  <a:pt x="72523" y="41162"/>
                </a:cubicBezTo>
                <a:cubicBezTo>
                  <a:pt x="72523" y="24174"/>
                  <a:pt x="58149" y="9800"/>
                  <a:pt x="41162" y="9800"/>
                </a:cubicBezTo>
                <a:cubicBezTo>
                  <a:pt x="24174" y="9800"/>
                  <a:pt x="9800" y="22867"/>
                  <a:pt x="9800" y="41162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322" name="任意多边形: 形状 321">
            <a:extLst>
              <a:ext uri="{FF2B5EF4-FFF2-40B4-BE49-F238E27FC236}">
                <a16:creationId xmlns:a16="http://schemas.microsoft.com/office/drawing/2014/main" id="{5EAA846F-D3E5-47CB-9C0B-2B27DF8984D4}"/>
              </a:ext>
            </a:extLst>
          </p:cNvPr>
          <p:cNvSpPr/>
          <p:nvPr/>
        </p:nvSpPr>
        <p:spPr>
          <a:xfrm>
            <a:off x="5937983" y="788072"/>
            <a:ext cx="953899" cy="823228"/>
          </a:xfrm>
          <a:custGeom>
            <a:avLst/>
            <a:gdLst>
              <a:gd name="connsiteX0" fmla="*/ 816600 w 953899"/>
              <a:gd name="connsiteY0" fmla="*/ 284927 h 823228"/>
              <a:gd name="connsiteX1" fmla="*/ 883242 w 953899"/>
              <a:gd name="connsiteY1" fmla="*/ 397304 h 823228"/>
              <a:gd name="connsiteX2" fmla="*/ 938124 w 953899"/>
              <a:gd name="connsiteY2" fmla="*/ 597231 h 823228"/>
              <a:gd name="connsiteX3" fmla="*/ 752571 w 953899"/>
              <a:gd name="connsiteY3" fmla="*/ 703074 h 823228"/>
              <a:gd name="connsiteX4" fmla="*/ 546111 w 953899"/>
              <a:gd name="connsiteY4" fmla="*/ 815452 h 823228"/>
              <a:gd name="connsiteX5" fmla="*/ 293915 w 953899"/>
              <a:gd name="connsiteY5" fmla="*/ 788011 h 823228"/>
              <a:gd name="connsiteX6" fmla="*/ 120123 w 953899"/>
              <a:gd name="connsiteY6" fmla="*/ 650806 h 823228"/>
              <a:gd name="connsiteX7" fmla="*/ 50867 w 953899"/>
              <a:gd name="connsiteY7" fmla="*/ 389464 h 823228"/>
              <a:gd name="connsiteX8" fmla="*/ 390612 w 953899"/>
              <a:gd name="connsiteY8" fmla="*/ 18357 h 823228"/>
              <a:gd name="connsiteX9" fmla="*/ 816600 w 953899"/>
              <a:gd name="connsiteY9" fmla="*/ 284927 h 823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53899" h="823228">
                <a:moveTo>
                  <a:pt x="816600" y="284927"/>
                </a:moveTo>
                <a:cubicBezTo>
                  <a:pt x="816600" y="284927"/>
                  <a:pt x="895002" y="291460"/>
                  <a:pt x="883242" y="397304"/>
                </a:cubicBezTo>
                <a:cubicBezTo>
                  <a:pt x="871482" y="503148"/>
                  <a:pt x="991699" y="424745"/>
                  <a:pt x="938124" y="597231"/>
                </a:cubicBezTo>
                <a:cubicBezTo>
                  <a:pt x="904150" y="703074"/>
                  <a:pt x="813987" y="670407"/>
                  <a:pt x="752571" y="703074"/>
                </a:cubicBezTo>
                <a:cubicBezTo>
                  <a:pt x="714676" y="723982"/>
                  <a:pt x="704223" y="836359"/>
                  <a:pt x="546111" y="815452"/>
                </a:cubicBezTo>
                <a:cubicBezTo>
                  <a:pt x="387999" y="794544"/>
                  <a:pt x="390612" y="790624"/>
                  <a:pt x="293915" y="788011"/>
                </a:cubicBezTo>
                <a:cubicBezTo>
                  <a:pt x="151484" y="785397"/>
                  <a:pt x="172391" y="726595"/>
                  <a:pt x="120123" y="650806"/>
                </a:cubicBezTo>
                <a:cubicBezTo>
                  <a:pt x="92682" y="611605"/>
                  <a:pt x="-62817" y="535815"/>
                  <a:pt x="50867" y="389464"/>
                </a:cubicBezTo>
                <a:cubicBezTo>
                  <a:pt x="144950" y="266633"/>
                  <a:pt x="44333" y="-45671"/>
                  <a:pt x="390612" y="18357"/>
                </a:cubicBezTo>
                <a:cubicBezTo>
                  <a:pt x="736890" y="83693"/>
                  <a:pt x="816600" y="284927"/>
                  <a:pt x="816600" y="284927"/>
                </a:cubicBezTo>
                <a:close/>
              </a:path>
            </a:pathLst>
          </a:custGeom>
          <a:solidFill>
            <a:srgbClr val="37373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323" name="任意多边形: 形状 322">
            <a:extLst>
              <a:ext uri="{FF2B5EF4-FFF2-40B4-BE49-F238E27FC236}">
                <a16:creationId xmlns:a16="http://schemas.microsoft.com/office/drawing/2014/main" id="{0CBB1ACC-4866-46FC-AF72-EA7E4C567280}"/>
              </a:ext>
            </a:extLst>
          </p:cNvPr>
          <p:cNvSpPr/>
          <p:nvPr/>
        </p:nvSpPr>
        <p:spPr>
          <a:xfrm>
            <a:off x="6300500" y="1393796"/>
            <a:ext cx="156805" cy="261342"/>
          </a:xfrm>
          <a:custGeom>
            <a:avLst/>
            <a:gdLst>
              <a:gd name="connsiteX0" fmla="*/ 9800 w 156805"/>
              <a:gd name="connsiteY0" fmla="*/ 179673 h 261342"/>
              <a:gd name="connsiteX1" fmla="*/ 11107 w 156805"/>
              <a:gd name="connsiteY1" fmla="*/ 9800 h 261342"/>
              <a:gd name="connsiteX2" fmla="*/ 148312 w 156805"/>
              <a:gd name="connsiteY2" fmla="*/ 9800 h 261342"/>
              <a:gd name="connsiteX3" fmla="*/ 140471 w 156805"/>
              <a:gd name="connsiteY3" fmla="*/ 205807 h 261342"/>
              <a:gd name="connsiteX4" fmla="*/ 71216 w 156805"/>
              <a:gd name="connsiteY4" fmla="*/ 260689 h 261342"/>
              <a:gd name="connsiteX5" fmla="*/ 9800 w 156805"/>
              <a:gd name="connsiteY5" fmla="*/ 179673 h 261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805" h="261342">
                <a:moveTo>
                  <a:pt x="9800" y="179673"/>
                </a:moveTo>
                <a:lnTo>
                  <a:pt x="11107" y="9800"/>
                </a:lnTo>
                <a:lnTo>
                  <a:pt x="148312" y="9800"/>
                </a:lnTo>
                <a:lnTo>
                  <a:pt x="140471" y="205807"/>
                </a:lnTo>
                <a:cubicBezTo>
                  <a:pt x="135245" y="251542"/>
                  <a:pt x="89510" y="260689"/>
                  <a:pt x="71216" y="260689"/>
                </a:cubicBezTo>
                <a:cubicBezTo>
                  <a:pt x="32015" y="259382"/>
                  <a:pt x="13721" y="245008"/>
                  <a:pt x="9800" y="179673"/>
                </a:cubicBezTo>
                <a:close/>
              </a:path>
            </a:pathLst>
          </a:custGeom>
          <a:solidFill>
            <a:srgbClr val="CE8D7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324" name="任意多边形: 形状 323">
            <a:extLst>
              <a:ext uri="{FF2B5EF4-FFF2-40B4-BE49-F238E27FC236}">
                <a16:creationId xmlns:a16="http://schemas.microsoft.com/office/drawing/2014/main" id="{1590191E-DD04-42F5-9457-ABFCE6A62753}"/>
              </a:ext>
            </a:extLst>
          </p:cNvPr>
          <p:cNvSpPr/>
          <p:nvPr/>
        </p:nvSpPr>
        <p:spPr>
          <a:xfrm>
            <a:off x="6103620" y="814734"/>
            <a:ext cx="522685" cy="679490"/>
          </a:xfrm>
          <a:custGeom>
            <a:avLst/>
            <a:gdLst>
              <a:gd name="connsiteX0" fmla="*/ 15901 w 522684"/>
              <a:gd name="connsiteY0" fmla="*/ 258264 h 679490"/>
              <a:gd name="connsiteX1" fmla="*/ 172706 w 522684"/>
              <a:gd name="connsiteY1" fmla="*/ 675105 h 679490"/>
              <a:gd name="connsiteX2" fmla="*/ 524212 w 522684"/>
              <a:gd name="connsiteY2" fmla="*/ 341894 h 679490"/>
              <a:gd name="connsiteX3" fmla="*/ 256336 w 522684"/>
              <a:gd name="connsiteY3" fmla="*/ 9989 h 679490"/>
              <a:gd name="connsiteX4" fmla="*/ 15901 w 522684"/>
              <a:gd name="connsiteY4" fmla="*/ 258264 h 67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2684" h="679490">
                <a:moveTo>
                  <a:pt x="15901" y="258264"/>
                </a:moveTo>
                <a:cubicBezTo>
                  <a:pt x="15901" y="258264"/>
                  <a:pt x="-37674" y="618917"/>
                  <a:pt x="172706" y="675105"/>
                </a:cubicBezTo>
                <a:cubicBezTo>
                  <a:pt x="322978" y="714307"/>
                  <a:pt x="535972" y="575795"/>
                  <a:pt x="524212" y="341894"/>
                </a:cubicBezTo>
                <a:cubicBezTo>
                  <a:pt x="512451" y="107992"/>
                  <a:pt x="362180" y="4762"/>
                  <a:pt x="256336" y="9989"/>
                </a:cubicBezTo>
                <a:cubicBezTo>
                  <a:pt x="151799" y="15216"/>
                  <a:pt x="40729" y="94925"/>
                  <a:pt x="15901" y="258264"/>
                </a:cubicBezTo>
                <a:close/>
              </a:path>
            </a:pathLst>
          </a:custGeom>
          <a:solidFill>
            <a:srgbClr val="F2AB8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325" name="任意多边形: 形状 324">
            <a:extLst>
              <a:ext uri="{FF2B5EF4-FFF2-40B4-BE49-F238E27FC236}">
                <a16:creationId xmlns:a16="http://schemas.microsoft.com/office/drawing/2014/main" id="{503B1E18-9644-48DC-B59B-CD67FF913F3C}"/>
              </a:ext>
            </a:extLst>
          </p:cNvPr>
          <p:cNvSpPr/>
          <p:nvPr/>
        </p:nvSpPr>
        <p:spPr>
          <a:xfrm>
            <a:off x="6211644" y="1213470"/>
            <a:ext cx="65336" cy="91470"/>
          </a:xfrm>
          <a:custGeom>
            <a:avLst/>
            <a:gdLst>
              <a:gd name="connsiteX0" fmla="*/ 62069 w 65335"/>
              <a:gd name="connsiteY0" fmla="*/ 9800 h 91469"/>
              <a:gd name="connsiteX1" fmla="*/ 54228 w 65335"/>
              <a:gd name="connsiteY1" fmla="*/ 24174 h 91469"/>
              <a:gd name="connsiteX2" fmla="*/ 43775 w 65335"/>
              <a:gd name="connsiteY2" fmla="*/ 37241 h 91469"/>
              <a:gd name="connsiteX3" fmla="*/ 32014 w 65335"/>
              <a:gd name="connsiteY3" fmla="*/ 49002 h 91469"/>
              <a:gd name="connsiteX4" fmla="*/ 17641 w 65335"/>
              <a:gd name="connsiteY4" fmla="*/ 58149 h 91469"/>
              <a:gd name="connsiteX5" fmla="*/ 18947 w 65335"/>
              <a:gd name="connsiteY5" fmla="*/ 51615 h 91469"/>
              <a:gd name="connsiteX6" fmla="*/ 43775 w 65335"/>
              <a:gd name="connsiteY6" fmla="*/ 88203 h 91469"/>
              <a:gd name="connsiteX7" fmla="*/ 12414 w 65335"/>
              <a:gd name="connsiteY7" fmla="*/ 56842 h 91469"/>
              <a:gd name="connsiteX8" fmla="*/ 9800 w 65335"/>
              <a:gd name="connsiteY8" fmla="*/ 52922 h 91469"/>
              <a:gd name="connsiteX9" fmla="*/ 13720 w 65335"/>
              <a:gd name="connsiteY9" fmla="*/ 50308 h 91469"/>
              <a:gd name="connsiteX10" fmla="*/ 26787 w 65335"/>
              <a:gd name="connsiteY10" fmla="*/ 42468 h 91469"/>
              <a:gd name="connsiteX11" fmla="*/ 38548 w 65335"/>
              <a:gd name="connsiteY11" fmla="*/ 33321 h 91469"/>
              <a:gd name="connsiteX12" fmla="*/ 50308 w 65335"/>
              <a:gd name="connsiteY12" fmla="*/ 22867 h 91469"/>
              <a:gd name="connsiteX13" fmla="*/ 62069 w 65335"/>
              <a:gd name="connsiteY13" fmla="*/ 9800 h 91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5335" h="91469">
                <a:moveTo>
                  <a:pt x="62069" y="9800"/>
                </a:moveTo>
                <a:cubicBezTo>
                  <a:pt x="59455" y="15027"/>
                  <a:pt x="56842" y="18947"/>
                  <a:pt x="54228" y="24174"/>
                </a:cubicBezTo>
                <a:cubicBezTo>
                  <a:pt x="51615" y="28094"/>
                  <a:pt x="47695" y="33321"/>
                  <a:pt x="43775" y="37241"/>
                </a:cubicBezTo>
                <a:cubicBezTo>
                  <a:pt x="39855" y="41161"/>
                  <a:pt x="35935" y="45082"/>
                  <a:pt x="32014" y="49002"/>
                </a:cubicBezTo>
                <a:cubicBezTo>
                  <a:pt x="28094" y="51615"/>
                  <a:pt x="22867" y="55535"/>
                  <a:pt x="17641" y="58149"/>
                </a:cubicBezTo>
                <a:lnTo>
                  <a:pt x="18947" y="51615"/>
                </a:lnTo>
                <a:cubicBezTo>
                  <a:pt x="28094" y="63376"/>
                  <a:pt x="37241" y="75136"/>
                  <a:pt x="43775" y="88203"/>
                </a:cubicBezTo>
                <a:cubicBezTo>
                  <a:pt x="32014" y="79056"/>
                  <a:pt x="21561" y="68602"/>
                  <a:pt x="12414" y="56842"/>
                </a:cubicBezTo>
                <a:lnTo>
                  <a:pt x="9800" y="52922"/>
                </a:lnTo>
                <a:lnTo>
                  <a:pt x="13720" y="50308"/>
                </a:lnTo>
                <a:cubicBezTo>
                  <a:pt x="17641" y="47695"/>
                  <a:pt x="21561" y="45082"/>
                  <a:pt x="26787" y="42468"/>
                </a:cubicBezTo>
                <a:cubicBezTo>
                  <a:pt x="30708" y="38548"/>
                  <a:pt x="34628" y="35935"/>
                  <a:pt x="38548" y="33321"/>
                </a:cubicBezTo>
                <a:cubicBezTo>
                  <a:pt x="42468" y="29401"/>
                  <a:pt x="46388" y="26788"/>
                  <a:pt x="50308" y="22867"/>
                </a:cubicBezTo>
                <a:cubicBezTo>
                  <a:pt x="54228" y="17641"/>
                  <a:pt x="58148" y="13720"/>
                  <a:pt x="62069" y="9800"/>
                </a:cubicBezTo>
                <a:close/>
              </a:path>
            </a:pathLst>
          </a:custGeom>
          <a:solidFill>
            <a:srgbClr val="B5766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326" name="任意多边形: 形状 325">
            <a:extLst>
              <a:ext uri="{FF2B5EF4-FFF2-40B4-BE49-F238E27FC236}">
                <a16:creationId xmlns:a16="http://schemas.microsoft.com/office/drawing/2014/main" id="{84C1C231-A2AD-4BDC-AFCA-806B3B95BE06}"/>
              </a:ext>
            </a:extLst>
          </p:cNvPr>
          <p:cNvSpPr/>
          <p:nvPr/>
        </p:nvSpPr>
        <p:spPr>
          <a:xfrm>
            <a:off x="6584057" y="1143246"/>
            <a:ext cx="130671" cy="182940"/>
          </a:xfrm>
          <a:custGeom>
            <a:avLst/>
            <a:gdLst>
              <a:gd name="connsiteX0" fmla="*/ 32014 w 130671"/>
              <a:gd name="connsiteY0" fmla="*/ 112692 h 182939"/>
              <a:gd name="connsiteX1" fmla="*/ 98657 w 130671"/>
              <a:gd name="connsiteY1" fmla="*/ 13382 h 182939"/>
              <a:gd name="connsiteX2" fmla="*/ 9800 w 130671"/>
              <a:gd name="connsiteY2" fmla="*/ 168881 h 182939"/>
              <a:gd name="connsiteX3" fmla="*/ 32014 w 130671"/>
              <a:gd name="connsiteY3" fmla="*/ 112692 h 182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0671" h="182939">
                <a:moveTo>
                  <a:pt x="32014" y="112692"/>
                </a:moveTo>
                <a:cubicBezTo>
                  <a:pt x="32014" y="112692"/>
                  <a:pt x="30708" y="-12752"/>
                  <a:pt x="98657" y="13382"/>
                </a:cubicBezTo>
                <a:cubicBezTo>
                  <a:pt x="166606" y="39517"/>
                  <a:pt x="109110" y="206776"/>
                  <a:pt x="9800" y="168881"/>
                </a:cubicBezTo>
                <a:lnTo>
                  <a:pt x="32014" y="112692"/>
                </a:lnTo>
                <a:close/>
              </a:path>
            </a:pathLst>
          </a:custGeom>
          <a:solidFill>
            <a:srgbClr val="F2AB8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327" name="任意多边形: 形状 326">
            <a:extLst>
              <a:ext uri="{FF2B5EF4-FFF2-40B4-BE49-F238E27FC236}">
                <a16:creationId xmlns:a16="http://schemas.microsoft.com/office/drawing/2014/main" id="{4F55C9A3-01D6-427B-80C1-4BBD96547B61}"/>
              </a:ext>
            </a:extLst>
          </p:cNvPr>
          <p:cNvSpPr/>
          <p:nvPr/>
        </p:nvSpPr>
        <p:spPr>
          <a:xfrm>
            <a:off x="6615418" y="1172792"/>
            <a:ext cx="78403" cy="117604"/>
          </a:xfrm>
          <a:custGeom>
            <a:avLst/>
            <a:gdLst>
              <a:gd name="connsiteX0" fmla="*/ 71216 w 78402"/>
              <a:gd name="connsiteY0" fmla="*/ 41332 h 117604"/>
              <a:gd name="connsiteX1" fmla="*/ 34628 w 78402"/>
              <a:gd name="connsiteY1" fmla="*/ 19118 h 117604"/>
              <a:gd name="connsiteX2" fmla="*/ 21561 w 78402"/>
              <a:gd name="connsiteY2" fmla="*/ 58319 h 117604"/>
              <a:gd name="connsiteX3" fmla="*/ 9800 w 78402"/>
              <a:gd name="connsiteY3" fmla="*/ 114508 h 117604"/>
              <a:gd name="connsiteX4" fmla="*/ 71216 w 78402"/>
              <a:gd name="connsiteY4" fmla="*/ 41332 h 117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402" h="117604">
                <a:moveTo>
                  <a:pt x="71216" y="41332"/>
                </a:moveTo>
                <a:cubicBezTo>
                  <a:pt x="71216" y="41332"/>
                  <a:pt x="56842" y="-10937"/>
                  <a:pt x="34628" y="19118"/>
                </a:cubicBezTo>
                <a:cubicBezTo>
                  <a:pt x="12414" y="49172"/>
                  <a:pt x="21561" y="58319"/>
                  <a:pt x="21561" y="58319"/>
                </a:cubicBezTo>
                <a:cubicBezTo>
                  <a:pt x="21561" y="58319"/>
                  <a:pt x="51615" y="97520"/>
                  <a:pt x="9800" y="114508"/>
                </a:cubicBezTo>
                <a:cubicBezTo>
                  <a:pt x="11107" y="113201"/>
                  <a:pt x="71216" y="135415"/>
                  <a:pt x="71216" y="41332"/>
                </a:cubicBezTo>
                <a:close/>
              </a:path>
            </a:pathLst>
          </a:custGeom>
          <a:solidFill>
            <a:srgbClr val="D69F8A">
              <a:alpha val="50000"/>
            </a:srgb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328" name="任意多边形: 形状 327">
            <a:extLst>
              <a:ext uri="{FF2B5EF4-FFF2-40B4-BE49-F238E27FC236}">
                <a16:creationId xmlns:a16="http://schemas.microsoft.com/office/drawing/2014/main" id="{0C9AF6C6-0092-4A19-97D5-A5EF5FBF0153}"/>
              </a:ext>
            </a:extLst>
          </p:cNvPr>
          <p:cNvSpPr/>
          <p:nvPr/>
        </p:nvSpPr>
        <p:spPr>
          <a:xfrm>
            <a:off x="6273059" y="687611"/>
            <a:ext cx="496550" cy="496550"/>
          </a:xfrm>
          <a:custGeom>
            <a:avLst/>
            <a:gdLst>
              <a:gd name="connsiteX0" fmla="*/ 9800 w 496550"/>
              <a:gd name="connsiteY0" fmla="*/ 124045 h 496550"/>
              <a:gd name="connsiteX1" fmla="*/ 356079 w 496550"/>
              <a:gd name="connsiteY1" fmla="*/ 491231 h 496550"/>
              <a:gd name="connsiteX2" fmla="*/ 467149 w 496550"/>
              <a:gd name="connsiteY2" fmla="*/ 461177 h 496550"/>
              <a:gd name="connsiteX3" fmla="*/ 408347 w 496550"/>
              <a:gd name="connsiteY3" fmla="*/ 118818 h 496550"/>
              <a:gd name="connsiteX4" fmla="*/ 9800 w 496550"/>
              <a:gd name="connsiteY4" fmla="*/ 124045 h 496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6550" h="496550">
                <a:moveTo>
                  <a:pt x="9800" y="124045"/>
                </a:moveTo>
                <a:cubicBezTo>
                  <a:pt x="9800" y="124045"/>
                  <a:pt x="21561" y="424589"/>
                  <a:pt x="356079" y="491231"/>
                </a:cubicBezTo>
                <a:cubicBezTo>
                  <a:pt x="356079" y="491231"/>
                  <a:pt x="399201" y="436349"/>
                  <a:pt x="467149" y="461177"/>
                </a:cubicBezTo>
                <a:cubicBezTo>
                  <a:pt x="490670" y="386694"/>
                  <a:pt x="514191" y="216821"/>
                  <a:pt x="408347" y="118818"/>
                </a:cubicBezTo>
                <a:cubicBezTo>
                  <a:pt x="301197" y="22121"/>
                  <a:pt x="49002" y="-70655"/>
                  <a:pt x="9800" y="124045"/>
                </a:cubicBezTo>
                <a:close/>
              </a:path>
            </a:pathLst>
          </a:custGeom>
          <a:solidFill>
            <a:srgbClr val="37373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329" name="任意多边形: 形状 328">
            <a:extLst>
              <a:ext uri="{FF2B5EF4-FFF2-40B4-BE49-F238E27FC236}">
                <a16:creationId xmlns:a16="http://schemas.microsoft.com/office/drawing/2014/main" id="{89C61760-B2CA-412A-A5C1-6EACB0FC23A6}"/>
              </a:ext>
            </a:extLst>
          </p:cNvPr>
          <p:cNvSpPr/>
          <p:nvPr/>
        </p:nvSpPr>
        <p:spPr>
          <a:xfrm>
            <a:off x="6355382" y="1056665"/>
            <a:ext cx="143738" cy="65336"/>
          </a:xfrm>
          <a:custGeom>
            <a:avLst/>
            <a:gdLst>
              <a:gd name="connsiteX0" fmla="*/ 9800 w 143738"/>
              <a:gd name="connsiteY0" fmla="*/ 32014 h 65335"/>
              <a:gd name="connsiteX1" fmla="*/ 16334 w 143738"/>
              <a:gd name="connsiteY1" fmla="*/ 34628 h 65335"/>
              <a:gd name="connsiteX2" fmla="*/ 33321 w 143738"/>
              <a:gd name="connsiteY2" fmla="*/ 39855 h 65335"/>
              <a:gd name="connsiteX3" fmla="*/ 43775 w 143738"/>
              <a:gd name="connsiteY3" fmla="*/ 42468 h 65335"/>
              <a:gd name="connsiteX4" fmla="*/ 55535 w 143738"/>
              <a:gd name="connsiteY4" fmla="*/ 45082 h 65335"/>
              <a:gd name="connsiteX5" fmla="*/ 81669 w 143738"/>
              <a:gd name="connsiteY5" fmla="*/ 45082 h 65335"/>
              <a:gd name="connsiteX6" fmla="*/ 94737 w 143738"/>
              <a:gd name="connsiteY6" fmla="*/ 42468 h 65335"/>
              <a:gd name="connsiteX7" fmla="*/ 106497 w 143738"/>
              <a:gd name="connsiteY7" fmla="*/ 38548 h 65335"/>
              <a:gd name="connsiteX8" fmla="*/ 116950 w 143738"/>
              <a:gd name="connsiteY8" fmla="*/ 33321 h 65335"/>
              <a:gd name="connsiteX9" fmla="*/ 126098 w 143738"/>
              <a:gd name="connsiteY9" fmla="*/ 26788 h 65335"/>
              <a:gd name="connsiteX10" fmla="*/ 132631 w 143738"/>
              <a:gd name="connsiteY10" fmla="*/ 20254 h 65335"/>
              <a:gd name="connsiteX11" fmla="*/ 137858 w 143738"/>
              <a:gd name="connsiteY11" fmla="*/ 15027 h 65335"/>
              <a:gd name="connsiteX12" fmla="*/ 143085 w 143738"/>
              <a:gd name="connsiteY12" fmla="*/ 9800 h 65335"/>
              <a:gd name="connsiteX13" fmla="*/ 141778 w 143738"/>
              <a:gd name="connsiteY13" fmla="*/ 16334 h 65335"/>
              <a:gd name="connsiteX14" fmla="*/ 139165 w 143738"/>
              <a:gd name="connsiteY14" fmla="*/ 24174 h 65335"/>
              <a:gd name="connsiteX15" fmla="*/ 133938 w 143738"/>
              <a:gd name="connsiteY15" fmla="*/ 33321 h 65335"/>
              <a:gd name="connsiteX16" fmla="*/ 126098 w 143738"/>
              <a:gd name="connsiteY16" fmla="*/ 43775 h 65335"/>
              <a:gd name="connsiteX17" fmla="*/ 114337 w 143738"/>
              <a:gd name="connsiteY17" fmla="*/ 52922 h 65335"/>
              <a:gd name="connsiteX18" fmla="*/ 99963 w 143738"/>
              <a:gd name="connsiteY18" fmla="*/ 59455 h 65335"/>
              <a:gd name="connsiteX19" fmla="*/ 84283 w 143738"/>
              <a:gd name="connsiteY19" fmla="*/ 63376 h 65335"/>
              <a:gd name="connsiteX20" fmla="*/ 68602 w 143738"/>
              <a:gd name="connsiteY20" fmla="*/ 63376 h 65335"/>
              <a:gd name="connsiteX21" fmla="*/ 52922 w 143738"/>
              <a:gd name="connsiteY21" fmla="*/ 60762 h 65335"/>
              <a:gd name="connsiteX22" fmla="*/ 39855 w 143738"/>
              <a:gd name="connsiteY22" fmla="*/ 55535 h 65335"/>
              <a:gd name="connsiteX23" fmla="*/ 29401 w 143738"/>
              <a:gd name="connsiteY23" fmla="*/ 49002 h 65335"/>
              <a:gd name="connsiteX24" fmla="*/ 21561 w 143738"/>
              <a:gd name="connsiteY24" fmla="*/ 42468 h 65335"/>
              <a:gd name="connsiteX25" fmla="*/ 16334 w 143738"/>
              <a:gd name="connsiteY25" fmla="*/ 37241 h 65335"/>
              <a:gd name="connsiteX26" fmla="*/ 9800 w 143738"/>
              <a:gd name="connsiteY26" fmla="*/ 32014 h 65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43738" h="65335">
                <a:moveTo>
                  <a:pt x="9800" y="32014"/>
                </a:moveTo>
                <a:cubicBezTo>
                  <a:pt x="9800" y="32014"/>
                  <a:pt x="12414" y="33321"/>
                  <a:pt x="16334" y="34628"/>
                </a:cubicBezTo>
                <a:cubicBezTo>
                  <a:pt x="20254" y="35935"/>
                  <a:pt x="25481" y="38548"/>
                  <a:pt x="33321" y="39855"/>
                </a:cubicBezTo>
                <a:cubicBezTo>
                  <a:pt x="37241" y="41161"/>
                  <a:pt x="39855" y="41161"/>
                  <a:pt x="43775" y="42468"/>
                </a:cubicBezTo>
                <a:cubicBezTo>
                  <a:pt x="47695" y="43775"/>
                  <a:pt x="51615" y="43775"/>
                  <a:pt x="55535" y="45082"/>
                </a:cubicBezTo>
                <a:cubicBezTo>
                  <a:pt x="63376" y="46388"/>
                  <a:pt x="72522" y="46388"/>
                  <a:pt x="81669" y="45082"/>
                </a:cubicBezTo>
                <a:cubicBezTo>
                  <a:pt x="85589" y="43775"/>
                  <a:pt x="90816" y="43775"/>
                  <a:pt x="94737" y="42468"/>
                </a:cubicBezTo>
                <a:cubicBezTo>
                  <a:pt x="98657" y="41161"/>
                  <a:pt x="102577" y="39855"/>
                  <a:pt x="106497" y="38548"/>
                </a:cubicBezTo>
                <a:cubicBezTo>
                  <a:pt x="110417" y="37241"/>
                  <a:pt x="114337" y="34628"/>
                  <a:pt x="116950" y="33321"/>
                </a:cubicBezTo>
                <a:cubicBezTo>
                  <a:pt x="120871" y="32014"/>
                  <a:pt x="123484" y="29401"/>
                  <a:pt x="126098" y="26788"/>
                </a:cubicBezTo>
                <a:cubicBezTo>
                  <a:pt x="128711" y="24174"/>
                  <a:pt x="131324" y="21561"/>
                  <a:pt x="132631" y="20254"/>
                </a:cubicBezTo>
                <a:cubicBezTo>
                  <a:pt x="135245" y="17641"/>
                  <a:pt x="136551" y="16334"/>
                  <a:pt x="137858" y="15027"/>
                </a:cubicBezTo>
                <a:cubicBezTo>
                  <a:pt x="140471" y="11107"/>
                  <a:pt x="143085" y="9800"/>
                  <a:pt x="143085" y="9800"/>
                </a:cubicBezTo>
                <a:cubicBezTo>
                  <a:pt x="143085" y="9800"/>
                  <a:pt x="143085" y="12414"/>
                  <a:pt x="141778" y="16334"/>
                </a:cubicBezTo>
                <a:cubicBezTo>
                  <a:pt x="141778" y="18947"/>
                  <a:pt x="140471" y="21561"/>
                  <a:pt x="139165" y="24174"/>
                </a:cubicBezTo>
                <a:cubicBezTo>
                  <a:pt x="137858" y="26788"/>
                  <a:pt x="136551" y="30708"/>
                  <a:pt x="133938" y="33321"/>
                </a:cubicBezTo>
                <a:cubicBezTo>
                  <a:pt x="131324" y="37241"/>
                  <a:pt x="130018" y="39855"/>
                  <a:pt x="126098" y="43775"/>
                </a:cubicBezTo>
                <a:cubicBezTo>
                  <a:pt x="123484" y="47695"/>
                  <a:pt x="119564" y="50308"/>
                  <a:pt x="114337" y="52922"/>
                </a:cubicBezTo>
                <a:cubicBezTo>
                  <a:pt x="110417" y="55535"/>
                  <a:pt x="105190" y="58149"/>
                  <a:pt x="99963" y="59455"/>
                </a:cubicBezTo>
                <a:cubicBezTo>
                  <a:pt x="94737" y="62069"/>
                  <a:pt x="89510" y="62069"/>
                  <a:pt x="84283" y="63376"/>
                </a:cubicBezTo>
                <a:cubicBezTo>
                  <a:pt x="79056" y="63376"/>
                  <a:pt x="73829" y="64682"/>
                  <a:pt x="68602" y="63376"/>
                </a:cubicBezTo>
                <a:cubicBezTo>
                  <a:pt x="63376" y="63376"/>
                  <a:pt x="58148" y="62069"/>
                  <a:pt x="52922" y="60762"/>
                </a:cubicBezTo>
                <a:cubicBezTo>
                  <a:pt x="47695" y="59455"/>
                  <a:pt x="43775" y="58149"/>
                  <a:pt x="39855" y="55535"/>
                </a:cubicBezTo>
                <a:cubicBezTo>
                  <a:pt x="35935" y="54229"/>
                  <a:pt x="32014" y="51615"/>
                  <a:pt x="29401" y="49002"/>
                </a:cubicBezTo>
                <a:cubicBezTo>
                  <a:pt x="25481" y="47695"/>
                  <a:pt x="22867" y="45082"/>
                  <a:pt x="21561" y="42468"/>
                </a:cubicBezTo>
                <a:cubicBezTo>
                  <a:pt x="18947" y="39855"/>
                  <a:pt x="17641" y="38548"/>
                  <a:pt x="16334" y="37241"/>
                </a:cubicBezTo>
                <a:cubicBezTo>
                  <a:pt x="11107" y="34628"/>
                  <a:pt x="9800" y="32014"/>
                  <a:pt x="9800" y="32014"/>
                </a:cubicBezTo>
                <a:close/>
              </a:path>
            </a:pathLst>
          </a:custGeom>
          <a:solidFill>
            <a:srgbClr val="0A070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330" name="任意多边形: 形状 329">
            <a:extLst>
              <a:ext uri="{FF2B5EF4-FFF2-40B4-BE49-F238E27FC236}">
                <a16:creationId xmlns:a16="http://schemas.microsoft.com/office/drawing/2014/main" id="{6B04D38A-76B5-48F9-B40D-D09851D159DC}"/>
              </a:ext>
            </a:extLst>
          </p:cNvPr>
          <p:cNvSpPr/>
          <p:nvPr/>
        </p:nvSpPr>
        <p:spPr>
          <a:xfrm>
            <a:off x="6125401" y="1036483"/>
            <a:ext cx="143738" cy="65336"/>
          </a:xfrm>
          <a:custGeom>
            <a:avLst/>
            <a:gdLst>
              <a:gd name="connsiteX0" fmla="*/ 137858 w 143738"/>
              <a:gd name="connsiteY0" fmla="*/ 49582 h 65335"/>
              <a:gd name="connsiteX1" fmla="*/ 132631 w 143738"/>
              <a:gd name="connsiteY1" fmla="*/ 45662 h 65335"/>
              <a:gd name="connsiteX2" fmla="*/ 126098 w 143738"/>
              <a:gd name="connsiteY2" fmla="*/ 41742 h 65335"/>
              <a:gd name="connsiteX3" fmla="*/ 118257 w 143738"/>
              <a:gd name="connsiteY3" fmla="*/ 37822 h 65335"/>
              <a:gd name="connsiteX4" fmla="*/ 107804 w 143738"/>
              <a:gd name="connsiteY4" fmla="*/ 33902 h 65335"/>
              <a:gd name="connsiteX5" fmla="*/ 96043 w 143738"/>
              <a:gd name="connsiteY5" fmla="*/ 31288 h 65335"/>
              <a:gd name="connsiteX6" fmla="*/ 84283 w 143738"/>
              <a:gd name="connsiteY6" fmla="*/ 29982 h 65335"/>
              <a:gd name="connsiteX7" fmla="*/ 71216 w 143738"/>
              <a:gd name="connsiteY7" fmla="*/ 29982 h 65335"/>
              <a:gd name="connsiteX8" fmla="*/ 59455 w 143738"/>
              <a:gd name="connsiteY8" fmla="*/ 32595 h 65335"/>
              <a:gd name="connsiteX9" fmla="*/ 47695 w 143738"/>
              <a:gd name="connsiteY9" fmla="*/ 36515 h 65335"/>
              <a:gd name="connsiteX10" fmla="*/ 37241 w 143738"/>
              <a:gd name="connsiteY10" fmla="*/ 41742 h 65335"/>
              <a:gd name="connsiteX11" fmla="*/ 28094 w 143738"/>
              <a:gd name="connsiteY11" fmla="*/ 46969 h 65335"/>
              <a:gd name="connsiteX12" fmla="*/ 20254 w 143738"/>
              <a:gd name="connsiteY12" fmla="*/ 52196 h 65335"/>
              <a:gd name="connsiteX13" fmla="*/ 15027 w 143738"/>
              <a:gd name="connsiteY13" fmla="*/ 57423 h 65335"/>
              <a:gd name="connsiteX14" fmla="*/ 9800 w 143738"/>
              <a:gd name="connsiteY14" fmla="*/ 61343 h 65335"/>
              <a:gd name="connsiteX15" fmla="*/ 12414 w 143738"/>
              <a:gd name="connsiteY15" fmla="*/ 54809 h 65335"/>
              <a:gd name="connsiteX16" fmla="*/ 15027 w 143738"/>
              <a:gd name="connsiteY16" fmla="*/ 46969 h 65335"/>
              <a:gd name="connsiteX17" fmla="*/ 20254 w 143738"/>
              <a:gd name="connsiteY17" fmla="*/ 37822 h 65335"/>
              <a:gd name="connsiteX18" fmla="*/ 29401 w 143738"/>
              <a:gd name="connsiteY18" fmla="*/ 28675 h 65335"/>
              <a:gd name="connsiteX19" fmla="*/ 41161 w 143738"/>
              <a:gd name="connsiteY19" fmla="*/ 20835 h 65335"/>
              <a:gd name="connsiteX20" fmla="*/ 55535 w 143738"/>
              <a:gd name="connsiteY20" fmla="*/ 14301 h 65335"/>
              <a:gd name="connsiteX21" fmla="*/ 71216 w 143738"/>
              <a:gd name="connsiteY21" fmla="*/ 10381 h 65335"/>
              <a:gd name="connsiteX22" fmla="*/ 86896 w 143738"/>
              <a:gd name="connsiteY22" fmla="*/ 10381 h 65335"/>
              <a:gd name="connsiteX23" fmla="*/ 101270 w 143738"/>
              <a:gd name="connsiteY23" fmla="*/ 12995 h 65335"/>
              <a:gd name="connsiteX24" fmla="*/ 114337 w 143738"/>
              <a:gd name="connsiteY24" fmla="*/ 18221 h 65335"/>
              <a:gd name="connsiteX25" fmla="*/ 124791 w 143738"/>
              <a:gd name="connsiteY25" fmla="*/ 26062 h 65335"/>
              <a:gd name="connsiteX26" fmla="*/ 132631 w 143738"/>
              <a:gd name="connsiteY26" fmla="*/ 33902 h 65335"/>
              <a:gd name="connsiteX27" fmla="*/ 136552 w 143738"/>
              <a:gd name="connsiteY27" fmla="*/ 40435 h 65335"/>
              <a:gd name="connsiteX28" fmla="*/ 137858 w 143738"/>
              <a:gd name="connsiteY28" fmla="*/ 49582 h 65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43738" h="65335">
                <a:moveTo>
                  <a:pt x="137858" y="49582"/>
                </a:moveTo>
                <a:cubicBezTo>
                  <a:pt x="137858" y="49582"/>
                  <a:pt x="135245" y="48276"/>
                  <a:pt x="132631" y="45662"/>
                </a:cubicBezTo>
                <a:cubicBezTo>
                  <a:pt x="131324" y="44356"/>
                  <a:pt x="128711" y="43049"/>
                  <a:pt x="126098" y="41742"/>
                </a:cubicBezTo>
                <a:cubicBezTo>
                  <a:pt x="123484" y="40435"/>
                  <a:pt x="120871" y="39129"/>
                  <a:pt x="118257" y="37822"/>
                </a:cubicBezTo>
                <a:cubicBezTo>
                  <a:pt x="115644" y="36515"/>
                  <a:pt x="111724" y="35209"/>
                  <a:pt x="107804" y="33902"/>
                </a:cubicBezTo>
                <a:cubicBezTo>
                  <a:pt x="103884" y="32595"/>
                  <a:pt x="99963" y="32595"/>
                  <a:pt x="96043" y="31288"/>
                </a:cubicBezTo>
                <a:cubicBezTo>
                  <a:pt x="92123" y="31288"/>
                  <a:pt x="88203" y="29982"/>
                  <a:pt x="84283" y="29982"/>
                </a:cubicBezTo>
                <a:cubicBezTo>
                  <a:pt x="80363" y="29982"/>
                  <a:pt x="76443" y="29982"/>
                  <a:pt x="71216" y="29982"/>
                </a:cubicBezTo>
                <a:cubicBezTo>
                  <a:pt x="67296" y="29982"/>
                  <a:pt x="63376" y="31288"/>
                  <a:pt x="59455" y="32595"/>
                </a:cubicBezTo>
                <a:cubicBezTo>
                  <a:pt x="55535" y="33902"/>
                  <a:pt x="51615" y="35209"/>
                  <a:pt x="47695" y="36515"/>
                </a:cubicBezTo>
                <a:cubicBezTo>
                  <a:pt x="43775" y="37822"/>
                  <a:pt x="39855" y="39129"/>
                  <a:pt x="37241" y="41742"/>
                </a:cubicBezTo>
                <a:cubicBezTo>
                  <a:pt x="33321" y="43049"/>
                  <a:pt x="30708" y="45662"/>
                  <a:pt x="28094" y="46969"/>
                </a:cubicBezTo>
                <a:cubicBezTo>
                  <a:pt x="25481" y="48276"/>
                  <a:pt x="22867" y="50889"/>
                  <a:pt x="20254" y="52196"/>
                </a:cubicBezTo>
                <a:cubicBezTo>
                  <a:pt x="17641" y="53503"/>
                  <a:pt x="16334" y="56116"/>
                  <a:pt x="15027" y="57423"/>
                </a:cubicBezTo>
                <a:cubicBezTo>
                  <a:pt x="12414" y="60036"/>
                  <a:pt x="9800" y="61343"/>
                  <a:pt x="9800" y="61343"/>
                </a:cubicBezTo>
                <a:cubicBezTo>
                  <a:pt x="9800" y="61343"/>
                  <a:pt x="9800" y="58729"/>
                  <a:pt x="12414" y="54809"/>
                </a:cubicBezTo>
                <a:cubicBezTo>
                  <a:pt x="13720" y="52196"/>
                  <a:pt x="13720" y="49582"/>
                  <a:pt x="15027" y="46969"/>
                </a:cubicBezTo>
                <a:cubicBezTo>
                  <a:pt x="16334" y="44356"/>
                  <a:pt x="17641" y="40435"/>
                  <a:pt x="20254" y="37822"/>
                </a:cubicBezTo>
                <a:cubicBezTo>
                  <a:pt x="22867" y="35209"/>
                  <a:pt x="25481" y="31288"/>
                  <a:pt x="29401" y="28675"/>
                </a:cubicBezTo>
                <a:cubicBezTo>
                  <a:pt x="32015" y="26062"/>
                  <a:pt x="35935" y="23448"/>
                  <a:pt x="41161" y="20835"/>
                </a:cubicBezTo>
                <a:cubicBezTo>
                  <a:pt x="45082" y="18221"/>
                  <a:pt x="50308" y="15608"/>
                  <a:pt x="55535" y="14301"/>
                </a:cubicBezTo>
                <a:cubicBezTo>
                  <a:pt x="60762" y="12995"/>
                  <a:pt x="65989" y="11688"/>
                  <a:pt x="71216" y="10381"/>
                </a:cubicBezTo>
                <a:cubicBezTo>
                  <a:pt x="76443" y="10381"/>
                  <a:pt x="81669" y="9074"/>
                  <a:pt x="86896" y="10381"/>
                </a:cubicBezTo>
                <a:cubicBezTo>
                  <a:pt x="92123" y="10381"/>
                  <a:pt x="97350" y="11688"/>
                  <a:pt x="101270" y="12995"/>
                </a:cubicBezTo>
                <a:cubicBezTo>
                  <a:pt x="106497" y="14301"/>
                  <a:pt x="110417" y="16915"/>
                  <a:pt x="114337" y="18221"/>
                </a:cubicBezTo>
                <a:cubicBezTo>
                  <a:pt x="118257" y="20835"/>
                  <a:pt x="122178" y="22142"/>
                  <a:pt x="124791" y="26062"/>
                </a:cubicBezTo>
                <a:cubicBezTo>
                  <a:pt x="127404" y="28675"/>
                  <a:pt x="130018" y="31288"/>
                  <a:pt x="132631" y="33902"/>
                </a:cubicBezTo>
                <a:cubicBezTo>
                  <a:pt x="135245" y="36515"/>
                  <a:pt x="136552" y="37822"/>
                  <a:pt x="136552" y="40435"/>
                </a:cubicBezTo>
                <a:cubicBezTo>
                  <a:pt x="137858" y="46969"/>
                  <a:pt x="137858" y="49582"/>
                  <a:pt x="137858" y="49582"/>
                </a:cubicBezTo>
                <a:close/>
              </a:path>
            </a:pathLst>
          </a:custGeom>
          <a:solidFill>
            <a:srgbClr val="0A070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331" name="任意多边形: 形状 330">
            <a:extLst>
              <a:ext uri="{FF2B5EF4-FFF2-40B4-BE49-F238E27FC236}">
                <a16:creationId xmlns:a16="http://schemas.microsoft.com/office/drawing/2014/main" id="{B2FC1E86-C2BE-4DA8-B9DD-E41C683B3924}"/>
              </a:ext>
            </a:extLst>
          </p:cNvPr>
          <p:cNvSpPr/>
          <p:nvPr/>
        </p:nvSpPr>
        <p:spPr>
          <a:xfrm>
            <a:off x="6241698" y="1372889"/>
            <a:ext cx="156805" cy="39201"/>
          </a:xfrm>
          <a:custGeom>
            <a:avLst/>
            <a:gdLst>
              <a:gd name="connsiteX0" fmla="*/ 158765 w 156805"/>
              <a:gd name="connsiteY0" fmla="*/ 9800 h 39201"/>
              <a:gd name="connsiteX1" fmla="*/ 9800 w 156805"/>
              <a:gd name="connsiteY1" fmla="*/ 9800 h 39201"/>
              <a:gd name="connsiteX2" fmla="*/ 158765 w 156805"/>
              <a:gd name="connsiteY2" fmla="*/ 9800 h 39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6805" h="39201">
                <a:moveTo>
                  <a:pt x="158765" y="9800"/>
                </a:moveTo>
                <a:cubicBezTo>
                  <a:pt x="158765" y="9800"/>
                  <a:pt x="47695" y="54229"/>
                  <a:pt x="9800" y="9800"/>
                </a:cubicBezTo>
                <a:lnTo>
                  <a:pt x="158765" y="9800"/>
                </a:lnTo>
                <a:close/>
              </a:path>
            </a:pathLst>
          </a:custGeom>
          <a:solidFill>
            <a:srgbClr val="C9656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332" name="任意多边形: 形状 331">
            <a:extLst>
              <a:ext uri="{FF2B5EF4-FFF2-40B4-BE49-F238E27FC236}">
                <a16:creationId xmlns:a16="http://schemas.microsoft.com/office/drawing/2014/main" id="{DF4CD336-7090-4A71-B02C-F3B4B2686A26}"/>
              </a:ext>
            </a:extLst>
          </p:cNvPr>
          <p:cNvSpPr/>
          <p:nvPr/>
        </p:nvSpPr>
        <p:spPr>
          <a:xfrm>
            <a:off x="6241102" y="1304785"/>
            <a:ext cx="156805" cy="78403"/>
          </a:xfrm>
          <a:custGeom>
            <a:avLst/>
            <a:gdLst>
              <a:gd name="connsiteX0" fmla="*/ 159362 w 156805"/>
              <a:gd name="connsiteY0" fmla="*/ 77904 h 78402"/>
              <a:gd name="connsiteX1" fmla="*/ 66585 w 156805"/>
              <a:gd name="connsiteY1" fmla="*/ 9955 h 78402"/>
              <a:gd name="connsiteX2" fmla="*/ 10396 w 156805"/>
              <a:gd name="connsiteY2" fmla="*/ 77904 h 78402"/>
              <a:gd name="connsiteX3" fmla="*/ 159362 w 156805"/>
              <a:gd name="connsiteY3" fmla="*/ 77904 h 78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6805" h="78402">
                <a:moveTo>
                  <a:pt x="159362" y="77904"/>
                </a:moveTo>
                <a:cubicBezTo>
                  <a:pt x="159362" y="77904"/>
                  <a:pt x="122774" y="6035"/>
                  <a:pt x="66585" y="9955"/>
                </a:cubicBezTo>
                <a:cubicBezTo>
                  <a:pt x="-57" y="15182"/>
                  <a:pt x="10396" y="77904"/>
                  <a:pt x="10396" y="77904"/>
                </a:cubicBezTo>
                <a:lnTo>
                  <a:pt x="159362" y="77904"/>
                </a:lnTo>
                <a:close/>
              </a:path>
            </a:pathLst>
          </a:custGeom>
          <a:solidFill>
            <a:srgbClr val="C9656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333" name="任意多边形: 形状 332">
            <a:extLst>
              <a:ext uri="{FF2B5EF4-FFF2-40B4-BE49-F238E27FC236}">
                <a16:creationId xmlns:a16="http://schemas.microsoft.com/office/drawing/2014/main" id="{FA1B2551-54F1-483C-B4F4-D0D222804D0D}"/>
              </a:ext>
            </a:extLst>
          </p:cNvPr>
          <p:cNvSpPr/>
          <p:nvPr/>
        </p:nvSpPr>
        <p:spPr>
          <a:xfrm>
            <a:off x="6241698" y="1328751"/>
            <a:ext cx="156805" cy="52268"/>
          </a:xfrm>
          <a:custGeom>
            <a:avLst/>
            <a:gdLst>
              <a:gd name="connsiteX0" fmla="*/ 158765 w 156805"/>
              <a:gd name="connsiteY0" fmla="*/ 53938 h 52268"/>
              <a:gd name="connsiteX1" fmla="*/ 9800 w 156805"/>
              <a:gd name="connsiteY1" fmla="*/ 53938 h 52268"/>
              <a:gd name="connsiteX2" fmla="*/ 158765 w 156805"/>
              <a:gd name="connsiteY2" fmla="*/ 53938 h 52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6805" h="52268">
                <a:moveTo>
                  <a:pt x="158765" y="53938"/>
                </a:moveTo>
                <a:lnTo>
                  <a:pt x="9800" y="53938"/>
                </a:lnTo>
                <a:cubicBezTo>
                  <a:pt x="9800" y="53938"/>
                  <a:pt x="42468" y="-45372"/>
                  <a:pt x="158765" y="53938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334" name="任意多边形: 形状 333">
            <a:extLst>
              <a:ext uri="{FF2B5EF4-FFF2-40B4-BE49-F238E27FC236}">
                <a16:creationId xmlns:a16="http://schemas.microsoft.com/office/drawing/2014/main" id="{70D19A48-6E07-476C-A922-5D6AD9D68454}"/>
              </a:ext>
            </a:extLst>
          </p:cNvPr>
          <p:cNvSpPr/>
          <p:nvPr/>
        </p:nvSpPr>
        <p:spPr>
          <a:xfrm>
            <a:off x="6350156" y="1153361"/>
            <a:ext cx="117604" cy="26134"/>
          </a:xfrm>
          <a:custGeom>
            <a:avLst/>
            <a:gdLst>
              <a:gd name="connsiteX0" fmla="*/ 9800 w 117604"/>
              <a:gd name="connsiteY0" fmla="*/ 16334 h 26134"/>
              <a:gd name="connsiteX1" fmla="*/ 26787 w 117604"/>
              <a:gd name="connsiteY1" fmla="*/ 12414 h 26134"/>
              <a:gd name="connsiteX2" fmla="*/ 63375 w 117604"/>
              <a:gd name="connsiteY2" fmla="*/ 9800 h 26134"/>
              <a:gd name="connsiteX3" fmla="*/ 99963 w 117604"/>
              <a:gd name="connsiteY3" fmla="*/ 12414 h 26134"/>
              <a:gd name="connsiteX4" fmla="*/ 116950 w 117604"/>
              <a:gd name="connsiteY4" fmla="*/ 16334 h 26134"/>
              <a:gd name="connsiteX5" fmla="*/ 99963 w 117604"/>
              <a:gd name="connsiteY5" fmla="*/ 20254 h 26134"/>
              <a:gd name="connsiteX6" fmla="*/ 63375 w 117604"/>
              <a:gd name="connsiteY6" fmla="*/ 22867 h 26134"/>
              <a:gd name="connsiteX7" fmla="*/ 26787 w 117604"/>
              <a:gd name="connsiteY7" fmla="*/ 20254 h 26134"/>
              <a:gd name="connsiteX8" fmla="*/ 9800 w 117604"/>
              <a:gd name="connsiteY8" fmla="*/ 16334 h 26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7604" h="26134">
                <a:moveTo>
                  <a:pt x="9800" y="16334"/>
                </a:moveTo>
                <a:cubicBezTo>
                  <a:pt x="9800" y="16334"/>
                  <a:pt x="16334" y="13721"/>
                  <a:pt x="26787" y="12414"/>
                </a:cubicBezTo>
                <a:cubicBezTo>
                  <a:pt x="37241" y="11107"/>
                  <a:pt x="50308" y="9800"/>
                  <a:pt x="63375" y="9800"/>
                </a:cubicBezTo>
                <a:cubicBezTo>
                  <a:pt x="76442" y="9800"/>
                  <a:pt x="89509" y="11107"/>
                  <a:pt x="99963" y="12414"/>
                </a:cubicBezTo>
                <a:cubicBezTo>
                  <a:pt x="110417" y="13721"/>
                  <a:pt x="116950" y="16334"/>
                  <a:pt x="116950" y="16334"/>
                </a:cubicBezTo>
                <a:cubicBezTo>
                  <a:pt x="116950" y="16334"/>
                  <a:pt x="110417" y="18947"/>
                  <a:pt x="99963" y="20254"/>
                </a:cubicBezTo>
                <a:cubicBezTo>
                  <a:pt x="89509" y="21561"/>
                  <a:pt x="76442" y="22867"/>
                  <a:pt x="63375" y="22867"/>
                </a:cubicBezTo>
                <a:cubicBezTo>
                  <a:pt x="50308" y="22867"/>
                  <a:pt x="37241" y="21561"/>
                  <a:pt x="26787" y="20254"/>
                </a:cubicBezTo>
                <a:cubicBezTo>
                  <a:pt x="16334" y="18947"/>
                  <a:pt x="9800" y="16334"/>
                  <a:pt x="9800" y="16334"/>
                </a:cubicBezTo>
                <a:close/>
              </a:path>
            </a:pathLst>
          </a:custGeom>
          <a:solidFill>
            <a:srgbClr val="22222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335" name="任意多边形: 形状 334">
            <a:extLst>
              <a:ext uri="{FF2B5EF4-FFF2-40B4-BE49-F238E27FC236}">
                <a16:creationId xmlns:a16="http://schemas.microsoft.com/office/drawing/2014/main" id="{2CF39654-7369-4914-8B0A-08AF4DBDE0C3}"/>
              </a:ext>
            </a:extLst>
          </p:cNvPr>
          <p:cNvSpPr/>
          <p:nvPr/>
        </p:nvSpPr>
        <p:spPr>
          <a:xfrm>
            <a:off x="6367143" y="1155975"/>
            <a:ext cx="65336" cy="65336"/>
          </a:xfrm>
          <a:custGeom>
            <a:avLst/>
            <a:gdLst>
              <a:gd name="connsiteX0" fmla="*/ 51615 w 65335"/>
              <a:gd name="connsiteY0" fmla="*/ 15027 h 65335"/>
              <a:gd name="connsiteX1" fmla="*/ 9800 w 65335"/>
              <a:gd name="connsiteY1" fmla="*/ 9800 h 65335"/>
              <a:gd name="connsiteX2" fmla="*/ 9800 w 65335"/>
              <a:gd name="connsiteY2" fmla="*/ 13720 h 65335"/>
              <a:gd name="connsiteX3" fmla="*/ 34628 w 65335"/>
              <a:gd name="connsiteY3" fmla="*/ 58149 h 65335"/>
              <a:gd name="connsiteX4" fmla="*/ 59455 w 65335"/>
              <a:gd name="connsiteY4" fmla="*/ 15027 h 65335"/>
              <a:gd name="connsiteX5" fmla="*/ 51615 w 65335"/>
              <a:gd name="connsiteY5" fmla="*/ 15027 h 65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5335" h="65335">
                <a:moveTo>
                  <a:pt x="51615" y="15027"/>
                </a:moveTo>
                <a:cubicBezTo>
                  <a:pt x="37241" y="15027"/>
                  <a:pt x="22867" y="12414"/>
                  <a:pt x="9800" y="9800"/>
                </a:cubicBezTo>
                <a:cubicBezTo>
                  <a:pt x="9800" y="11107"/>
                  <a:pt x="9800" y="12414"/>
                  <a:pt x="9800" y="13720"/>
                </a:cubicBezTo>
                <a:cubicBezTo>
                  <a:pt x="9800" y="38548"/>
                  <a:pt x="20254" y="58149"/>
                  <a:pt x="34628" y="58149"/>
                </a:cubicBezTo>
                <a:cubicBezTo>
                  <a:pt x="47695" y="58149"/>
                  <a:pt x="58149" y="38548"/>
                  <a:pt x="59455" y="15027"/>
                </a:cubicBezTo>
                <a:cubicBezTo>
                  <a:pt x="55535" y="15027"/>
                  <a:pt x="52922" y="15027"/>
                  <a:pt x="51615" y="15027"/>
                </a:cubicBezTo>
                <a:close/>
              </a:path>
            </a:pathLst>
          </a:custGeom>
          <a:solidFill>
            <a:srgbClr val="22222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336" name="任意多边形: 形状 335">
            <a:extLst>
              <a:ext uri="{FF2B5EF4-FFF2-40B4-BE49-F238E27FC236}">
                <a16:creationId xmlns:a16="http://schemas.microsoft.com/office/drawing/2014/main" id="{98C547D0-81E7-410F-B7A4-435C90C2B129}"/>
              </a:ext>
            </a:extLst>
          </p:cNvPr>
          <p:cNvSpPr/>
          <p:nvPr/>
        </p:nvSpPr>
        <p:spPr>
          <a:xfrm>
            <a:off x="6148922" y="1149441"/>
            <a:ext cx="117604" cy="26134"/>
          </a:xfrm>
          <a:custGeom>
            <a:avLst/>
            <a:gdLst>
              <a:gd name="connsiteX0" fmla="*/ 9800 w 117604"/>
              <a:gd name="connsiteY0" fmla="*/ 16334 h 26134"/>
              <a:gd name="connsiteX1" fmla="*/ 26788 w 117604"/>
              <a:gd name="connsiteY1" fmla="*/ 12414 h 26134"/>
              <a:gd name="connsiteX2" fmla="*/ 63376 w 117604"/>
              <a:gd name="connsiteY2" fmla="*/ 9800 h 26134"/>
              <a:gd name="connsiteX3" fmla="*/ 99964 w 117604"/>
              <a:gd name="connsiteY3" fmla="*/ 12414 h 26134"/>
              <a:gd name="connsiteX4" fmla="*/ 116951 w 117604"/>
              <a:gd name="connsiteY4" fmla="*/ 16334 h 26134"/>
              <a:gd name="connsiteX5" fmla="*/ 99964 w 117604"/>
              <a:gd name="connsiteY5" fmla="*/ 20254 h 26134"/>
              <a:gd name="connsiteX6" fmla="*/ 63376 w 117604"/>
              <a:gd name="connsiteY6" fmla="*/ 22867 h 26134"/>
              <a:gd name="connsiteX7" fmla="*/ 26788 w 117604"/>
              <a:gd name="connsiteY7" fmla="*/ 20254 h 26134"/>
              <a:gd name="connsiteX8" fmla="*/ 9800 w 117604"/>
              <a:gd name="connsiteY8" fmla="*/ 16334 h 26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7604" h="26134">
                <a:moveTo>
                  <a:pt x="9800" y="16334"/>
                </a:moveTo>
                <a:cubicBezTo>
                  <a:pt x="9800" y="16334"/>
                  <a:pt x="16334" y="13720"/>
                  <a:pt x="26788" y="12414"/>
                </a:cubicBezTo>
                <a:cubicBezTo>
                  <a:pt x="37241" y="11107"/>
                  <a:pt x="50308" y="9800"/>
                  <a:pt x="63376" y="9800"/>
                </a:cubicBezTo>
                <a:cubicBezTo>
                  <a:pt x="76443" y="9800"/>
                  <a:pt x="89510" y="11107"/>
                  <a:pt x="99964" y="12414"/>
                </a:cubicBezTo>
                <a:cubicBezTo>
                  <a:pt x="110417" y="13720"/>
                  <a:pt x="116951" y="16334"/>
                  <a:pt x="116951" y="16334"/>
                </a:cubicBezTo>
                <a:cubicBezTo>
                  <a:pt x="116951" y="16334"/>
                  <a:pt x="110417" y="18947"/>
                  <a:pt x="99964" y="20254"/>
                </a:cubicBezTo>
                <a:cubicBezTo>
                  <a:pt x="89510" y="21561"/>
                  <a:pt x="76443" y="22867"/>
                  <a:pt x="63376" y="22867"/>
                </a:cubicBezTo>
                <a:cubicBezTo>
                  <a:pt x="50308" y="22867"/>
                  <a:pt x="37241" y="21561"/>
                  <a:pt x="26788" y="20254"/>
                </a:cubicBezTo>
                <a:cubicBezTo>
                  <a:pt x="16334" y="18947"/>
                  <a:pt x="9800" y="16334"/>
                  <a:pt x="9800" y="16334"/>
                </a:cubicBezTo>
                <a:close/>
              </a:path>
            </a:pathLst>
          </a:custGeom>
          <a:solidFill>
            <a:srgbClr val="22222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337" name="任意多边形: 形状 336">
            <a:extLst>
              <a:ext uri="{FF2B5EF4-FFF2-40B4-BE49-F238E27FC236}">
                <a16:creationId xmlns:a16="http://schemas.microsoft.com/office/drawing/2014/main" id="{C9383F83-62BF-41CE-BCAD-B62D9437B7AC}"/>
              </a:ext>
            </a:extLst>
          </p:cNvPr>
          <p:cNvSpPr/>
          <p:nvPr/>
        </p:nvSpPr>
        <p:spPr>
          <a:xfrm>
            <a:off x="6165909" y="1152055"/>
            <a:ext cx="65336" cy="65336"/>
          </a:xfrm>
          <a:custGeom>
            <a:avLst/>
            <a:gdLst>
              <a:gd name="connsiteX0" fmla="*/ 51615 w 65335"/>
              <a:gd name="connsiteY0" fmla="*/ 15027 h 65335"/>
              <a:gd name="connsiteX1" fmla="*/ 9800 w 65335"/>
              <a:gd name="connsiteY1" fmla="*/ 9800 h 65335"/>
              <a:gd name="connsiteX2" fmla="*/ 9800 w 65335"/>
              <a:gd name="connsiteY2" fmla="*/ 13720 h 65335"/>
              <a:gd name="connsiteX3" fmla="*/ 34628 w 65335"/>
              <a:gd name="connsiteY3" fmla="*/ 58149 h 65335"/>
              <a:gd name="connsiteX4" fmla="*/ 58148 w 65335"/>
              <a:gd name="connsiteY4" fmla="*/ 15027 h 65335"/>
              <a:gd name="connsiteX5" fmla="*/ 51615 w 65335"/>
              <a:gd name="connsiteY5" fmla="*/ 15027 h 65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5335" h="65335">
                <a:moveTo>
                  <a:pt x="51615" y="15027"/>
                </a:moveTo>
                <a:cubicBezTo>
                  <a:pt x="37241" y="15027"/>
                  <a:pt x="22867" y="12414"/>
                  <a:pt x="9800" y="9800"/>
                </a:cubicBezTo>
                <a:cubicBezTo>
                  <a:pt x="9800" y="11107"/>
                  <a:pt x="9800" y="12414"/>
                  <a:pt x="9800" y="13720"/>
                </a:cubicBezTo>
                <a:cubicBezTo>
                  <a:pt x="9800" y="38548"/>
                  <a:pt x="20254" y="58149"/>
                  <a:pt x="34628" y="58149"/>
                </a:cubicBezTo>
                <a:cubicBezTo>
                  <a:pt x="47695" y="58149"/>
                  <a:pt x="58148" y="38548"/>
                  <a:pt x="58148" y="15027"/>
                </a:cubicBezTo>
                <a:cubicBezTo>
                  <a:pt x="55535" y="15027"/>
                  <a:pt x="54228" y="15027"/>
                  <a:pt x="51615" y="15027"/>
                </a:cubicBezTo>
                <a:close/>
              </a:path>
            </a:pathLst>
          </a:custGeom>
          <a:solidFill>
            <a:srgbClr val="22222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338" name="任意多边形: 形状 337">
            <a:extLst>
              <a:ext uri="{FF2B5EF4-FFF2-40B4-BE49-F238E27FC236}">
                <a16:creationId xmlns:a16="http://schemas.microsoft.com/office/drawing/2014/main" id="{BD05A905-68C9-4D19-BD0B-3E125B5B5784}"/>
              </a:ext>
            </a:extLst>
          </p:cNvPr>
          <p:cNvSpPr/>
          <p:nvPr/>
        </p:nvSpPr>
        <p:spPr>
          <a:xfrm>
            <a:off x="6581443" y="1268352"/>
            <a:ext cx="78403" cy="78403"/>
          </a:xfrm>
          <a:custGeom>
            <a:avLst/>
            <a:gdLst>
              <a:gd name="connsiteX0" fmla="*/ 9800 w 78402"/>
              <a:gd name="connsiteY0" fmla="*/ 41161 h 78402"/>
              <a:gd name="connsiteX1" fmla="*/ 41161 w 78402"/>
              <a:gd name="connsiteY1" fmla="*/ 72522 h 78402"/>
              <a:gd name="connsiteX2" fmla="*/ 72523 w 78402"/>
              <a:gd name="connsiteY2" fmla="*/ 41161 h 78402"/>
              <a:gd name="connsiteX3" fmla="*/ 41161 w 78402"/>
              <a:gd name="connsiteY3" fmla="*/ 9800 h 78402"/>
              <a:gd name="connsiteX4" fmla="*/ 9800 w 78402"/>
              <a:gd name="connsiteY4" fmla="*/ 41161 h 78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402" h="78402">
                <a:moveTo>
                  <a:pt x="9800" y="41161"/>
                </a:moveTo>
                <a:cubicBezTo>
                  <a:pt x="9800" y="58149"/>
                  <a:pt x="24174" y="72522"/>
                  <a:pt x="41161" y="72522"/>
                </a:cubicBezTo>
                <a:cubicBezTo>
                  <a:pt x="58149" y="72522"/>
                  <a:pt x="72523" y="58149"/>
                  <a:pt x="72523" y="41161"/>
                </a:cubicBezTo>
                <a:cubicBezTo>
                  <a:pt x="72523" y="24174"/>
                  <a:pt x="58149" y="9800"/>
                  <a:pt x="41161" y="9800"/>
                </a:cubicBezTo>
                <a:cubicBezTo>
                  <a:pt x="24174" y="9800"/>
                  <a:pt x="9800" y="24174"/>
                  <a:pt x="9800" y="41161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339" name="任意多边形: 形状 338">
            <a:extLst>
              <a:ext uri="{FF2B5EF4-FFF2-40B4-BE49-F238E27FC236}">
                <a16:creationId xmlns:a16="http://schemas.microsoft.com/office/drawing/2014/main" id="{3508ECA3-D5A9-4710-9F2D-F675FA7F9C4F}"/>
              </a:ext>
            </a:extLst>
          </p:cNvPr>
          <p:cNvSpPr/>
          <p:nvPr/>
        </p:nvSpPr>
        <p:spPr>
          <a:xfrm>
            <a:off x="4797224" y="788072"/>
            <a:ext cx="953899" cy="823228"/>
          </a:xfrm>
          <a:custGeom>
            <a:avLst/>
            <a:gdLst>
              <a:gd name="connsiteX0" fmla="*/ 816600 w 953899"/>
              <a:gd name="connsiteY0" fmla="*/ 284927 h 823228"/>
              <a:gd name="connsiteX1" fmla="*/ 883242 w 953899"/>
              <a:gd name="connsiteY1" fmla="*/ 397304 h 823228"/>
              <a:gd name="connsiteX2" fmla="*/ 938124 w 953899"/>
              <a:gd name="connsiteY2" fmla="*/ 597231 h 823228"/>
              <a:gd name="connsiteX3" fmla="*/ 752571 w 953899"/>
              <a:gd name="connsiteY3" fmla="*/ 703074 h 823228"/>
              <a:gd name="connsiteX4" fmla="*/ 546110 w 953899"/>
              <a:gd name="connsiteY4" fmla="*/ 815452 h 823228"/>
              <a:gd name="connsiteX5" fmla="*/ 293915 w 953899"/>
              <a:gd name="connsiteY5" fmla="*/ 788011 h 823228"/>
              <a:gd name="connsiteX6" fmla="*/ 120122 w 953899"/>
              <a:gd name="connsiteY6" fmla="*/ 650806 h 823228"/>
              <a:gd name="connsiteX7" fmla="*/ 50867 w 953899"/>
              <a:gd name="connsiteY7" fmla="*/ 389464 h 823228"/>
              <a:gd name="connsiteX8" fmla="*/ 390612 w 953899"/>
              <a:gd name="connsiteY8" fmla="*/ 18357 h 823228"/>
              <a:gd name="connsiteX9" fmla="*/ 816600 w 953899"/>
              <a:gd name="connsiteY9" fmla="*/ 284927 h 823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53899" h="823228">
                <a:moveTo>
                  <a:pt x="816600" y="284927"/>
                </a:moveTo>
                <a:cubicBezTo>
                  <a:pt x="816600" y="284927"/>
                  <a:pt x="895003" y="291460"/>
                  <a:pt x="883242" y="397304"/>
                </a:cubicBezTo>
                <a:cubicBezTo>
                  <a:pt x="871482" y="503148"/>
                  <a:pt x="991699" y="424745"/>
                  <a:pt x="938124" y="597231"/>
                </a:cubicBezTo>
                <a:cubicBezTo>
                  <a:pt x="904149" y="703074"/>
                  <a:pt x="813986" y="670407"/>
                  <a:pt x="752571" y="703074"/>
                </a:cubicBezTo>
                <a:cubicBezTo>
                  <a:pt x="714676" y="723982"/>
                  <a:pt x="704223" y="836359"/>
                  <a:pt x="546110" y="815452"/>
                </a:cubicBezTo>
                <a:cubicBezTo>
                  <a:pt x="387998" y="794544"/>
                  <a:pt x="390612" y="790624"/>
                  <a:pt x="293915" y="788011"/>
                </a:cubicBezTo>
                <a:cubicBezTo>
                  <a:pt x="151484" y="785397"/>
                  <a:pt x="172391" y="726595"/>
                  <a:pt x="120122" y="650806"/>
                </a:cubicBezTo>
                <a:cubicBezTo>
                  <a:pt x="92682" y="611605"/>
                  <a:pt x="-62817" y="535815"/>
                  <a:pt x="50867" y="389464"/>
                </a:cubicBezTo>
                <a:cubicBezTo>
                  <a:pt x="144950" y="266633"/>
                  <a:pt x="44333" y="-45671"/>
                  <a:pt x="390612" y="18357"/>
                </a:cubicBezTo>
                <a:cubicBezTo>
                  <a:pt x="738197" y="83693"/>
                  <a:pt x="816600" y="284927"/>
                  <a:pt x="816600" y="284927"/>
                </a:cubicBezTo>
                <a:close/>
              </a:path>
            </a:pathLst>
          </a:custGeom>
          <a:solidFill>
            <a:srgbClr val="37373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340" name="任意多边形: 形状 339">
            <a:extLst>
              <a:ext uri="{FF2B5EF4-FFF2-40B4-BE49-F238E27FC236}">
                <a16:creationId xmlns:a16="http://schemas.microsoft.com/office/drawing/2014/main" id="{8902FE39-C04D-459C-AE8A-7F4426FE0DE3}"/>
              </a:ext>
            </a:extLst>
          </p:cNvPr>
          <p:cNvSpPr/>
          <p:nvPr/>
        </p:nvSpPr>
        <p:spPr>
          <a:xfrm>
            <a:off x="5161048" y="1393796"/>
            <a:ext cx="156805" cy="261342"/>
          </a:xfrm>
          <a:custGeom>
            <a:avLst/>
            <a:gdLst>
              <a:gd name="connsiteX0" fmla="*/ 9800 w 156805"/>
              <a:gd name="connsiteY0" fmla="*/ 179673 h 261342"/>
              <a:gd name="connsiteX1" fmla="*/ 11107 w 156805"/>
              <a:gd name="connsiteY1" fmla="*/ 9800 h 261342"/>
              <a:gd name="connsiteX2" fmla="*/ 148311 w 156805"/>
              <a:gd name="connsiteY2" fmla="*/ 9800 h 261342"/>
              <a:gd name="connsiteX3" fmla="*/ 139165 w 156805"/>
              <a:gd name="connsiteY3" fmla="*/ 205807 h 261342"/>
              <a:gd name="connsiteX4" fmla="*/ 69909 w 156805"/>
              <a:gd name="connsiteY4" fmla="*/ 260689 h 261342"/>
              <a:gd name="connsiteX5" fmla="*/ 9800 w 156805"/>
              <a:gd name="connsiteY5" fmla="*/ 179673 h 261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805" h="261342">
                <a:moveTo>
                  <a:pt x="9800" y="179673"/>
                </a:moveTo>
                <a:lnTo>
                  <a:pt x="11107" y="9800"/>
                </a:lnTo>
                <a:lnTo>
                  <a:pt x="148311" y="9800"/>
                </a:lnTo>
                <a:lnTo>
                  <a:pt x="139165" y="205807"/>
                </a:lnTo>
                <a:cubicBezTo>
                  <a:pt x="133938" y="251542"/>
                  <a:pt x="88203" y="260689"/>
                  <a:pt x="69909" y="260689"/>
                </a:cubicBezTo>
                <a:cubicBezTo>
                  <a:pt x="30707" y="259382"/>
                  <a:pt x="13720" y="245008"/>
                  <a:pt x="9800" y="179673"/>
                </a:cubicBezTo>
                <a:close/>
              </a:path>
            </a:pathLst>
          </a:custGeom>
          <a:solidFill>
            <a:srgbClr val="CE8D7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341" name="任意多边形: 形状 340">
            <a:extLst>
              <a:ext uri="{FF2B5EF4-FFF2-40B4-BE49-F238E27FC236}">
                <a16:creationId xmlns:a16="http://schemas.microsoft.com/office/drawing/2014/main" id="{295CE71A-BCE1-4BDA-8187-F6F434BFE8AA}"/>
              </a:ext>
            </a:extLst>
          </p:cNvPr>
          <p:cNvSpPr/>
          <p:nvPr/>
        </p:nvSpPr>
        <p:spPr>
          <a:xfrm>
            <a:off x="4962861" y="814734"/>
            <a:ext cx="522685" cy="679490"/>
          </a:xfrm>
          <a:custGeom>
            <a:avLst/>
            <a:gdLst>
              <a:gd name="connsiteX0" fmla="*/ 15901 w 522684"/>
              <a:gd name="connsiteY0" fmla="*/ 258264 h 679490"/>
              <a:gd name="connsiteX1" fmla="*/ 172706 w 522684"/>
              <a:gd name="connsiteY1" fmla="*/ 675105 h 679490"/>
              <a:gd name="connsiteX2" fmla="*/ 524212 w 522684"/>
              <a:gd name="connsiteY2" fmla="*/ 341894 h 679490"/>
              <a:gd name="connsiteX3" fmla="*/ 256336 w 522684"/>
              <a:gd name="connsiteY3" fmla="*/ 9989 h 679490"/>
              <a:gd name="connsiteX4" fmla="*/ 15901 w 522684"/>
              <a:gd name="connsiteY4" fmla="*/ 258264 h 67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2684" h="679490">
                <a:moveTo>
                  <a:pt x="15901" y="258264"/>
                </a:moveTo>
                <a:cubicBezTo>
                  <a:pt x="15901" y="258264"/>
                  <a:pt x="-37674" y="618917"/>
                  <a:pt x="172706" y="675105"/>
                </a:cubicBezTo>
                <a:cubicBezTo>
                  <a:pt x="322978" y="714307"/>
                  <a:pt x="535972" y="575795"/>
                  <a:pt x="524212" y="341894"/>
                </a:cubicBezTo>
                <a:cubicBezTo>
                  <a:pt x="512451" y="107992"/>
                  <a:pt x="362180" y="4762"/>
                  <a:pt x="256336" y="9989"/>
                </a:cubicBezTo>
                <a:cubicBezTo>
                  <a:pt x="151799" y="15216"/>
                  <a:pt x="42035" y="94925"/>
                  <a:pt x="15901" y="258264"/>
                </a:cubicBezTo>
                <a:close/>
              </a:path>
            </a:pathLst>
          </a:custGeom>
          <a:solidFill>
            <a:srgbClr val="F2AB8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342" name="任意多边形: 形状 341">
            <a:extLst>
              <a:ext uri="{FF2B5EF4-FFF2-40B4-BE49-F238E27FC236}">
                <a16:creationId xmlns:a16="http://schemas.microsoft.com/office/drawing/2014/main" id="{9DBD2D4E-1E73-4F55-9A4F-7C02EAC4FF21}"/>
              </a:ext>
            </a:extLst>
          </p:cNvPr>
          <p:cNvSpPr/>
          <p:nvPr/>
        </p:nvSpPr>
        <p:spPr>
          <a:xfrm>
            <a:off x="5072191" y="1213470"/>
            <a:ext cx="65336" cy="91470"/>
          </a:xfrm>
          <a:custGeom>
            <a:avLst/>
            <a:gdLst>
              <a:gd name="connsiteX0" fmla="*/ 62069 w 65335"/>
              <a:gd name="connsiteY0" fmla="*/ 9800 h 91469"/>
              <a:gd name="connsiteX1" fmla="*/ 54228 w 65335"/>
              <a:gd name="connsiteY1" fmla="*/ 24174 h 91469"/>
              <a:gd name="connsiteX2" fmla="*/ 43775 w 65335"/>
              <a:gd name="connsiteY2" fmla="*/ 37241 h 91469"/>
              <a:gd name="connsiteX3" fmla="*/ 32015 w 65335"/>
              <a:gd name="connsiteY3" fmla="*/ 49002 h 91469"/>
              <a:gd name="connsiteX4" fmla="*/ 17641 w 65335"/>
              <a:gd name="connsiteY4" fmla="*/ 58149 h 91469"/>
              <a:gd name="connsiteX5" fmla="*/ 18947 w 65335"/>
              <a:gd name="connsiteY5" fmla="*/ 51615 h 91469"/>
              <a:gd name="connsiteX6" fmla="*/ 43775 w 65335"/>
              <a:gd name="connsiteY6" fmla="*/ 88203 h 91469"/>
              <a:gd name="connsiteX7" fmla="*/ 12414 w 65335"/>
              <a:gd name="connsiteY7" fmla="*/ 56842 h 91469"/>
              <a:gd name="connsiteX8" fmla="*/ 9800 w 65335"/>
              <a:gd name="connsiteY8" fmla="*/ 52922 h 91469"/>
              <a:gd name="connsiteX9" fmla="*/ 13721 w 65335"/>
              <a:gd name="connsiteY9" fmla="*/ 50308 h 91469"/>
              <a:gd name="connsiteX10" fmla="*/ 26788 w 65335"/>
              <a:gd name="connsiteY10" fmla="*/ 42468 h 91469"/>
              <a:gd name="connsiteX11" fmla="*/ 38548 w 65335"/>
              <a:gd name="connsiteY11" fmla="*/ 33321 h 91469"/>
              <a:gd name="connsiteX12" fmla="*/ 50308 w 65335"/>
              <a:gd name="connsiteY12" fmla="*/ 22867 h 91469"/>
              <a:gd name="connsiteX13" fmla="*/ 62069 w 65335"/>
              <a:gd name="connsiteY13" fmla="*/ 9800 h 91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5335" h="91469">
                <a:moveTo>
                  <a:pt x="62069" y="9800"/>
                </a:moveTo>
                <a:cubicBezTo>
                  <a:pt x="59456" y="15027"/>
                  <a:pt x="56842" y="18947"/>
                  <a:pt x="54228" y="24174"/>
                </a:cubicBezTo>
                <a:cubicBezTo>
                  <a:pt x="51615" y="28094"/>
                  <a:pt x="47695" y="33321"/>
                  <a:pt x="43775" y="37241"/>
                </a:cubicBezTo>
                <a:cubicBezTo>
                  <a:pt x="39855" y="41161"/>
                  <a:pt x="35935" y="45082"/>
                  <a:pt x="32015" y="49002"/>
                </a:cubicBezTo>
                <a:cubicBezTo>
                  <a:pt x="28094" y="51615"/>
                  <a:pt x="22867" y="55535"/>
                  <a:pt x="17641" y="58149"/>
                </a:cubicBezTo>
                <a:lnTo>
                  <a:pt x="18947" y="51615"/>
                </a:lnTo>
                <a:cubicBezTo>
                  <a:pt x="28094" y="63376"/>
                  <a:pt x="37241" y="75136"/>
                  <a:pt x="43775" y="88203"/>
                </a:cubicBezTo>
                <a:cubicBezTo>
                  <a:pt x="32015" y="79056"/>
                  <a:pt x="21561" y="68602"/>
                  <a:pt x="12414" y="56842"/>
                </a:cubicBezTo>
                <a:lnTo>
                  <a:pt x="9800" y="52922"/>
                </a:lnTo>
                <a:lnTo>
                  <a:pt x="13721" y="50308"/>
                </a:lnTo>
                <a:cubicBezTo>
                  <a:pt x="17641" y="47695"/>
                  <a:pt x="21561" y="45082"/>
                  <a:pt x="26788" y="42468"/>
                </a:cubicBezTo>
                <a:cubicBezTo>
                  <a:pt x="30708" y="38548"/>
                  <a:pt x="34628" y="35935"/>
                  <a:pt x="38548" y="33321"/>
                </a:cubicBezTo>
                <a:cubicBezTo>
                  <a:pt x="42468" y="29401"/>
                  <a:pt x="46388" y="26788"/>
                  <a:pt x="50308" y="22867"/>
                </a:cubicBezTo>
                <a:cubicBezTo>
                  <a:pt x="52922" y="17641"/>
                  <a:pt x="56842" y="13720"/>
                  <a:pt x="62069" y="9800"/>
                </a:cubicBezTo>
                <a:close/>
              </a:path>
            </a:pathLst>
          </a:custGeom>
          <a:solidFill>
            <a:srgbClr val="B5766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343" name="任意多边形: 形状 342">
            <a:extLst>
              <a:ext uri="{FF2B5EF4-FFF2-40B4-BE49-F238E27FC236}">
                <a16:creationId xmlns:a16="http://schemas.microsoft.com/office/drawing/2014/main" id="{E1B3027D-7EE2-4B32-AA8C-2CA735229BD8}"/>
              </a:ext>
            </a:extLst>
          </p:cNvPr>
          <p:cNvSpPr/>
          <p:nvPr/>
        </p:nvSpPr>
        <p:spPr>
          <a:xfrm>
            <a:off x="5443297" y="1143246"/>
            <a:ext cx="130671" cy="182940"/>
          </a:xfrm>
          <a:custGeom>
            <a:avLst/>
            <a:gdLst>
              <a:gd name="connsiteX0" fmla="*/ 32015 w 130671"/>
              <a:gd name="connsiteY0" fmla="*/ 112692 h 182939"/>
              <a:gd name="connsiteX1" fmla="*/ 98657 w 130671"/>
              <a:gd name="connsiteY1" fmla="*/ 13382 h 182939"/>
              <a:gd name="connsiteX2" fmla="*/ 9800 w 130671"/>
              <a:gd name="connsiteY2" fmla="*/ 168881 h 182939"/>
              <a:gd name="connsiteX3" fmla="*/ 32015 w 130671"/>
              <a:gd name="connsiteY3" fmla="*/ 112692 h 182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0671" h="182939">
                <a:moveTo>
                  <a:pt x="32015" y="112692"/>
                </a:moveTo>
                <a:cubicBezTo>
                  <a:pt x="32015" y="112692"/>
                  <a:pt x="30708" y="-12752"/>
                  <a:pt x="98657" y="13382"/>
                </a:cubicBezTo>
                <a:cubicBezTo>
                  <a:pt x="166606" y="39517"/>
                  <a:pt x="109110" y="206776"/>
                  <a:pt x="9800" y="168881"/>
                </a:cubicBezTo>
                <a:lnTo>
                  <a:pt x="32015" y="112692"/>
                </a:lnTo>
                <a:close/>
              </a:path>
            </a:pathLst>
          </a:custGeom>
          <a:solidFill>
            <a:srgbClr val="F2AB8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344" name="任意多边形: 形状 343">
            <a:extLst>
              <a:ext uri="{FF2B5EF4-FFF2-40B4-BE49-F238E27FC236}">
                <a16:creationId xmlns:a16="http://schemas.microsoft.com/office/drawing/2014/main" id="{B7E91B8F-66E9-41C4-8098-373DA1B9843D}"/>
              </a:ext>
            </a:extLst>
          </p:cNvPr>
          <p:cNvSpPr/>
          <p:nvPr/>
        </p:nvSpPr>
        <p:spPr>
          <a:xfrm>
            <a:off x="5475965" y="1172792"/>
            <a:ext cx="78403" cy="117604"/>
          </a:xfrm>
          <a:custGeom>
            <a:avLst/>
            <a:gdLst>
              <a:gd name="connsiteX0" fmla="*/ 71216 w 78402"/>
              <a:gd name="connsiteY0" fmla="*/ 41332 h 117604"/>
              <a:gd name="connsiteX1" fmla="*/ 34628 w 78402"/>
              <a:gd name="connsiteY1" fmla="*/ 19118 h 117604"/>
              <a:gd name="connsiteX2" fmla="*/ 21561 w 78402"/>
              <a:gd name="connsiteY2" fmla="*/ 58319 h 117604"/>
              <a:gd name="connsiteX3" fmla="*/ 9800 w 78402"/>
              <a:gd name="connsiteY3" fmla="*/ 114508 h 117604"/>
              <a:gd name="connsiteX4" fmla="*/ 71216 w 78402"/>
              <a:gd name="connsiteY4" fmla="*/ 41332 h 117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402" h="117604">
                <a:moveTo>
                  <a:pt x="71216" y="41332"/>
                </a:moveTo>
                <a:cubicBezTo>
                  <a:pt x="71216" y="41332"/>
                  <a:pt x="56842" y="-10937"/>
                  <a:pt x="34628" y="19118"/>
                </a:cubicBezTo>
                <a:cubicBezTo>
                  <a:pt x="12414" y="49172"/>
                  <a:pt x="21561" y="58319"/>
                  <a:pt x="21561" y="58319"/>
                </a:cubicBezTo>
                <a:cubicBezTo>
                  <a:pt x="21561" y="58319"/>
                  <a:pt x="51615" y="97520"/>
                  <a:pt x="9800" y="114508"/>
                </a:cubicBezTo>
                <a:cubicBezTo>
                  <a:pt x="9800" y="113201"/>
                  <a:pt x="69909" y="135415"/>
                  <a:pt x="71216" y="41332"/>
                </a:cubicBezTo>
                <a:close/>
              </a:path>
            </a:pathLst>
          </a:custGeom>
          <a:solidFill>
            <a:srgbClr val="D69F8A">
              <a:alpha val="50000"/>
            </a:srgb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345" name="任意多边形: 形状 344">
            <a:extLst>
              <a:ext uri="{FF2B5EF4-FFF2-40B4-BE49-F238E27FC236}">
                <a16:creationId xmlns:a16="http://schemas.microsoft.com/office/drawing/2014/main" id="{42F72C98-C46B-4872-8523-F6E99E75AA69}"/>
              </a:ext>
            </a:extLst>
          </p:cNvPr>
          <p:cNvSpPr/>
          <p:nvPr/>
        </p:nvSpPr>
        <p:spPr>
          <a:xfrm>
            <a:off x="5133607" y="687198"/>
            <a:ext cx="496550" cy="496550"/>
          </a:xfrm>
          <a:custGeom>
            <a:avLst/>
            <a:gdLst>
              <a:gd name="connsiteX0" fmla="*/ 9800 w 496550"/>
              <a:gd name="connsiteY0" fmla="*/ 124458 h 496550"/>
              <a:gd name="connsiteX1" fmla="*/ 356079 w 496550"/>
              <a:gd name="connsiteY1" fmla="*/ 491644 h 496550"/>
              <a:gd name="connsiteX2" fmla="*/ 467149 w 496550"/>
              <a:gd name="connsiteY2" fmla="*/ 461590 h 496550"/>
              <a:gd name="connsiteX3" fmla="*/ 408347 w 496550"/>
              <a:gd name="connsiteY3" fmla="*/ 119232 h 496550"/>
              <a:gd name="connsiteX4" fmla="*/ 9800 w 496550"/>
              <a:gd name="connsiteY4" fmla="*/ 124458 h 496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6550" h="496550">
                <a:moveTo>
                  <a:pt x="9800" y="124458"/>
                </a:moveTo>
                <a:cubicBezTo>
                  <a:pt x="9800" y="124458"/>
                  <a:pt x="21561" y="425002"/>
                  <a:pt x="356079" y="491644"/>
                </a:cubicBezTo>
                <a:cubicBezTo>
                  <a:pt x="356079" y="491644"/>
                  <a:pt x="399200" y="436763"/>
                  <a:pt x="467149" y="461590"/>
                </a:cubicBezTo>
                <a:cubicBezTo>
                  <a:pt x="490670" y="387108"/>
                  <a:pt x="514191" y="217235"/>
                  <a:pt x="408347" y="119232"/>
                </a:cubicBezTo>
                <a:cubicBezTo>
                  <a:pt x="302504" y="21228"/>
                  <a:pt x="47695" y="-70242"/>
                  <a:pt x="9800" y="124458"/>
                </a:cubicBezTo>
                <a:close/>
              </a:path>
            </a:pathLst>
          </a:custGeom>
          <a:solidFill>
            <a:srgbClr val="37373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346" name="任意多边形: 形状 345">
            <a:extLst>
              <a:ext uri="{FF2B5EF4-FFF2-40B4-BE49-F238E27FC236}">
                <a16:creationId xmlns:a16="http://schemas.microsoft.com/office/drawing/2014/main" id="{10621D6F-7932-42B6-9124-13B03F13D095}"/>
              </a:ext>
            </a:extLst>
          </p:cNvPr>
          <p:cNvSpPr/>
          <p:nvPr/>
        </p:nvSpPr>
        <p:spPr>
          <a:xfrm>
            <a:off x="5227690" y="1052745"/>
            <a:ext cx="143738" cy="65336"/>
          </a:xfrm>
          <a:custGeom>
            <a:avLst/>
            <a:gdLst>
              <a:gd name="connsiteX0" fmla="*/ 144392 w 143738"/>
              <a:gd name="connsiteY0" fmla="*/ 63376 h 65335"/>
              <a:gd name="connsiteX1" fmla="*/ 139165 w 143738"/>
              <a:gd name="connsiteY1" fmla="*/ 59455 h 65335"/>
              <a:gd name="connsiteX2" fmla="*/ 124791 w 143738"/>
              <a:gd name="connsiteY2" fmla="*/ 49002 h 65335"/>
              <a:gd name="connsiteX3" fmla="*/ 115644 w 143738"/>
              <a:gd name="connsiteY3" fmla="*/ 42468 h 65335"/>
              <a:gd name="connsiteX4" fmla="*/ 105191 w 143738"/>
              <a:gd name="connsiteY4" fmla="*/ 37241 h 65335"/>
              <a:gd name="connsiteX5" fmla="*/ 80363 w 143738"/>
              <a:gd name="connsiteY5" fmla="*/ 29401 h 65335"/>
              <a:gd name="connsiteX6" fmla="*/ 67296 w 143738"/>
              <a:gd name="connsiteY6" fmla="*/ 28094 h 65335"/>
              <a:gd name="connsiteX7" fmla="*/ 54229 w 143738"/>
              <a:gd name="connsiteY7" fmla="*/ 28094 h 65335"/>
              <a:gd name="connsiteX8" fmla="*/ 42468 w 143738"/>
              <a:gd name="connsiteY8" fmla="*/ 30708 h 65335"/>
              <a:gd name="connsiteX9" fmla="*/ 32015 w 143738"/>
              <a:gd name="connsiteY9" fmla="*/ 34628 h 65335"/>
              <a:gd name="connsiteX10" fmla="*/ 22867 w 143738"/>
              <a:gd name="connsiteY10" fmla="*/ 38548 h 65335"/>
              <a:gd name="connsiteX11" fmla="*/ 16334 w 143738"/>
              <a:gd name="connsiteY11" fmla="*/ 42468 h 65335"/>
              <a:gd name="connsiteX12" fmla="*/ 9800 w 143738"/>
              <a:gd name="connsiteY12" fmla="*/ 46388 h 65335"/>
              <a:gd name="connsiteX13" fmla="*/ 13721 w 143738"/>
              <a:gd name="connsiteY13" fmla="*/ 39855 h 65335"/>
              <a:gd name="connsiteX14" fmla="*/ 18947 w 143738"/>
              <a:gd name="connsiteY14" fmla="*/ 33321 h 65335"/>
              <a:gd name="connsiteX15" fmla="*/ 26788 w 143738"/>
              <a:gd name="connsiteY15" fmla="*/ 25481 h 65335"/>
              <a:gd name="connsiteX16" fmla="*/ 37241 w 143738"/>
              <a:gd name="connsiteY16" fmla="*/ 17641 h 65335"/>
              <a:gd name="connsiteX17" fmla="*/ 50308 w 143738"/>
              <a:gd name="connsiteY17" fmla="*/ 12414 h 65335"/>
              <a:gd name="connsiteX18" fmla="*/ 65989 w 143738"/>
              <a:gd name="connsiteY18" fmla="*/ 9800 h 65335"/>
              <a:gd name="connsiteX19" fmla="*/ 81669 w 143738"/>
              <a:gd name="connsiteY19" fmla="*/ 11107 h 65335"/>
              <a:gd name="connsiteX20" fmla="*/ 97350 w 143738"/>
              <a:gd name="connsiteY20" fmla="*/ 16334 h 65335"/>
              <a:gd name="connsiteX21" fmla="*/ 110417 w 143738"/>
              <a:gd name="connsiteY21" fmla="*/ 22867 h 65335"/>
              <a:gd name="connsiteX22" fmla="*/ 122178 w 143738"/>
              <a:gd name="connsiteY22" fmla="*/ 32014 h 65335"/>
              <a:gd name="connsiteX23" fmla="*/ 131325 w 143738"/>
              <a:gd name="connsiteY23" fmla="*/ 41161 h 65335"/>
              <a:gd name="connsiteX24" fmla="*/ 137858 w 143738"/>
              <a:gd name="connsiteY24" fmla="*/ 50308 h 65335"/>
              <a:gd name="connsiteX25" fmla="*/ 141778 w 143738"/>
              <a:gd name="connsiteY25" fmla="*/ 56842 h 65335"/>
              <a:gd name="connsiteX26" fmla="*/ 144392 w 143738"/>
              <a:gd name="connsiteY26" fmla="*/ 63376 h 65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43738" h="65335">
                <a:moveTo>
                  <a:pt x="144392" y="63376"/>
                </a:moveTo>
                <a:cubicBezTo>
                  <a:pt x="144392" y="63376"/>
                  <a:pt x="141778" y="62069"/>
                  <a:pt x="139165" y="59455"/>
                </a:cubicBezTo>
                <a:cubicBezTo>
                  <a:pt x="135245" y="56842"/>
                  <a:pt x="131325" y="52922"/>
                  <a:pt x="124791" y="49002"/>
                </a:cubicBezTo>
                <a:cubicBezTo>
                  <a:pt x="122178" y="46388"/>
                  <a:pt x="118258" y="45082"/>
                  <a:pt x="115644" y="42468"/>
                </a:cubicBezTo>
                <a:cubicBezTo>
                  <a:pt x="111724" y="39855"/>
                  <a:pt x="107804" y="38548"/>
                  <a:pt x="105191" y="37241"/>
                </a:cubicBezTo>
                <a:cubicBezTo>
                  <a:pt x="97350" y="33321"/>
                  <a:pt x="89510" y="30708"/>
                  <a:pt x="80363" y="29401"/>
                </a:cubicBezTo>
                <a:cubicBezTo>
                  <a:pt x="76443" y="29401"/>
                  <a:pt x="71216" y="28094"/>
                  <a:pt x="67296" y="28094"/>
                </a:cubicBezTo>
                <a:cubicBezTo>
                  <a:pt x="63376" y="28094"/>
                  <a:pt x="59456" y="28094"/>
                  <a:pt x="54229" y="28094"/>
                </a:cubicBezTo>
                <a:cubicBezTo>
                  <a:pt x="50308" y="29401"/>
                  <a:pt x="46388" y="29401"/>
                  <a:pt x="42468" y="30708"/>
                </a:cubicBezTo>
                <a:cubicBezTo>
                  <a:pt x="38548" y="32014"/>
                  <a:pt x="35935" y="33321"/>
                  <a:pt x="32015" y="34628"/>
                </a:cubicBezTo>
                <a:cubicBezTo>
                  <a:pt x="28095" y="35935"/>
                  <a:pt x="25481" y="37241"/>
                  <a:pt x="22867" y="38548"/>
                </a:cubicBezTo>
                <a:cubicBezTo>
                  <a:pt x="20254" y="39855"/>
                  <a:pt x="17641" y="41161"/>
                  <a:pt x="16334" y="42468"/>
                </a:cubicBezTo>
                <a:cubicBezTo>
                  <a:pt x="12414" y="45082"/>
                  <a:pt x="9800" y="46388"/>
                  <a:pt x="9800" y="46388"/>
                </a:cubicBezTo>
                <a:cubicBezTo>
                  <a:pt x="9800" y="46388"/>
                  <a:pt x="11107" y="43775"/>
                  <a:pt x="13721" y="39855"/>
                </a:cubicBezTo>
                <a:cubicBezTo>
                  <a:pt x="15028" y="38548"/>
                  <a:pt x="16334" y="35935"/>
                  <a:pt x="18947" y="33321"/>
                </a:cubicBezTo>
                <a:cubicBezTo>
                  <a:pt x="21561" y="30708"/>
                  <a:pt x="22867" y="28094"/>
                  <a:pt x="26788" y="25481"/>
                </a:cubicBezTo>
                <a:cubicBezTo>
                  <a:pt x="29401" y="22867"/>
                  <a:pt x="33321" y="20254"/>
                  <a:pt x="37241" y="17641"/>
                </a:cubicBezTo>
                <a:cubicBezTo>
                  <a:pt x="41162" y="15027"/>
                  <a:pt x="46388" y="13720"/>
                  <a:pt x="50308" y="12414"/>
                </a:cubicBezTo>
                <a:cubicBezTo>
                  <a:pt x="55535" y="11107"/>
                  <a:pt x="60762" y="9800"/>
                  <a:pt x="65989" y="9800"/>
                </a:cubicBezTo>
                <a:cubicBezTo>
                  <a:pt x="71216" y="9800"/>
                  <a:pt x="76443" y="9800"/>
                  <a:pt x="81669" y="11107"/>
                </a:cubicBezTo>
                <a:cubicBezTo>
                  <a:pt x="86897" y="12414"/>
                  <a:pt x="92123" y="13720"/>
                  <a:pt x="97350" y="16334"/>
                </a:cubicBezTo>
                <a:cubicBezTo>
                  <a:pt x="102577" y="17641"/>
                  <a:pt x="106497" y="21561"/>
                  <a:pt x="110417" y="22867"/>
                </a:cubicBezTo>
                <a:cubicBezTo>
                  <a:pt x="114337" y="25481"/>
                  <a:pt x="118258" y="28094"/>
                  <a:pt x="122178" y="32014"/>
                </a:cubicBezTo>
                <a:cubicBezTo>
                  <a:pt x="126098" y="34628"/>
                  <a:pt x="128711" y="38548"/>
                  <a:pt x="131325" y="41161"/>
                </a:cubicBezTo>
                <a:cubicBezTo>
                  <a:pt x="133938" y="43775"/>
                  <a:pt x="135245" y="47695"/>
                  <a:pt x="137858" y="50308"/>
                </a:cubicBezTo>
                <a:cubicBezTo>
                  <a:pt x="139165" y="52922"/>
                  <a:pt x="140471" y="55535"/>
                  <a:pt x="141778" y="56842"/>
                </a:cubicBezTo>
                <a:cubicBezTo>
                  <a:pt x="143085" y="60762"/>
                  <a:pt x="144392" y="63376"/>
                  <a:pt x="144392" y="63376"/>
                </a:cubicBezTo>
                <a:close/>
              </a:path>
            </a:pathLst>
          </a:custGeom>
          <a:solidFill>
            <a:srgbClr val="0A070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347" name="任意多边形: 形状 346">
            <a:extLst>
              <a:ext uri="{FF2B5EF4-FFF2-40B4-BE49-F238E27FC236}">
                <a16:creationId xmlns:a16="http://schemas.microsoft.com/office/drawing/2014/main" id="{260FE484-7E13-44C6-A76E-18EA92D0AE9E}"/>
              </a:ext>
            </a:extLst>
          </p:cNvPr>
          <p:cNvSpPr/>
          <p:nvPr/>
        </p:nvSpPr>
        <p:spPr>
          <a:xfrm>
            <a:off x="4985948" y="1036483"/>
            <a:ext cx="143738" cy="65336"/>
          </a:xfrm>
          <a:custGeom>
            <a:avLst/>
            <a:gdLst>
              <a:gd name="connsiteX0" fmla="*/ 137858 w 143738"/>
              <a:gd name="connsiteY0" fmla="*/ 49582 h 65335"/>
              <a:gd name="connsiteX1" fmla="*/ 132632 w 143738"/>
              <a:gd name="connsiteY1" fmla="*/ 45662 h 65335"/>
              <a:gd name="connsiteX2" fmla="*/ 126098 w 143738"/>
              <a:gd name="connsiteY2" fmla="*/ 41742 h 65335"/>
              <a:gd name="connsiteX3" fmla="*/ 118258 w 143738"/>
              <a:gd name="connsiteY3" fmla="*/ 37822 h 65335"/>
              <a:gd name="connsiteX4" fmla="*/ 107804 w 143738"/>
              <a:gd name="connsiteY4" fmla="*/ 33902 h 65335"/>
              <a:gd name="connsiteX5" fmla="*/ 96043 w 143738"/>
              <a:gd name="connsiteY5" fmla="*/ 31288 h 65335"/>
              <a:gd name="connsiteX6" fmla="*/ 84283 w 143738"/>
              <a:gd name="connsiteY6" fmla="*/ 29982 h 65335"/>
              <a:gd name="connsiteX7" fmla="*/ 71216 w 143738"/>
              <a:gd name="connsiteY7" fmla="*/ 29982 h 65335"/>
              <a:gd name="connsiteX8" fmla="*/ 59456 w 143738"/>
              <a:gd name="connsiteY8" fmla="*/ 32595 h 65335"/>
              <a:gd name="connsiteX9" fmla="*/ 47695 w 143738"/>
              <a:gd name="connsiteY9" fmla="*/ 36515 h 65335"/>
              <a:gd name="connsiteX10" fmla="*/ 37241 w 143738"/>
              <a:gd name="connsiteY10" fmla="*/ 41742 h 65335"/>
              <a:gd name="connsiteX11" fmla="*/ 28095 w 143738"/>
              <a:gd name="connsiteY11" fmla="*/ 46969 h 65335"/>
              <a:gd name="connsiteX12" fmla="*/ 20254 w 143738"/>
              <a:gd name="connsiteY12" fmla="*/ 52196 h 65335"/>
              <a:gd name="connsiteX13" fmla="*/ 15028 w 143738"/>
              <a:gd name="connsiteY13" fmla="*/ 57423 h 65335"/>
              <a:gd name="connsiteX14" fmla="*/ 9800 w 143738"/>
              <a:gd name="connsiteY14" fmla="*/ 61343 h 65335"/>
              <a:gd name="connsiteX15" fmla="*/ 12414 w 143738"/>
              <a:gd name="connsiteY15" fmla="*/ 54809 h 65335"/>
              <a:gd name="connsiteX16" fmla="*/ 15028 w 143738"/>
              <a:gd name="connsiteY16" fmla="*/ 46969 h 65335"/>
              <a:gd name="connsiteX17" fmla="*/ 20254 w 143738"/>
              <a:gd name="connsiteY17" fmla="*/ 37822 h 65335"/>
              <a:gd name="connsiteX18" fmla="*/ 29401 w 143738"/>
              <a:gd name="connsiteY18" fmla="*/ 28675 h 65335"/>
              <a:gd name="connsiteX19" fmla="*/ 41162 w 143738"/>
              <a:gd name="connsiteY19" fmla="*/ 20835 h 65335"/>
              <a:gd name="connsiteX20" fmla="*/ 55535 w 143738"/>
              <a:gd name="connsiteY20" fmla="*/ 14301 h 65335"/>
              <a:gd name="connsiteX21" fmla="*/ 71216 w 143738"/>
              <a:gd name="connsiteY21" fmla="*/ 10381 h 65335"/>
              <a:gd name="connsiteX22" fmla="*/ 86897 w 143738"/>
              <a:gd name="connsiteY22" fmla="*/ 10381 h 65335"/>
              <a:gd name="connsiteX23" fmla="*/ 101270 w 143738"/>
              <a:gd name="connsiteY23" fmla="*/ 12995 h 65335"/>
              <a:gd name="connsiteX24" fmla="*/ 114337 w 143738"/>
              <a:gd name="connsiteY24" fmla="*/ 18221 h 65335"/>
              <a:gd name="connsiteX25" fmla="*/ 124791 w 143738"/>
              <a:gd name="connsiteY25" fmla="*/ 26062 h 65335"/>
              <a:gd name="connsiteX26" fmla="*/ 132632 w 143738"/>
              <a:gd name="connsiteY26" fmla="*/ 33902 h 65335"/>
              <a:gd name="connsiteX27" fmla="*/ 136552 w 143738"/>
              <a:gd name="connsiteY27" fmla="*/ 40435 h 65335"/>
              <a:gd name="connsiteX28" fmla="*/ 137858 w 143738"/>
              <a:gd name="connsiteY28" fmla="*/ 49582 h 65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43738" h="65335">
                <a:moveTo>
                  <a:pt x="137858" y="49582"/>
                </a:moveTo>
                <a:cubicBezTo>
                  <a:pt x="137858" y="49582"/>
                  <a:pt x="135245" y="48276"/>
                  <a:pt x="132632" y="45662"/>
                </a:cubicBezTo>
                <a:cubicBezTo>
                  <a:pt x="131325" y="44356"/>
                  <a:pt x="128711" y="43049"/>
                  <a:pt x="126098" y="41742"/>
                </a:cubicBezTo>
                <a:cubicBezTo>
                  <a:pt x="123484" y="40435"/>
                  <a:pt x="120871" y="39129"/>
                  <a:pt x="118258" y="37822"/>
                </a:cubicBezTo>
                <a:cubicBezTo>
                  <a:pt x="115644" y="36515"/>
                  <a:pt x="111724" y="35209"/>
                  <a:pt x="107804" y="33902"/>
                </a:cubicBezTo>
                <a:cubicBezTo>
                  <a:pt x="103884" y="32595"/>
                  <a:pt x="99964" y="32595"/>
                  <a:pt x="96043" y="31288"/>
                </a:cubicBezTo>
                <a:cubicBezTo>
                  <a:pt x="92123" y="31288"/>
                  <a:pt x="88203" y="29982"/>
                  <a:pt x="84283" y="29982"/>
                </a:cubicBezTo>
                <a:cubicBezTo>
                  <a:pt x="80363" y="29982"/>
                  <a:pt x="76443" y="29982"/>
                  <a:pt x="71216" y="29982"/>
                </a:cubicBezTo>
                <a:cubicBezTo>
                  <a:pt x="67296" y="29982"/>
                  <a:pt x="63376" y="31288"/>
                  <a:pt x="59456" y="32595"/>
                </a:cubicBezTo>
                <a:cubicBezTo>
                  <a:pt x="55535" y="33902"/>
                  <a:pt x="51615" y="35209"/>
                  <a:pt x="47695" y="36515"/>
                </a:cubicBezTo>
                <a:cubicBezTo>
                  <a:pt x="43775" y="37822"/>
                  <a:pt x="39855" y="39129"/>
                  <a:pt x="37241" y="41742"/>
                </a:cubicBezTo>
                <a:cubicBezTo>
                  <a:pt x="33321" y="43049"/>
                  <a:pt x="30708" y="45662"/>
                  <a:pt x="28095" y="46969"/>
                </a:cubicBezTo>
                <a:cubicBezTo>
                  <a:pt x="25481" y="48276"/>
                  <a:pt x="22867" y="50889"/>
                  <a:pt x="20254" y="52196"/>
                </a:cubicBezTo>
                <a:cubicBezTo>
                  <a:pt x="17641" y="53503"/>
                  <a:pt x="16334" y="56116"/>
                  <a:pt x="15028" y="57423"/>
                </a:cubicBezTo>
                <a:cubicBezTo>
                  <a:pt x="12414" y="60036"/>
                  <a:pt x="9800" y="61343"/>
                  <a:pt x="9800" y="61343"/>
                </a:cubicBezTo>
                <a:cubicBezTo>
                  <a:pt x="9800" y="61343"/>
                  <a:pt x="9800" y="58729"/>
                  <a:pt x="12414" y="54809"/>
                </a:cubicBezTo>
                <a:cubicBezTo>
                  <a:pt x="13721" y="52196"/>
                  <a:pt x="13721" y="49582"/>
                  <a:pt x="15028" y="46969"/>
                </a:cubicBezTo>
                <a:cubicBezTo>
                  <a:pt x="16334" y="44356"/>
                  <a:pt x="17641" y="40435"/>
                  <a:pt x="20254" y="37822"/>
                </a:cubicBezTo>
                <a:cubicBezTo>
                  <a:pt x="22867" y="35209"/>
                  <a:pt x="25481" y="31288"/>
                  <a:pt x="29401" y="28675"/>
                </a:cubicBezTo>
                <a:cubicBezTo>
                  <a:pt x="32015" y="26062"/>
                  <a:pt x="35935" y="23448"/>
                  <a:pt x="41162" y="20835"/>
                </a:cubicBezTo>
                <a:cubicBezTo>
                  <a:pt x="45082" y="18221"/>
                  <a:pt x="50308" y="15608"/>
                  <a:pt x="55535" y="14301"/>
                </a:cubicBezTo>
                <a:cubicBezTo>
                  <a:pt x="60762" y="12995"/>
                  <a:pt x="65989" y="11688"/>
                  <a:pt x="71216" y="10381"/>
                </a:cubicBezTo>
                <a:cubicBezTo>
                  <a:pt x="76443" y="10381"/>
                  <a:pt x="81669" y="9074"/>
                  <a:pt x="86897" y="10381"/>
                </a:cubicBezTo>
                <a:cubicBezTo>
                  <a:pt x="92123" y="10381"/>
                  <a:pt x="97350" y="11688"/>
                  <a:pt x="101270" y="12995"/>
                </a:cubicBezTo>
                <a:cubicBezTo>
                  <a:pt x="106497" y="14301"/>
                  <a:pt x="110417" y="16915"/>
                  <a:pt x="114337" y="18221"/>
                </a:cubicBezTo>
                <a:cubicBezTo>
                  <a:pt x="118258" y="20835"/>
                  <a:pt x="122178" y="22142"/>
                  <a:pt x="124791" y="26062"/>
                </a:cubicBezTo>
                <a:cubicBezTo>
                  <a:pt x="127404" y="28675"/>
                  <a:pt x="130018" y="31288"/>
                  <a:pt x="132632" y="33902"/>
                </a:cubicBezTo>
                <a:cubicBezTo>
                  <a:pt x="135245" y="36515"/>
                  <a:pt x="136552" y="37822"/>
                  <a:pt x="136552" y="40435"/>
                </a:cubicBezTo>
                <a:cubicBezTo>
                  <a:pt x="136552" y="46969"/>
                  <a:pt x="137858" y="49582"/>
                  <a:pt x="137858" y="49582"/>
                </a:cubicBezTo>
                <a:close/>
              </a:path>
            </a:pathLst>
          </a:custGeom>
          <a:solidFill>
            <a:srgbClr val="0A070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348" name="任意多边形: 形状 347">
            <a:extLst>
              <a:ext uri="{FF2B5EF4-FFF2-40B4-BE49-F238E27FC236}">
                <a16:creationId xmlns:a16="http://schemas.microsoft.com/office/drawing/2014/main" id="{00BD9386-26B1-4DCE-8DA9-E8C48992200C}"/>
              </a:ext>
            </a:extLst>
          </p:cNvPr>
          <p:cNvSpPr/>
          <p:nvPr/>
        </p:nvSpPr>
        <p:spPr>
          <a:xfrm>
            <a:off x="5119640" y="1361129"/>
            <a:ext cx="91470" cy="65336"/>
          </a:xfrm>
          <a:custGeom>
            <a:avLst/>
            <a:gdLst>
              <a:gd name="connsiteX0" fmla="*/ 85183 w 91469"/>
              <a:gd name="connsiteY0" fmla="*/ 12414 h 65335"/>
              <a:gd name="connsiteX1" fmla="*/ 36835 w 91469"/>
              <a:gd name="connsiteY1" fmla="*/ 63376 h 65335"/>
              <a:gd name="connsiteX2" fmla="*/ 17234 w 91469"/>
              <a:gd name="connsiteY2" fmla="*/ 9800 h 65335"/>
              <a:gd name="connsiteX3" fmla="*/ 85183 w 91469"/>
              <a:gd name="connsiteY3" fmla="*/ 12414 h 65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69" h="65335">
                <a:moveTo>
                  <a:pt x="85183" y="12414"/>
                </a:moveTo>
                <a:cubicBezTo>
                  <a:pt x="85183" y="12414"/>
                  <a:pt x="94330" y="73829"/>
                  <a:pt x="36835" y="63376"/>
                </a:cubicBezTo>
                <a:cubicBezTo>
                  <a:pt x="-8900" y="55535"/>
                  <a:pt x="17234" y="9800"/>
                  <a:pt x="17234" y="9800"/>
                </a:cubicBezTo>
                <a:lnTo>
                  <a:pt x="85183" y="12414"/>
                </a:lnTo>
                <a:close/>
              </a:path>
            </a:pathLst>
          </a:custGeom>
          <a:solidFill>
            <a:srgbClr val="C9656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349" name="任意多边形: 形状 348">
            <a:extLst>
              <a:ext uri="{FF2B5EF4-FFF2-40B4-BE49-F238E27FC236}">
                <a16:creationId xmlns:a16="http://schemas.microsoft.com/office/drawing/2014/main" id="{F04C3D38-133D-462E-B5D3-AA032A8FBFAF}"/>
              </a:ext>
            </a:extLst>
          </p:cNvPr>
          <p:cNvSpPr/>
          <p:nvPr/>
        </p:nvSpPr>
        <p:spPr>
          <a:xfrm>
            <a:off x="5125786" y="1315313"/>
            <a:ext cx="78403" cy="78403"/>
          </a:xfrm>
          <a:custGeom>
            <a:avLst/>
            <a:gdLst>
              <a:gd name="connsiteX0" fmla="*/ 79037 w 78402"/>
              <a:gd name="connsiteY0" fmla="*/ 68683 h 78402"/>
              <a:gd name="connsiteX1" fmla="*/ 42449 w 78402"/>
              <a:gd name="connsiteY1" fmla="*/ 9881 h 78402"/>
              <a:gd name="connsiteX2" fmla="*/ 12395 w 78402"/>
              <a:gd name="connsiteY2" fmla="*/ 64763 h 78402"/>
              <a:gd name="connsiteX3" fmla="*/ 79037 w 78402"/>
              <a:gd name="connsiteY3" fmla="*/ 68683 h 78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402" h="78402">
                <a:moveTo>
                  <a:pt x="79037" y="68683"/>
                </a:moveTo>
                <a:cubicBezTo>
                  <a:pt x="79037" y="68683"/>
                  <a:pt x="88184" y="7268"/>
                  <a:pt x="42449" y="9881"/>
                </a:cubicBezTo>
                <a:cubicBezTo>
                  <a:pt x="-3286" y="12495"/>
                  <a:pt x="12395" y="64763"/>
                  <a:pt x="12395" y="64763"/>
                </a:cubicBezTo>
                <a:lnTo>
                  <a:pt x="79037" y="68683"/>
                </a:lnTo>
                <a:close/>
              </a:path>
            </a:pathLst>
          </a:custGeom>
          <a:solidFill>
            <a:srgbClr val="C9656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350" name="任意多边形: 形状 349">
            <a:extLst>
              <a:ext uri="{FF2B5EF4-FFF2-40B4-BE49-F238E27FC236}">
                <a16:creationId xmlns:a16="http://schemas.microsoft.com/office/drawing/2014/main" id="{D7D27DA5-1A43-48F8-92D8-4594930C9B49}"/>
              </a:ext>
            </a:extLst>
          </p:cNvPr>
          <p:cNvSpPr/>
          <p:nvPr/>
        </p:nvSpPr>
        <p:spPr>
          <a:xfrm>
            <a:off x="5125434" y="1328385"/>
            <a:ext cx="78403" cy="78403"/>
          </a:xfrm>
          <a:custGeom>
            <a:avLst/>
            <a:gdLst>
              <a:gd name="connsiteX0" fmla="*/ 10133 w 78402"/>
              <a:gd name="connsiteY0" fmla="*/ 43851 h 78402"/>
              <a:gd name="connsiteX1" fmla="*/ 38881 w 78402"/>
              <a:gd name="connsiteY1" fmla="*/ 80439 h 78402"/>
              <a:gd name="connsiteX2" fmla="*/ 78083 w 78402"/>
              <a:gd name="connsiteY2" fmla="*/ 46464 h 78402"/>
              <a:gd name="connsiteX3" fmla="*/ 49335 w 78402"/>
              <a:gd name="connsiteY3" fmla="*/ 9876 h 78402"/>
              <a:gd name="connsiteX4" fmla="*/ 10133 w 78402"/>
              <a:gd name="connsiteY4" fmla="*/ 43851 h 78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402" h="78402">
                <a:moveTo>
                  <a:pt x="10133" y="43851"/>
                </a:moveTo>
                <a:cubicBezTo>
                  <a:pt x="7520" y="63452"/>
                  <a:pt x="20587" y="79132"/>
                  <a:pt x="38881" y="80439"/>
                </a:cubicBezTo>
                <a:cubicBezTo>
                  <a:pt x="58482" y="80439"/>
                  <a:pt x="75469" y="64758"/>
                  <a:pt x="78083" y="46464"/>
                </a:cubicBezTo>
                <a:cubicBezTo>
                  <a:pt x="80696" y="26864"/>
                  <a:pt x="67629" y="11183"/>
                  <a:pt x="49335" y="9876"/>
                </a:cubicBezTo>
                <a:cubicBezTo>
                  <a:pt x="31041" y="8570"/>
                  <a:pt x="12747" y="24250"/>
                  <a:pt x="10133" y="43851"/>
                </a:cubicBezTo>
                <a:close/>
              </a:path>
            </a:pathLst>
          </a:custGeom>
          <a:solidFill>
            <a:srgbClr val="D8A3A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351" name="任意多边形: 形状 350">
            <a:extLst>
              <a:ext uri="{FF2B5EF4-FFF2-40B4-BE49-F238E27FC236}">
                <a16:creationId xmlns:a16="http://schemas.microsoft.com/office/drawing/2014/main" id="{C0544223-0B16-4A71-A20C-524B64CEC4B1}"/>
              </a:ext>
            </a:extLst>
          </p:cNvPr>
          <p:cNvSpPr/>
          <p:nvPr/>
        </p:nvSpPr>
        <p:spPr>
          <a:xfrm>
            <a:off x="5126823" y="1328461"/>
            <a:ext cx="78403" cy="78403"/>
          </a:xfrm>
          <a:custGeom>
            <a:avLst/>
            <a:gdLst>
              <a:gd name="connsiteX0" fmla="*/ 63626 w 78402"/>
              <a:gd name="connsiteY0" fmla="*/ 39855 h 78402"/>
              <a:gd name="connsiteX1" fmla="*/ 78000 w 78402"/>
              <a:gd name="connsiteY1" fmla="*/ 45082 h 78402"/>
              <a:gd name="connsiteX2" fmla="*/ 49252 w 78402"/>
              <a:gd name="connsiteY2" fmla="*/ 9800 h 78402"/>
              <a:gd name="connsiteX3" fmla="*/ 10051 w 78402"/>
              <a:gd name="connsiteY3" fmla="*/ 43775 h 78402"/>
              <a:gd name="connsiteX4" fmla="*/ 19197 w 78402"/>
              <a:gd name="connsiteY4" fmla="*/ 71216 h 78402"/>
              <a:gd name="connsiteX5" fmla="*/ 63626 w 78402"/>
              <a:gd name="connsiteY5" fmla="*/ 39855 h 78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8402" h="78402">
                <a:moveTo>
                  <a:pt x="63626" y="39855"/>
                </a:moveTo>
                <a:cubicBezTo>
                  <a:pt x="68853" y="41161"/>
                  <a:pt x="74080" y="42468"/>
                  <a:pt x="78000" y="45082"/>
                </a:cubicBezTo>
                <a:cubicBezTo>
                  <a:pt x="80613" y="25481"/>
                  <a:pt x="67546" y="9800"/>
                  <a:pt x="49252" y="9800"/>
                </a:cubicBezTo>
                <a:cubicBezTo>
                  <a:pt x="29651" y="9800"/>
                  <a:pt x="12664" y="25481"/>
                  <a:pt x="10051" y="43775"/>
                </a:cubicBezTo>
                <a:cubicBezTo>
                  <a:pt x="8744" y="55535"/>
                  <a:pt x="12664" y="64682"/>
                  <a:pt x="19197" y="71216"/>
                </a:cubicBezTo>
                <a:cubicBezTo>
                  <a:pt x="15278" y="54229"/>
                  <a:pt x="32265" y="34628"/>
                  <a:pt x="63626" y="39855"/>
                </a:cubicBezTo>
                <a:close/>
              </a:path>
            </a:pathLst>
          </a:custGeom>
          <a:solidFill>
            <a:srgbClr val="72383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352" name="任意多边形: 形状 351">
            <a:extLst>
              <a:ext uri="{FF2B5EF4-FFF2-40B4-BE49-F238E27FC236}">
                <a16:creationId xmlns:a16="http://schemas.microsoft.com/office/drawing/2014/main" id="{E86AF835-C36E-4CA1-91E0-5F9D81FF0C1E}"/>
              </a:ext>
            </a:extLst>
          </p:cNvPr>
          <p:cNvSpPr/>
          <p:nvPr/>
        </p:nvSpPr>
        <p:spPr>
          <a:xfrm>
            <a:off x="5232590" y="1169042"/>
            <a:ext cx="91470" cy="78403"/>
          </a:xfrm>
          <a:custGeom>
            <a:avLst/>
            <a:gdLst>
              <a:gd name="connsiteX0" fmla="*/ 10127 w 91469"/>
              <a:gd name="connsiteY0" fmla="*/ 13720 h 78402"/>
              <a:gd name="connsiteX1" fmla="*/ 19274 w 91469"/>
              <a:gd name="connsiteY1" fmla="*/ 35935 h 78402"/>
              <a:gd name="connsiteX2" fmla="*/ 31034 w 91469"/>
              <a:gd name="connsiteY2" fmla="*/ 55535 h 78402"/>
              <a:gd name="connsiteX3" fmla="*/ 34955 w 91469"/>
              <a:gd name="connsiteY3" fmla="*/ 59455 h 78402"/>
              <a:gd name="connsiteX4" fmla="*/ 40181 w 91469"/>
              <a:gd name="connsiteY4" fmla="*/ 62069 h 78402"/>
              <a:gd name="connsiteX5" fmla="*/ 45408 w 91469"/>
              <a:gd name="connsiteY5" fmla="*/ 63376 h 78402"/>
              <a:gd name="connsiteX6" fmla="*/ 50635 w 91469"/>
              <a:gd name="connsiteY6" fmla="*/ 63376 h 78402"/>
              <a:gd name="connsiteX7" fmla="*/ 53248 w 91469"/>
              <a:gd name="connsiteY7" fmla="*/ 63376 h 78402"/>
              <a:gd name="connsiteX8" fmla="*/ 57168 w 91469"/>
              <a:gd name="connsiteY8" fmla="*/ 62069 h 78402"/>
              <a:gd name="connsiteX9" fmla="*/ 62396 w 91469"/>
              <a:gd name="connsiteY9" fmla="*/ 59455 h 78402"/>
              <a:gd name="connsiteX10" fmla="*/ 71542 w 91469"/>
              <a:gd name="connsiteY10" fmla="*/ 52922 h 78402"/>
              <a:gd name="connsiteX11" fmla="*/ 78076 w 91469"/>
              <a:gd name="connsiteY11" fmla="*/ 43775 h 78402"/>
              <a:gd name="connsiteX12" fmla="*/ 81996 w 91469"/>
              <a:gd name="connsiteY12" fmla="*/ 33321 h 78402"/>
              <a:gd name="connsiteX13" fmla="*/ 85916 w 91469"/>
              <a:gd name="connsiteY13" fmla="*/ 16334 h 78402"/>
              <a:gd name="connsiteX14" fmla="*/ 87223 w 91469"/>
              <a:gd name="connsiteY14" fmla="*/ 9800 h 78402"/>
              <a:gd name="connsiteX15" fmla="*/ 89836 w 91469"/>
              <a:gd name="connsiteY15" fmla="*/ 16334 h 78402"/>
              <a:gd name="connsiteX16" fmla="*/ 91143 w 91469"/>
              <a:gd name="connsiteY16" fmla="*/ 34628 h 78402"/>
              <a:gd name="connsiteX17" fmla="*/ 83303 w 91469"/>
              <a:gd name="connsiteY17" fmla="*/ 60762 h 78402"/>
              <a:gd name="connsiteX18" fmla="*/ 70235 w 91469"/>
              <a:gd name="connsiteY18" fmla="*/ 72522 h 78402"/>
              <a:gd name="connsiteX19" fmla="*/ 62396 w 91469"/>
              <a:gd name="connsiteY19" fmla="*/ 75136 h 78402"/>
              <a:gd name="connsiteX20" fmla="*/ 58475 w 91469"/>
              <a:gd name="connsiteY20" fmla="*/ 76443 h 78402"/>
              <a:gd name="connsiteX21" fmla="*/ 53248 w 91469"/>
              <a:gd name="connsiteY21" fmla="*/ 76443 h 78402"/>
              <a:gd name="connsiteX22" fmla="*/ 44101 w 91469"/>
              <a:gd name="connsiteY22" fmla="*/ 76443 h 78402"/>
              <a:gd name="connsiteX23" fmla="*/ 34955 w 91469"/>
              <a:gd name="connsiteY23" fmla="*/ 73829 h 78402"/>
              <a:gd name="connsiteX24" fmla="*/ 21887 w 91469"/>
              <a:gd name="connsiteY24" fmla="*/ 62069 h 78402"/>
              <a:gd name="connsiteX25" fmla="*/ 11433 w 91469"/>
              <a:gd name="connsiteY25" fmla="*/ 37241 h 78402"/>
              <a:gd name="connsiteX26" fmla="*/ 10127 w 91469"/>
              <a:gd name="connsiteY26" fmla="*/ 13720 h 78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91469" h="78402">
                <a:moveTo>
                  <a:pt x="10127" y="13720"/>
                </a:moveTo>
                <a:cubicBezTo>
                  <a:pt x="10127" y="13720"/>
                  <a:pt x="12740" y="22867"/>
                  <a:pt x="19274" y="35935"/>
                </a:cubicBezTo>
                <a:cubicBezTo>
                  <a:pt x="21887" y="42468"/>
                  <a:pt x="25807" y="49002"/>
                  <a:pt x="31034" y="55535"/>
                </a:cubicBezTo>
                <a:cubicBezTo>
                  <a:pt x="32341" y="56842"/>
                  <a:pt x="33648" y="58149"/>
                  <a:pt x="34955" y="59455"/>
                </a:cubicBezTo>
                <a:cubicBezTo>
                  <a:pt x="36261" y="60762"/>
                  <a:pt x="37568" y="62069"/>
                  <a:pt x="40181" y="62069"/>
                </a:cubicBezTo>
                <a:cubicBezTo>
                  <a:pt x="41488" y="62069"/>
                  <a:pt x="42795" y="63376"/>
                  <a:pt x="45408" y="63376"/>
                </a:cubicBezTo>
                <a:cubicBezTo>
                  <a:pt x="46715" y="63376"/>
                  <a:pt x="49328" y="63376"/>
                  <a:pt x="50635" y="63376"/>
                </a:cubicBezTo>
                <a:lnTo>
                  <a:pt x="53248" y="63376"/>
                </a:lnTo>
                <a:lnTo>
                  <a:pt x="57168" y="62069"/>
                </a:lnTo>
                <a:cubicBezTo>
                  <a:pt x="59782" y="62069"/>
                  <a:pt x="61089" y="60762"/>
                  <a:pt x="62396" y="59455"/>
                </a:cubicBezTo>
                <a:cubicBezTo>
                  <a:pt x="65009" y="58149"/>
                  <a:pt x="68929" y="55535"/>
                  <a:pt x="71542" y="52922"/>
                </a:cubicBezTo>
                <a:cubicBezTo>
                  <a:pt x="74156" y="50308"/>
                  <a:pt x="76769" y="46388"/>
                  <a:pt x="78076" y="43775"/>
                </a:cubicBezTo>
                <a:cubicBezTo>
                  <a:pt x="79383" y="39855"/>
                  <a:pt x="80689" y="37241"/>
                  <a:pt x="81996" y="33321"/>
                </a:cubicBezTo>
                <a:cubicBezTo>
                  <a:pt x="83303" y="26788"/>
                  <a:pt x="84609" y="20254"/>
                  <a:pt x="85916" y="16334"/>
                </a:cubicBezTo>
                <a:cubicBezTo>
                  <a:pt x="87223" y="12414"/>
                  <a:pt x="87223" y="9800"/>
                  <a:pt x="87223" y="9800"/>
                </a:cubicBezTo>
                <a:cubicBezTo>
                  <a:pt x="87223" y="9800"/>
                  <a:pt x="88530" y="12414"/>
                  <a:pt x="89836" y="16334"/>
                </a:cubicBezTo>
                <a:cubicBezTo>
                  <a:pt x="91143" y="20254"/>
                  <a:pt x="92450" y="26788"/>
                  <a:pt x="91143" y="34628"/>
                </a:cubicBezTo>
                <a:cubicBezTo>
                  <a:pt x="91143" y="42468"/>
                  <a:pt x="88530" y="51615"/>
                  <a:pt x="83303" y="60762"/>
                </a:cubicBezTo>
                <a:cubicBezTo>
                  <a:pt x="80689" y="64682"/>
                  <a:pt x="76769" y="69909"/>
                  <a:pt x="70235" y="72522"/>
                </a:cubicBezTo>
                <a:cubicBezTo>
                  <a:pt x="67622" y="73829"/>
                  <a:pt x="63702" y="75136"/>
                  <a:pt x="62396" y="75136"/>
                </a:cubicBezTo>
                <a:lnTo>
                  <a:pt x="58475" y="76443"/>
                </a:lnTo>
                <a:cubicBezTo>
                  <a:pt x="55862" y="76443"/>
                  <a:pt x="55862" y="76443"/>
                  <a:pt x="53248" y="76443"/>
                </a:cubicBezTo>
                <a:cubicBezTo>
                  <a:pt x="50635" y="76443"/>
                  <a:pt x="46715" y="76443"/>
                  <a:pt x="44101" y="76443"/>
                </a:cubicBezTo>
                <a:cubicBezTo>
                  <a:pt x="41488" y="76443"/>
                  <a:pt x="37568" y="75136"/>
                  <a:pt x="34955" y="73829"/>
                </a:cubicBezTo>
                <a:cubicBezTo>
                  <a:pt x="29728" y="71216"/>
                  <a:pt x="25807" y="67296"/>
                  <a:pt x="21887" y="62069"/>
                </a:cubicBezTo>
                <a:cubicBezTo>
                  <a:pt x="15354" y="52922"/>
                  <a:pt x="12740" y="45082"/>
                  <a:pt x="11433" y="37241"/>
                </a:cubicBezTo>
                <a:cubicBezTo>
                  <a:pt x="8820" y="22867"/>
                  <a:pt x="10127" y="13720"/>
                  <a:pt x="10127" y="13720"/>
                </a:cubicBezTo>
                <a:close/>
              </a:path>
            </a:pathLst>
          </a:custGeom>
          <a:solidFill>
            <a:srgbClr val="22222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353" name="任意多边形: 形状 352">
            <a:extLst>
              <a:ext uri="{FF2B5EF4-FFF2-40B4-BE49-F238E27FC236}">
                <a16:creationId xmlns:a16="http://schemas.microsoft.com/office/drawing/2014/main" id="{B7AD053E-9B65-429B-9843-E3403F6E2F3A}"/>
              </a:ext>
            </a:extLst>
          </p:cNvPr>
          <p:cNvSpPr/>
          <p:nvPr/>
        </p:nvSpPr>
        <p:spPr>
          <a:xfrm>
            <a:off x="5019923" y="1162508"/>
            <a:ext cx="91470" cy="78403"/>
          </a:xfrm>
          <a:custGeom>
            <a:avLst/>
            <a:gdLst>
              <a:gd name="connsiteX0" fmla="*/ 12414 w 91469"/>
              <a:gd name="connsiteY0" fmla="*/ 9800 h 78402"/>
              <a:gd name="connsiteX1" fmla="*/ 13721 w 91469"/>
              <a:gd name="connsiteY1" fmla="*/ 16334 h 78402"/>
              <a:gd name="connsiteX2" fmla="*/ 18947 w 91469"/>
              <a:gd name="connsiteY2" fmla="*/ 33321 h 78402"/>
              <a:gd name="connsiteX3" fmla="*/ 29401 w 91469"/>
              <a:gd name="connsiteY3" fmla="*/ 54229 h 78402"/>
              <a:gd name="connsiteX4" fmla="*/ 37241 w 91469"/>
              <a:gd name="connsiteY4" fmla="*/ 60762 h 78402"/>
              <a:gd name="connsiteX5" fmla="*/ 42468 w 91469"/>
              <a:gd name="connsiteY5" fmla="*/ 62069 h 78402"/>
              <a:gd name="connsiteX6" fmla="*/ 47695 w 91469"/>
              <a:gd name="connsiteY6" fmla="*/ 62069 h 78402"/>
              <a:gd name="connsiteX7" fmla="*/ 49002 w 91469"/>
              <a:gd name="connsiteY7" fmla="*/ 62069 h 78402"/>
              <a:gd name="connsiteX8" fmla="*/ 49002 w 91469"/>
              <a:gd name="connsiteY8" fmla="*/ 62069 h 78402"/>
              <a:gd name="connsiteX9" fmla="*/ 49002 w 91469"/>
              <a:gd name="connsiteY9" fmla="*/ 62069 h 78402"/>
              <a:gd name="connsiteX10" fmla="*/ 49002 w 91469"/>
              <a:gd name="connsiteY10" fmla="*/ 62069 h 78402"/>
              <a:gd name="connsiteX11" fmla="*/ 49002 w 91469"/>
              <a:gd name="connsiteY11" fmla="*/ 62069 h 78402"/>
              <a:gd name="connsiteX12" fmla="*/ 50308 w 91469"/>
              <a:gd name="connsiteY12" fmla="*/ 62069 h 78402"/>
              <a:gd name="connsiteX13" fmla="*/ 54228 w 91469"/>
              <a:gd name="connsiteY13" fmla="*/ 62069 h 78402"/>
              <a:gd name="connsiteX14" fmla="*/ 59456 w 91469"/>
              <a:gd name="connsiteY14" fmla="*/ 60762 h 78402"/>
              <a:gd name="connsiteX15" fmla="*/ 64682 w 91469"/>
              <a:gd name="connsiteY15" fmla="*/ 58149 h 78402"/>
              <a:gd name="connsiteX16" fmla="*/ 68602 w 91469"/>
              <a:gd name="connsiteY16" fmla="*/ 54229 h 78402"/>
              <a:gd name="connsiteX17" fmla="*/ 75136 w 91469"/>
              <a:gd name="connsiteY17" fmla="*/ 45082 h 78402"/>
              <a:gd name="connsiteX18" fmla="*/ 80363 w 91469"/>
              <a:gd name="connsiteY18" fmla="*/ 34628 h 78402"/>
              <a:gd name="connsiteX19" fmla="*/ 86896 w 91469"/>
              <a:gd name="connsiteY19" fmla="*/ 11107 h 78402"/>
              <a:gd name="connsiteX20" fmla="*/ 88203 w 91469"/>
              <a:gd name="connsiteY20" fmla="*/ 17641 h 78402"/>
              <a:gd name="connsiteX21" fmla="*/ 88203 w 91469"/>
              <a:gd name="connsiteY21" fmla="*/ 35935 h 78402"/>
              <a:gd name="connsiteX22" fmla="*/ 77749 w 91469"/>
              <a:gd name="connsiteY22" fmla="*/ 60762 h 78402"/>
              <a:gd name="connsiteX23" fmla="*/ 64682 w 91469"/>
              <a:gd name="connsiteY23" fmla="*/ 71216 h 78402"/>
              <a:gd name="connsiteX24" fmla="*/ 56842 w 91469"/>
              <a:gd name="connsiteY24" fmla="*/ 73829 h 78402"/>
              <a:gd name="connsiteX25" fmla="*/ 52922 w 91469"/>
              <a:gd name="connsiteY25" fmla="*/ 75136 h 78402"/>
              <a:gd name="connsiteX26" fmla="*/ 51615 w 91469"/>
              <a:gd name="connsiteY26" fmla="*/ 75136 h 78402"/>
              <a:gd name="connsiteX27" fmla="*/ 51615 w 91469"/>
              <a:gd name="connsiteY27" fmla="*/ 75136 h 78402"/>
              <a:gd name="connsiteX28" fmla="*/ 50308 w 91469"/>
              <a:gd name="connsiteY28" fmla="*/ 75136 h 78402"/>
              <a:gd name="connsiteX29" fmla="*/ 50308 w 91469"/>
              <a:gd name="connsiteY29" fmla="*/ 75136 h 78402"/>
              <a:gd name="connsiteX30" fmla="*/ 50308 w 91469"/>
              <a:gd name="connsiteY30" fmla="*/ 75136 h 78402"/>
              <a:gd name="connsiteX31" fmla="*/ 47695 w 91469"/>
              <a:gd name="connsiteY31" fmla="*/ 75136 h 78402"/>
              <a:gd name="connsiteX32" fmla="*/ 38548 w 91469"/>
              <a:gd name="connsiteY32" fmla="*/ 73829 h 78402"/>
              <a:gd name="connsiteX33" fmla="*/ 29401 w 91469"/>
              <a:gd name="connsiteY33" fmla="*/ 69909 h 78402"/>
              <a:gd name="connsiteX34" fmla="*/ 17641 w 91469"/>
              <a:gd name="connsiteY34" fmla="*/ 58149 h 78402"/>
              <a:gd name="connsiteX35" fmla="*/ 9800 w 91469"/>
              <a:gd name="connsiteY35" fmla="*/ 32014 h 78402"/>
              <a:gd name="connsiteX36" fmla="*/ 12414 w 91469"/>
              <a:gd name="connsiteY36" fmla="*/ 9800 h 78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91469" h="78402">
                <a:moveTo>
                  <a:pt x="12414" y="9800"/>
                </a:moveTo>
                <a:cubicBezTo>
                  <a:pt x="12414" y="9800"/>
                  <a:pt x="12414" y="12414"/>
                  <a:pt x="13721" y="16334"/>
                </a:cubicBezTo>
                <a:cubicBezTo>
                  <a:pt x="15027" y="20254"/>
                  <a:pt x="16334" y="26788"/>
                  <a:pt x="18947" y="33321"/>
                </a:cubicBezTo>
                <a:cubicBezTo>
                  <a:pt x="21561" y="39855"/>
                  <a:pt x="24174" y="47695"/>
                  <a:pt x="29401" y="54229"/>
                </a:cubicBezTo>
                <a:cubicBezTo>
                  <a:pt x="32015" y="56842"/>
                  <a:pt x="34628" y="59455"/>
                  <a:pt x="37241" y="60762"/>
                </a:cubicBezTo>
                <a:cubicBezTo>
                  <a:pt x="38548" y="62069"/>
                  <a:pt x="39855" y="62069"/>
                  <a:pt x="42468" y="62069"/>
                </a:cubicBezTo>
                <a:cubicBezTo>
                  <a:pt x="43775" y="62069"/>
                  <a:pt x="46388" y="62069"/>
                  <a:pt x="47695" y="62069"/>
                </a:cubicBezTo>
                <a:lnTo>
                  <a:pt x="49002" y="62069"/>
                </a:lnTo>
                <a:lnTo>
                  <a:pt x="49002" y="62069"/>
                </a:lnTo>
                <a:lnTo>
                  <a:pt x="49002" y="62069"/>
                </a:lnTo>
                <a:cubicBezTo>
                  <a:pt x="47695" y="62069"/>
                  <a:pt x="49002" y="62069"/>
                  <a:pt x="49002" y="62069"/>
                </a:cubicBezTo>
                <a:lnTo>
                  <a:pt x="49002" y="62069"/>
                </a:lnTo>
                <a:lnTo>
                  <a:pt x="50308" y="62069"/>
                </a:lnTo>
                <a:lnTo>
                  <a:pt x="54228" y="62069"/>
                </a:lnTo>
                <a:cubicBezTo>
                  <a:pt x="56842" y="62069"/>
                  <a:pt x="58149" y="60762"/>
                  <a:pt x="59456" y="60762"/>
                </a:cubicBezTo>
                <a:cubicBezTo>
                  <a:pt x="60762" y="60762"/>
                  <a:pt x="62069" y="59455"/>
                  <a:pt x="64682" y="58149"/>
                </a:cubicBezTo>
                <a:cubicBezTo>
                  <a:pt x="65989" y="56842"/>
                  <a:pt x="67296" y="55535"/>
                  <a:pt x="68602" y="54229"/>
                </a:cubicBezTo>
                <a:cubicBezTo>
                  <a:pt x="71216" y="51615"/>
                  <a:pt x="73829" y="49002"/>
                  <a:pt x="75136" y="45082"/>
                </a:cubicBezTo>
                <a:cubicBezTo>
                  <a:pt x="77749" y="42468"/>
                  <a:pt x="79056" y="38548"/>
                  <a:pt x="80363" y="34628"/>
                </a:cubicBezTo>
                <a:cubicBezTo>
                  <a:pt x="85590" y="21561"/>
                  <a:pt x="86896" y="11107"/>
                  <a:pt x="86896" y="11107"/>
                </a:cubicBezTo>
                <a:cubicBezTo>
                  <a:pt x="86896" y="11107"/>
                  <a:pt x="88203" y="13720"/>
                  <a:pt x="88203" y="17641"/>
                </a:cubicBezTo>
                <a:cubicBezTo>
                  <a:pt x="88203" y="21561"/>
                  <a:pt x="89510" y="28094"/>
                  <a:pt x="88203" y="35935"/>
                </a:cubicBezTo>
                <a:cubicBezTo>
                  <a:pt x="86896" y="43775"/>
                  <a:pt x="84283" y="52922"/>
                  <a:pt x="77749" y="60762"/>
                </a:cubicBezTo>
                <a:cubicBezTo>
                  <a:pt x="73829" y="64682"/>
                  <a:pt x="69909" y="68602"/>
                  <a:pt x="64682" y="71216"/>
                </a:cubicBezTo>
                <a:cubicBezTo>
                  <a:pt x="62069" y="72522"/>
                  <a:pt x="58149" y="73829"/>
                  <a:pt x="56842" y="73829"/>
                </a:cubicBezTo>
                <a:lnTo>
                  <a:pt x="52922" y="75136"/>
                </a:lnTo>
                <a:lnTo>
                  <a:pt x="51615" y="75136"/>
                </a:lnTo>
                <a:lnTo>
                  <a:pt x="51615" y="75136"/>
                </a:lnTo>
                <a:lnTo>
                  <a:pt x="50308" y="75136"/>
                </a:lnTo>
                <a:lnTo>
                  <a:pt x="50308" y="75136"/>
                </a:lnTo>
                <a:lnTo>
                  <a:pt x="50308" y="75136"/>
                </a:lnTo>
                <a:lnTo>
                  <a:pt x="47695" y="75136"/>
                </a:lnTo>
                <a:cubicBezTo>
                  <a:pt x="45082" y="75136"/>
                  <a:pt x="41161" y="75136"/>
                  <a:pt x="38548" y="73829"/>
                </a:cubicBezTo>
                <a:cubicBezTo>
                  <a:pt x="35935" y="73829"/>
                  <a:pt x="33321" y="72522"/>
                  <a:pt x="29401" y="69909"/>
                </a:cubicBezTo>
                <a:cubicBezTo>
                  <a:pt x="24174" y="67296"/>
                  <a:pt x="20254" y="62069"/>
                  <a:pt x="17641" y="58149"/>
                </a:cubicBezTo>
                <a:cubicBezTo>
                  <a:pt x="12414" y="49002"/>
                  <a:pt x="11107" y="39855"/>
                  <a:pt x="9800" y="32014"/>
                </a:cubicBezTo>
                <a:cubicBezTo>
                  <a:pt x="9800" y="20254"/>
                  <a:pt x="12414" y="9800"/>
                  <a:pt x="12414" y="9800"/>
                </a:cubicBezTo>
                <a:close/>
              </a:path>
            </a:pathLst>
          </a:custGeom>
          <a:solidFill>
            <a:srgbClr val="22222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354" name="任意多边形: 形状 353">
            <a:extLst>
              <a:ext uri="{FF2B5EF4-FFF2-40B4-BE49-F238E27FC236}">
                <a16:creationId xmlns:a16="http://schemas.microsoft.com/office/drawing/2014/main" id="{B5329472-4445-4D3E-AD9A-4778A8E0AA66}"/>
              </a:ext>
            </a:extLst>
          </p:cNvPr>
          <p:cNvSpPr/>
          <p:nvPr/>
        </p:nvSpPr>
        <p:spPr>
          <a:xfrm>
            <a:off x="5441991" y="1268352"/>
            <a:ext cx="78403" cy="78403"/>
          </a:xfrm>
          <a:custGeom>
            <a:avLst/>
            <a:gdLst>
              <a:gd name="connsiteX0" fmla="*/ 9800 w 78402"/>
              <a:gd name="connsiteY0" fmla="*/ 41161 h 78402"/>
              <a:gd name="connsiteX1" fmla="*/ 41161 w 78402"/>
              <a:gd name="connsiteY1" fmla="*/ 72522 h 78402"/>
              <a:gd name="connsiteX2" fmla="*/ 72522 w 78402"/>
              <a:gd name="connsiteY2" fmla="*/ 41161 h 78402"/>
              <a:gd name="connsiteX3" fmla="*/ 41161 w 78402"/>
              <a:gd name="connsiteY3" fmla="*/ 9800 h 78402"/>
              <a:gd name="connsiteX4" fmla="*/ 9800 w 78402"/>
              <a:gd name="connsiteY4" fmla="*/ 41161 h 78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402" h="78402">
                <a:moveTo>
                  <a:pt x="9800" y="41161"/>
                </a:moveTo>
                <a:cubicBezTo>
                  <a:pt x="9800" y="58149"/>
                  <a:pt x="24174" y="72522"/>
                  <a:pt x="41161" y="72522"/>
                </a:cubicBezTo>
                <a:cubicBezTo>
                  <a:pt x="58148" y="72522"/>
                  <a:pt x="72522" y="58149"/>
                  <a:pt x="72522" y="41161"/>
                </a:cubicBezTo>
                <a:cubicBezTo>
                  <a:pt x="72522" y="24174"/>
                  <a:pt x="58148" y="9800"/>
                  <a:pt x="41161" y="9800"/>
                </a:cubicBezTo>
                <a:cubicBezTo>
                  <a:pt x="22867" y="9800"/>
                  <a:pt x="9800" y="24174"/>
                  <a:pt x="9800" y="41161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355" name="任意多边形: 形状 354">
            <a:extLst>
              <a:ext uri="{FF2B5EF4-FFF2-40B4-BE49-F238E27FC236}">
                <a16:creationId xmlns:a16="http://schemas.microsoft.com/office/drawing/2014/main" id="{CC7AEF90-21B8-4BEE-A57E-6674A3032D25}"/>
              </a:ext>
            </a:extLst>
          </p:cNvPr>
          <p:cNvSpPr/>
          <p:nvPr/>
        </p:nvSpPr>
        <p:spPr>
          <a:xfrm>
            <a:off x="3644704" y="788072"/>
            <a:ext cx="953899" cy="823228"/>
          </a:xfrm>
          <a:custGeom>
            <a:avLst/>
            <a:gdLst>
              <a:gd name="connsiteX0" fmla="*/ 816600 w 953899"/>
              <a:gd name="connsiteY0" fmla="*/ 284927 h 823228"/>
              <a:gd name="connsiteX1" fmla="*/ 883242 w 953899"/>
              <a:gd name="connsiteY1" fmla="*/ 397304 h 823228"/>
              <a:gd name="connsiteX2" fmla="*/ 938124 w 953899"/>
              <a:gd name="connsiteY2" fmla="*/ 597231 h 823228"/>
              <a:gd name="connsiteX3" fmla="*/ 752571 w 953899"/>
              <a:gd name="connsiteY3" fmla="*/ 703074 h 823228"/>
              <a:gd name="connsiteX4" fmla="*/ 546110 w 953899"/>
              <a:gd name="connsiteY4" fmla="*/ 815452 h 823228"/>
              <a:gd name="connsiteX5" fmla="*/ 293915 w 953899"/>
              <a:gd name="connsiteY5" fmla="*/ 788011 h 823228"/>
              <a:gd name="connsiteX6" fmla="*/ 120123 w 953899"/>
              <a:gd name="connsiteY6" fmla="*/ 650806 h 823228"/>
              <a:gd name="connsiteX7" fmla="*/ 50867 w 953899"/>
              <a:gd name="connsiteY7" fmla="*/ 389464 h 823228"/>
              <a:gd name="connsiteX8" fmla="*/ 390612 w 953899"/>
              <a:gd name="connsiteY8" fmla="*/ 18357 h 823228"/>
              <a:gd name="connsiteX9" fmla="*/ 816600 w 953899"/>
              <a:gd name="connsiteY9" fmla="*/ 284927 h 823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53899" h="823228">
                <a:moveTo>
                  <a:pt x="816600" y="284927"/>
                </a:moveTo>
                <a:cubicBezTo>
                  <a:pt x="816600" y="284927"/>
                  <a:pt x="895002" y="291460"/>
                  <a:pt x="883242" y="397304"/>
                </a:cubicBezTo>
                <a:cubicBezTo>
                  <a:pt x="871482" y="503148"/>
                  <a:pt x="991699" y="424745"/>
                  <a:pt x="938124" y="597231"/>
                </a:cubicBezTo>
                <a:cubicBezTo>
                  <a:pt x="904150" y="703074"/>
                  <a:pt x="813986" y="670407"/>
                  <a:pt x="752571" y="703074"/>
                </a:cubicBezTo>
                <a:cubicBezTo>
                  <a:pt x="714676" y="723982"/>
                  <a:pt x="704223" y="836359"/>
                  <a:pt x="546110" y="815452"/>
                </a:cubicBezTo>
                <a:cubicBezTo>
                  <a:pt x="387998" y="794544"/>
                  <a:pt x="390612" y="790624"/>
                  <a:pt x="293915" y="788011"/>
                </a:cubicBezTo>
                <a:cubicBezTo>
                  <a:pt x="151484" y="785397"/>
                  <a:pt x="172391" y="726595"/>
                  <a:pt x="120123" y="650806"/>
                </a:cubicBezTo>
                <a:cubicBezTo>
                  <a:pt x="92682" y="611605"/>
                  <a:pt x="-62817" y="535815"/>
                  <a:pt x="50867" y="389464"/>
                </a:cubicBezTo>
                <a:cubicBezTo>
                  <a:pt x="144950" y="266633"/>
                  <a:pt x="44333" y="-45671"/>
                  <a:pt x="390612" y="18357"/>
                </a:cubicBezTo>
                <a:cubicBezTo>
                  <a:pt x="736890" y="83693"/>
                  <a:pt x="816600" y="284927"/>
                  <a:pt x="816600" y="284927"/>
                </a:cubicBezTo>
                <a:close/>
              </a:path>
            </a:pathLst>
          </a:custGeom>
          <a:solidFill>
            <a:srgbClr val="37373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356" name="任意多边形: 形状 355">
            <a:extLst>
              <a:ext uri="{FF2B5EF4-FFF2-40B4-BE49-F238E27FC236}">
                <a16:creationId xmlns:a16="http://schemas.microsoft.com/office/drawing/2014/main" id="{CECFC93C-9014-4345-B960-612A809CB94A}"/>
              </a:ext>
            </a:extLst>
          </p:cNvPr>
          <p:cNvSpPr/>
          <p:nvPr/>
        </p:nvSpPr>
        <p:spPr>
          <a:xfrm>
            <a:off x="4007222" y="1393796"/>
            <a:ext cx="156805" cy="261342"/>
          </a:xfrm>
          <a:custGeom>
            <a:avLst/>
            <a:gdLst>
              <a:gd name="connsiteX0" fmla="*/ 9800 w 156805"/>
              <a:gd name="connsiteY0" fmla="*/ 179673 h 261342"/>
              <a:gd name="connsiteX1" fmla="*/ 11107 w 156805"/>
              <a:gd name="connsiteY1" fmla="*/ 9800 h 261342"/>
              <a:gd name="connsiteX2" fmla="*/ 148312 w 156805"/>
              <a:gd name="connsiteY2" fmla="*/ 9800 h 261342"/>
              <a:gd name="connsiteX3" fmla="*/ 140471 w 156805"/>
              <a:gd name="connsiteY3" fmla="*/ 205807 h 261342"/>
              <a:gd name="connsiteX4" fmla="*/ 71216 w 156805"/>
              <a:gd name="connsiteY4" fmla="*/ 260689 h 261342"/>
              <a:gd name="connsiteX5" fmla="*/ 9800 w 156805"/>
              <a:gd name="connsiteY5" fmla="*/ 179673 h 261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805" h="261342">
                <a:moveTo>
                  <a:pt x="9800" y="179673"/>
                </a:moveTo>
                <a:lnTo>
                  <a:pt x="11107" y="9800"/>
                </a:lnTo>
                <a:lnTo>
                  <a:pt x="148312" y="9800"/>
                </a:lnTo>
                <a:lnTo>
                  <a:pt x="140471" y="205807"/>
                </a:lnTo>
                <a:cubicBezTo>
                  <a:pt x="135245" y="251542"/>
                  <a:pt x="89510" y="260689"/>
                  <a:pt x="71216" y="260689"/>
                </a:cubicBezTo>
                <a:cubicBezTo>
                  <a:pt x="32015" y="259382"/>
                  <a:pt x="13721" y="245008"/>
                  <a:pt x="9800" y="179673"/>
                </a:cubicBezTo>
                <a:close/>
              </a:path>
            </a:pathLst>
          </a:custGeom>
          <a:solidFill>
            <a:srgbClr val="CE8D7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357" name="任意多边形: 形状 356">
            <a:extLst>
              <a:ext uri="{FF2B5EF4-FFF2-40B4-BE49-F238E27FC236}">
                <a16:creationId xmlns:a16="http://schemas.microsoft.com/office/drawing/2014/main" id="{14B5C06A-AD0C-44D1-9C76-6F0B9F4F7192}"/>
              </a:ext>
            </a:extLst>
          </p:cNvPr>
          <p:cNvSpPr/>
          <p:nvPr/>
        </p:nvSpPr>
        <p:spPr>
          <a:xfrm>
            <a:off x="3810341" y="814734"/>
            <a:ext cx="522685" cy="679490"/>
          </a:xfrm>
          <a:custGeom>
            <a:avLst/>
            <a:gdLst>
              <a:gd name="connsiteX0" fmla="*/ 15901 w 522684"/>
              <a:gd name="connsiteY0" fmla="*/ 258264 h 679490"/>
              <a:gd name="connsiteX1" fmla="*/ 172706 w 522684"/>
              <a:gd name="connsiteY1" fmla="*/ 675105 h 679490"/>
              <a:gd name="connsiteX2" fmla="*/ 524212 w 522684"/>
              <a:gd name="connsiteY2" fmla="*/ 341894 h 679490"/>
              <a:gd name="connsiteX3" fmla="*/ 256336 w 522684"/>
              <a:gd name="connsiteY3" fmla="*/ 9989 h 679490"/>
              <a:gd name="connsiteX4" fmla="*/ 15901 w 522684"/>
              <a:gd name="connsiteY4" fmla="*/ 258264 h 67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2684" h="679490">
                <a:moveTo>
                  <a:pt x="15901" y="258264"/>
                </a:moveTo>
                <a:cubicBezTo>
                  <a:pt x="15901" y="258264"/>
                  <a:pt x="-37674" y="618917"/>
                  <a:pt x="172706" y="675105"/>
                </a:cubicBezTo>
                <a:cubicBezTo>
                  <a:pt x="322978" y="714307"/>
                  <a:pt x="535972" y="575795"/>
                  <a:pt x="524212" y="341894"/>
                </a:cubicBezTo>
                <a:cubicBezTo>
                  <a:pt x="512451" y="107992"/>
                  <a:pt x="362180" y="4762"/>
                  <a:pt x="256336" y="9989"/>
                </a:cubicBezTo>
                <a:cubicBezTo>
                  <a:pt x="151799" y="15216"/>
                  <a:pt x="40728" y="94925"/>
                  <a:pt x="15901" y="258264"/>
                </a:cubicBezTo>
                <a:close/>
              </a:path>
            </a:pathLst>
          </a:custGeom>
          <a:solidFill>
            <a:srgbClr val="F2AB8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358" name="任意多边形: 形状 357">
            <a:extLst>
              <a:ext uri="{FF2B5EF4-FFF2-40B4-BE49-F238E27FC236}">
                <a16:creationId xmlns:a16="http://schemas.microsoft.com/office/drawing/2014/main" id="{6E760FCF-44FC-48FD-9215-03DF34EF5099}"/>
              </a:ext>
            </a:extLst>
          </p:cNvPr>
          <p:cNvSpPr/>
          <p:nvPr/>
        </p:nvSpPr>
        <p:spPr>
          <a:xfrm>
            <a:off x="3918365" y="1213470"/>
            <a:ext cx="65336" cy="91470"/>
          </a:xfrm>
          <a:custGeom>
            <a:avLst/>
            <a:gdLst>
              <a:gd name="connsiteX0" fmla="*/ 62069 w 65335"/>
              <a:gd name="connsiteY0" fmla="*/ 9800 h 91469"/>
              <a:gd name="connsiteX1" fmla="*/ 54228 w 65335"/>
              <a:gd name="connsiteY1" fmla="*/ 24174 h 91469"/>
              <a:gd name="connsiteX2" fmla="*/ 43775 w 65335"/>
              <a:gd name="connsiteY2" fmla="*/ 37241 h 91469"/>
              <a:gd name="connsiteX3" fmla="*/ 32014 w 65335"/>
              <a:gd name="connsiteY3" fmla="*/ 49002 h 91469"/>
              <a:gd name="connsiteX4" fmla="*/ 17640 w 65335"/>
              <a:gd name="connsiteY4" fmla="*/ 58149 h 91469"/>
              <a:gd name="connsiteX5" fmla="*/ 18947 w 65335"/>
              <a:gd name="connsiteY5" fmla="*/ 51615 h 91469"/>
              <a:gd name="connsiteX6" fmla="*/ 43775 w 65335"/>
              <a:gd name="connsiteY6" fmla="*/ 88203 h 91469"/>
              <a:gd name="connsiteX7" fmla="*/ 12414 w 65335"/>
              <a:gd name="connsiteY7" fmla="*/ 56842 h 91469"/>
              <a:gd name="connsiteX8" fmla="*/ 9800 w 65335"/>
              <a:gd name="connsiteY8" fmla="*/ 52922 h 91469"/>
              <a:gd name="connsiteX9" fmla="*/ 13720 w 65335"/>
              <a:gd name="connsiteY9" fmla="*/ 50308 h 91469"/>
              <a:gd name="connsiteX10" fmla="*/ 26787 w 65335"/>
              <a:gd name="connsiteY10" fmla="*/ 42468 h 91469"/>
              <a:gd name="connsiteX11" fmla="*/ 38548 w 65335"/>
              <a:gd name="connsiteY11" fmla="*/ 33321 h 91469"/>
              <a:gd name="connsiteX12" fmla="*/ 50308 w 65335"/>
              <a:gd name="connsiteY12" fmla="*/ 22867 h 91469"/>
              <a:gd name="connsiteX13" fmla="*/ 62069 w 65335"/>
              <a:gd name="connsiteY13" fmla="*/ 9800 h 91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5335" h="91469">
                <a:moveTo>
                  <a:pt x="62069" y="9800"/>
                </a:moveTo>
                <a:cubicBezTo>
                  <a:pt x="59455" y="15027"/>
                  <a:pt x="56842" y="18947"/>
                  <a:pt x="54228" y="24174"/>
                </a:cubicBezTo>
                <a:cubicBezTo>
                  <a:pt x="51615" y="28094"/>
                  <a:pt x="47695" y="33321"/>
                  <a:pt x="43775" y="37241"/>
                </a:cubicBezTo>
                <a:cubicBezTo>
                  <a:pt x="39855" y="41161"/>
                  <a:pt x="35935" y="45082"/>
                  <a:pt x="32014" y="49002"/>
                </a:cubicBezTo>
                <a:cubicBezTo>
                  <a:pt x="28094" y="51615"/>
                  <a:pt x="22867" y="55535"/>
                  <a:pt x="17640" y="58149"/>
                </a:cubicBezTo>
                <a:lnTo>
                  <a:pt x="18947" y="51615"/>
                </a:lnTo>
                <a:cubicBezTo>
                  <a:pt x="28094" y="63376"/>
                  <a:pt x="37241" y="75136"/>
                  <a:pt x="43775" y="88203"/>
                </a:cubicBezTo>
                <a:cubicBezTo>
                  <a:pt x="32014" y="79056"/>
                  <a:pt x="21561" y="68602"/>
                  <a:pt x="12414" y="56842"/>
                </a:cubicBezTo>
                <a:lnTo>
                  <a:pt x="9800" y="52922"/>
                </a:lnTo>
                <a:lnTo>
                  <a:pt x="13720" y="50308"/>
                </a:lnTo>
                <a:cubicBezTo>
                  <a:pt x="17640" y="47695"/>
                  <a:pt x="21561" y="45082"/>
                  <a:pt x="26787" y="42468"/>
                </a:cubicBezTo>
                <a:cubicBezTo>
                  <a:pt x="30708" y="38548"/>
                  <a:pt x="34628" y="35935"/>
                  <a:pt x="38548" y="33321"/>
                </a:cubicBezTo>
                <a:cubicBezTo>
                  <a:pt x="42468" y="29401"/>
                  <a:pt x="46388" y="26788"/>
                  <a:pt x="50308" y="22867"/>
                </a:cubicBezTo>
                <a:cubicBezTo>
                  <a:pt x="54228" y="17641"/>
                  <a:pt x="58149" y="13720"/>
                  <a:pt x="62069" y="9800"/>
                </a:cubicBezTo>
                <a:close/>
              </a:path>
            </a:pathLst>
          </a:custGeom>
          <a:solidFill>
            <a:srgbClr val="B5766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359" name="任意多边形: 形状 358">
            <a:extLst>
              <a:ext uri="{FF2B5EF4-FFF2-40B4-BE49-F238E27FC236}">
                <a16:creationId xmlns:a16="http://schemas.microsoft.com/office/drawing/2014/main" id="{89FFE4FA-B779-462A-B66E-4B9015392277}"/>
              </a:ext>
            </a:extLst>
          </p:cNvPr>
          <p:cNvSpPr/>
          <p:nvPr/>
        </p:nvSpPr>
        <p:spPr>
          <a:xfrm>
            <a:off x="3871200" y="1133699"/>
            <a:ext cx="65336" cy="104537"/>
          </a:xfrm>
          <a:custGeom>
            <a:avLst/>
            <a:gdLst>
              <a:gd name="connsiteX0" fmla="*/ 9924 w 65335"/>
              <a:gd name="connsiteY0" fmla="*/ 56904 h 104536"/>
              <a:gd name="connsiteX1" fmla="*/ 37365 w 65335"/>
              <a:gd name="connsiteY1" fmla="*/ 101332 h 104536"/>
              <a:gd name="connsiteX2" fmla="*/ 60885 w 65335"/>
              <a:gd name="connsiteY2" fmla="*/ 54290 h 104536"/>
              <a:gd name="connsiteX3" fmla="*/ 33445 w 65335"/>
              <a:gd name="connsiteY3" fmla="*/ 9862 h 104536"/>
              <a:gd name="connsiteX4" fmla="*/ 9924 w 65335"/>
              <a:gd name="connsiteY4" fmla="*/ 56904 h 104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335" h="104536">
                <a:moveTo>
                  <a:pt x="9924" y="56904"/>
                </a:moveTo>
                <a:cubicBezTo>
                  <a:pt x="11231" y="83038"/>
                  <a:pt x="24298" y="102639"/>
                  <a:pt x="37365" y="101332"/>
                </a:cubicBezTo>
                <a:cubicBezTo>
                  <a:pt x="51739" y="100025"/>
                  <a:pt x="62192" y="79118"/>
                  <a:pt x="60885" y="54290"/>
                </a:cubicBezTo>
                <a:cubicBezTo>
                  <a:pt x="59579" y="28156"/>
                  <a:pt x="46512" y="8555"/>
                  <a:pt x="33445" y="9862"/>
                </a:cubicBezTo>
                <a:cubicBezTo>
                  <a:pt x="17764" y="9862"/>
                  <a:pt x="8617" y="30769"/>
                  <a:pt x="9924" y="56904"/>
                </a:cubicBezTo>
                <a:close/>
              </a:path>
            </a:pathLst>
          </a:custGeom>
          <a:solidFill>
            <a:srgbClr val="22222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360" name="任意多边形: 形状 359">
            <a:extLst>
              <a:ext uri="{FF2B5EF4-FFF2-40B4-BE49-F238E27FC236}">
                <a16:creationId xmlns:a16="http://schemas.microsoft.com/office/drawing/2014/main" id="{C9DD4077-A6AF-4C60-B7A9-CAE2AA5115A9}"/>
              </a:ext>
            </a:extLst>
          </p:cNvPr>
          <p:cNvSpPr/>
          <p:nvPr/>
        </p:nvSpPr>
        <p:spPr>
          <a:xfrm>
            <a:off x="4110342" y="1142846"/>
            <a:ext cx="65336" cy="104537"/>
          </a:xfrm>
          <a:custGeom>
            <a:avLst/>
            <a:gdLst>
              <a:gd name="connsiteX0" fmla="*/ 9911 w 65335"/>
              <a:gd name="connsiteY0" fmla="*/ 56904 h 104536"/>
              <a:gd name="connsiteX1" fmla="*/ 37351 w 65335"/>
              <a:gd name="connsiteY1" fmla="*/ 101332 h 104536"/>
              <a:gd name="connsiteX2" fmla="*/ 60872 w 65335"/>
              <a:gd name="connsiteY2" fmla="*/ 54290 h 104536"/>
              <a:gd name="connsiteX3" fmla="*/ 33431 w 65335"/>
              <a:gd name="connsiteY3" fmla="*/ 9862 h 104536"/>
              <a:gd name="connsiteX4" fmla="*/ 9911 w 65335"/>
              <a:gd name="connsiteY4" fmla="*/ 56904 h 104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335" h="104536">
                <a:moveTo>
                  <a:pt x="9911" y="56904"/>
                </a:moveTo>
                <a:cubicBezTo>
                  <a:pt x="11217" y="83038"/>
                  <a:pt x="24284" y="102639"/>
                  <a:pt x="37351" y="101332"/>
                </a:cubicBezTo>
                <a:cubicBezTo>
                  <a:pt x="51725" y="100025"/>
                  <a:pt x="62179" y="79118"/>
                  <a:pt x="60872" y="54290"/>
                </a:cubicBezTo>
                <a:cubicBezTo>
                  <a:pt x="59566" y="28156"/>
                  <a:pt x="46499" y="8555"/>
                  <a:pt x="33431" y="9862"/>
                </a:cubicBezTo>
                <a:cubicBezTo>
                  <a:pt x="19058" y="9862"/>
                  <a:pt x="8604" y="30769"/>
                  <a:pt x="9911" y="56904"/>
                </a:cubicBezTo>
                <a:close/>
              </a:path>
            </a:pathLst>
          </a:custGeom>
          <a:solidFill>
            <a:srgbClr val="22222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361" name="任意多边形: 形状 360">
            <a:extLst>
              <a:ext uri="{FF2B5EF4-FFF2-40B4-BE49-F238E27FC236}">
                <a16:creationId xmlns:a16="http://schemas.microsoft.com/office/drawing/2014/main" id="{28FED430-6B99-4B55-BBFD-DCFCF9886CAE}"/>
              </a:ext>
            </a:extLst>
          </p:cNvPr>
          <p:cNvSpPr/>
          <p:nvPr/>
        </p:nvSpPr>
        <p:spPr>
          <a:xfrm>
            <a:off x="4290778" y="1143246"/>
            <a:ext cx="130671" cy="182940"/>
          </a:xfrm>
          <a:custGeom>
            <a:avLst/>
            <a:gdLst>
              <a:gd name="connsiteX0" fmla="*/ 32014 w 130671"/>
              <a:gd name="connsiteY0" fmla="*/ 112692 h 182939"/>
              <a:gd name="connsiteX1" fmla="*/ 98657 w 130671"/>
              <a:gd name="connsiteY1" fmla="*/ 13382 h 182939"/>
              <a:gd name="connsiteX2" fmla="*/ 9800 w 130671"/>
              <a:gd name="connsiteY2" fmla="*/ 168881 h 182939"/>
              <a:gd name="connsiteX3" fmla="*/ 32014 w 130671"/>
              <a:gd name="connsiteY3" fmla="*/ 112692 h 182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0671" h="182939">
                <a:moveTo>
                  <a:pt x="32014" y="112692"/>
                </a:moveTo>
                <a:cubicBezTo>
                  <a:pt x="32014" y="112692"/>
                  <a:pt x="30708" y="-12752"/>
                  <a:pt x="98657" y="13382"/>
                </a:cubicBezTo>
                <a:cubicBezTo>
                  <a:pt x="166606" y="39517"/>
                  <a:pt x="109110" y="206776"/>
                  <a:pt x="9800" y="168881"/>
                </a:cubicBezTo>
                <a:lnTo>
                  <a:pt x="32014" y="112692"/>
                </a:lnTo>
                <a:close/>
              </a:path>
            </a:pathLst>
          </a:custGeom>
          <a:solidFill>
            <a:srgbClr val="F2AB8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362" name="任意多边形: 形状 361">
            <a:extLst>
              <a:ext uri="{FF2B5EF4-FFF2-40B4-BE49-F238E27FC236}">
                <a16:creationId xmlns:a16="http://schemas.microsoft.com/office/drawing/2014/main" id="{BEA6CFCF-CBAE-40A5-B973-C657D1F40F84}"/>
              </a:ext>
            </a:extLst>
          </p:cNvPr>
          <p:cNvSpPr/>
          <p:nvPr/>
        </p:nvSpPr>
        <p:spPr>
          <a:xfrm>
            <a:off x="4322139" y="1172792"/>
            <a:ext cx="78403" cy="117604"/>
          </a:xfrm>
          <a:custGeom>
            <a:avLst/>
            <a:gdLst>
              <a:gd name="connsiteX0" fmla="*/ 71216 w 78402"/>
              <a:gd name="connsiteY0" fmla="*/ 41332 h 117604"/>
              <a:gd name="connsiteX1" fmla="*/ 34628 w 78402"/>
              <a:gd name="connsiteY1" fmla="*/ 19118 h 117604"/>
              <a:gd name="connsiteX2" fmla="*/ 21561 w 78402"/>
              <a:gd name="connsiteY2" fmla="*/ 58319 h 117604"/>
              <a:gd name="connsiteX3" fmla="*/ 9800 w 78402"/>
              <a:gd name="connsiteY3" fmla="*/ 114508 h 117604"/>
              <a:gd name="connsiteX4" fmla="*/ 71216 w 78402"/>
              <a:gd name="connsiteY4" fmla="*/ 41332 h 117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402" h="117604">
                <a:moveTo>
                  <a:pt x="71216" y="41332"/>
                </a:moveTo>
                <a:cubicBezTo>
                  <a:pt x="71216" y="41332"/>
                  <a:pt x="56842" y="-10937"/>
                  <a:pt x="34628" y="19118"/>
                </a:cubicBezTo>
                <a:cubicBezTo>
                  <a:pt x="12414" y="49172"/>
                  <a:pt x="21561" y="58319"/>
                  <a:pt x="21561" y="58319"/>
                </a:cubicBezTo>
                <a:cubicBezTo>
                  <a:pt x="21561" y="58319"/>
                  <a:pt x="51615" y="97520"/>
                  <a:pt x="9800" y="114508"/>
                </a:cubicBezTo>
                <a:cubicBezTo>
                  <a:pt x="11107" y="113201"/>
                  <a:pt x="71216" y="135415"/>
                  <a:pt x="71216" y="41332"/>
                </a:cubicBezTo>
                <a:close/>
              </a:path>
            </a:pathLst>
          </a:custGeom>
          <a:solidFill>
            <a:srgbClr val="D69F8A">
              <a:alpha val="50000"/>
            </a:srgb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363" name="任意多边形: 形状 362">
            <a:extLst>
              <a:ext uri="{FF2B5EF4-FFF2-40B4-BE49-F238E27FC236}">
                <a16:creationId xmlns:a16="http://schemas.microsoft.com/office/drawing/2014/main" id="{21E5B2C1-CE74-4115-807C-1866DD3C90EC}"/>
              </a:ext>
            </a:extLst>
          </p:cNvPr>
          <p:cNvSpPr/>
          <p:nvPr/>
        </p:nvSpPr>
        <p:spPr>
          <a:xfrm>
            <a:off x="3979781" y="687198"/>
            <a:ext cx="496550" cy="496550"/>
          </a:xfrm>
          <a:custGeom>
            <a:avLst/>
            <a:gdLst>
              <a:gd name="connsiteX0" fmla="*/ 9800 w 496550"/>
              <a:gd name="connsiteY0" fmla="*/ 124458 h 496550"/>
              <a:gd name="connsiteX1" fmla="*/ 356079 w 496550"/>
              <a:gd name="connsiteY1" fmla="*/ 491644 h 496550"/>
              <a:gd name="connsiteX2" fmla="*/ 467149 w 496550"/>
              <a:gd name="connsiteY2" fmla="*/ 461590 h 496550"/>
              <a:gd name="connsiteX3" fmla="*/ 408347 w 496550"/>
              <a:gd name="connsiteY3" fmla="*/ 119232 h 496550"/>
              <a:gd name="connsiteX4" fmla="*/ 9800 w 496550"/>
              <a:gd name="connsiteY4" fmla="*/ 124458 h 496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6550" h="496550">
                <a:moveTo>
                  <a:pt x="9800" y="124458"/>
                </a:moveTo>
                <a:cubicBezTo>
                  <a:pt x="9800" y="124458"/>
                  <a:pt x="21561" y="425002"/>
                  <a:pt x="356079" y="491644"/>
                </a:cubicBezTo>
                <a:cubicBezTo>
                  <a:pt x="356079" y="491644"/>
                  <a:pt x="399200" y="436763"/>
                  <a:pt x="467149" y="461590"/>
                </a:cubicBezTo>
                <a:cubicBezTo>
                  <a:pt x="490670" y="387108"/>
                  <a:pt x="514191" y="217235"/>
                  <a:pt x="408347" y="119232"/>
                </a:cubicBezTo>
                <a:cubicBezTo>
                  <a:pt x="302504" y="21228"/>
                  <a:pt x="49002" y="-70242"/>
                  <a:pt x="9800" y="124458"/>
                </a:cubicBezTo>
                <a:close/>
              </a:path>
            </a:pathLst>
          </a:custGeom>
          <a:solidFill>
            <a:srgbClr val="37373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364" name="任意多边形: 形状 363">
            <a:extLst>
              <a:ext uri="{FF2B5EF4-FFF2-40B4-BE49-F238E27FC236}">
                <a16:creationId xmlns:a16="http://schemas.microsoft.com/office/drawing/2014/main" id="{2E417939-796A-4A90-98A4-8A513A23F3E0}"/>
              </a:ext>
            </a:extLst>
          </p:cNvPr>
          <p:cNvSpPr/>
          <p:nvPr/>
        </p:nvSpPr>
        <p:spPr>
          <a:xfrm>
            <a:off x="4075171" y="1027917"/>
            <a:ext cx="143738" cy="65336"/>
          </a:xfrm>
          <a:custGeom>
            <a:avLst/>
            <a:gdLst>
              <a:gd name="connsiteX0" fmla="*/ 144391 w 143738"/>
              <a:gd name="connsiteY0" fmla="*/ 63376 h 65335"/>
              <a:gd name="connsiteX1" fmla="*/ 139165 w 143738"/>
              <a:gd name="connsiteY1" fmla="*/ 59455 h 65335"/>
              <a:gd name="connsiteX2" fmla="*/ 124791 w 143738"/>
              <a:gd name="connsiteY2" fmla="*/ 49002 h 65335"/>
              <a:gd name="connsiteX3" fmla="*/ 115644 w 143738"/>
              <a:gd name="connsiteY3" fmla="*/ 42468 h 65335"/>
              <a:gd name="connsiteX4" fmla="*/ 105190 w 143738"/>
              <a:gd name="connsiteY4" fmla="*/ 37241 h 65335"/>
              <a:gd name="connsiteX5" fmla="*/ 80363 w 143738"/>
              <a:gd name="connsiteY5" fmla="*/ 29401 h 65335"/>
              <a:gd name="connsiteX6" fmla="*/ 67296 w 143738"/>
              <a:gd name="connsiteY6" fmla="*/ 28094 h 65335"/>
              <a:gd name="connsiteX7" fmla="*/ 54228 w 143738"/>
              <a:gd name="connsiteY7" fmla="*/ 28094 h 65335"/>
              <a:gd name="connsiteX8" fmla="*/ 42468 w 143738"/>
              <a:gd name="connsiteY8" fmla="*/ 30708 h 65335"/>
              <a:gd name="connsiteX9" fmla="*/ 32014 w 143738"/>
              <a:gd name="connsiteY9" fmla="*/ 34628 h 65335"/>
              <a:gd name="connsiteX10" fmla="*/ 22867 w 143738"/>
              <a:gd name="connsiteY10" fmla="*/ 38548 h 65335"/>
              <a:gd name="connsiteX11" fmla="*/ 16334 w 143738"/>
              <a:gd name="connsiteY11" fmla="*/ 42468 h 65335"/>
              <a:gd name="connsiteX12" fmla="*/ 9800 w 143738"/>
              <a:gd name="connsiteY12" fmla="*/ 46388 h 65335"/>
              <a:gd name="connsiteX13" fmla="*/ 13720 w 143738"/>
              <a:gd name="connsiteY13" fmla="*/ 39855 h 65335"/>
              <a:gd name="connsiteX14" fmla="*/ 18947 w 143738"/>
              <a:gd name="connsiteY14" fmla="*/ 33321 h 65335"/>
              <a:gd name="connsiteX15" fmla="*/ 26787 w 143738"/>
              <a:gd name="connsiteY15" fmla="*/ 25481 h 65335"/>
              <a:gd name="connsiteX16" fmla="*/ 37241 w 143738"/>
              <a:gd name="connsiteY16" fmla="*/ 17641 h 65335"/>
              <a:gd name="connsiteX17" fmla="*/ 50308 w 143738"/>
              <a:gd name="connsiteY17" fmla="*/ 12414 h 65335"/>
              <a:gd name="connsiteX18" fmla="*/ 65989 w 143738"/>
              <a:gd name="connsiteY18" fmla="*/ 9800 h 65335"/>
              <a:gd name="connsiteX19" fmla="*/ 81669 w 143738"/>
              <a:gd name="connsiteY19" fmla="*/ 11107 h 65335"/>
              <a:gd name="connsiteX20" fmla="*/ 97350 w 143738"/>
              <a:gd name="connsiteY20" fmla="*/ 16334 h 65335"/>
              <a:gd name="connsiteX21" fmla="*/ 110417 w 143738"/>
              <a:gd name="connsiteY21" fmla="*/ 22867 h 65335"/>
              <a:gd name="connsiteX22" fmla="*/ 122177 w 143738"/>
              <a:gd name="connsiteY22" fmla="*/ 32014 h 65335"/>
              <a:gd name="connsiteX23" fmla="*/ 131324 w 143738"/>
              <a:gd name="connsiteY23" fmla="*/ 41161 h 65335"/>
              <a:gd name="connsiteX24" fmla="*/ 137858 w 143738"/>
              <a:gd name="connsiteY24" fmla="*/ 50308 h 65335"/>
              <a:gd name="connsiteX25" fmla="*/ 141778 w 143738"/>
              <a:gd name="connsiteY25" fmla="*/ 56842 h 65335"/>
              <a:gd name="connsiteX26" fmla="*/ 144391 w 143738"/>
              <a:gd name="connsiteY26" fmla="*/ 63376 h 65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43738" h="65335">
                <a:moveTo>
                  <a:pt x="144391" y="63376"/>
                </a:moveTo>
                <a:cubicBezTo>
                  <a:pt x="144391" y="63376"/>
                  <a:pt x="141778" y="62069"/>
                  <a:pt x="139165" y="59455"/>
                </a:cubicBezTo>
                <a:cubicBezTo>
                  <a:pt x="135245" y="56842"/>
                  <a:pt x="131324" y="52922"/>
                  <a:pt x="124791" y="49002"/>
                </a:cubicBezTo>
                <a:cubicBezTo>
                  <a:pt x="122177" y="46388"/>
                  <a:pt x="118257" y="45082"/>
                  <a:pt x="115644" y="42468"/>
                </a:cubicBezTo>
                <a:cubicBezTo>
                  <a:pt x="111724" y="39855"/>
                  <a:pt x="107804" y="38548"/>
                  <a:pt x="105190" y="37241"/>
                </a:cubicBezTo>
                <a:cubicBezTo>
                  <a:pt x="97350" y="33321"/>
                  <a:pt x="89510" y="30708"/>
                  <a:pt x="80363" y="29401"/>
                </a:cubicBezTo>
                <a:cubicBezTo>
                  <a:pt x="76443" y="29401"/>
                  <a:pt x="71216" y="28094"/>
                  <a:pt x="67296" y="28094"/>
                </a:cubicBezTo>
                <a:cubicBezTo>
                  <a:pt x="63375" y="28094"/>
                  <a:pt x="59455" y="28094"/>
                  <a:pt x="54228" y="28094"/>
                </a:cubicBezTo>
                <a:cubicBezTo>
                  <a:pt x="50308" y="29401"/>
                  <a:pt x="46388" y="29401"/>
                  <a:pt x="42468" y="30708"/>
                </a:cubicBezTo>
                <a:cubicBezTo>
                  <a:pt x="38548" y="32014"/>
                  <a:pt x="35935" y="33321"/>
                  <a:pt x="32014" y="34628"/>
                </a:cubicBezTo>
                <a:cubicBezTo>
                  <a:pt x="28094" y="35935"/>
                  <a:pt x="25481" y="37241"/>
                  <a:pt x="22867" y="38548"/>
                </a:cubicBezTo>
                <a:cubicBezTo>
                  <a:pt x="20254" y="39855"/>
                  <a:pt x="17640" y="41161"/>
                  <a:pt x="16334" y="42468"/>
                </a:cubicBezTo>
                <a:cubicBezTo>
                  <a:pt x="12414" y="45082"/>
                  <a:pt x="9800" y="46388"/>
                  <a:pt x="9800" y="46388"/>
                </a:cubicBezTo>
                <a:cubicBezTo>
                  <a:pt x="9800" y="46388"/>
                  <a:pt x="11107" y="43775"/>
                  <a:pt x="13720" y="39855"/>
                </a:cubicBezTo>
                <a:cubicBezTo>
                  <a:pt x="15027" y="38548"/>
                  <a:pt x="16334" y="35935"/>
                  <a:pt x="18947" y="33321"/>
                </a:cubicBezTo>
                <a:cubicBezTo>
                  <a:pt x="21561" y="30708"/>
                  <a:pt x="22867" y="28094"/>
                  <a:pt x="26787" y="25481"/>
                </a:cubicBezTo>
                <a:cubicBezTo>
                  <a:pt x="29401" y="22867"/>
                  <a:pt x="33321" y="20254"/>
                  <a:pt x="37241" y="17641"/>
                </a:cubicBezTo>
                <a:cubicBezTo>
                  <a:pt x="41161" y="15027"/>
                  <a:pt x="46388" y="13720"/>
                  <a:pt x="50308" y="12414"/>
                </a:cubicBezTo>
                <a:cubicBezTo>
                  <a:pt x="55535" y="11107"/>
                  <a:pt x="60762" y="9800"/>
                  <a:pt x="65989" y="9800"/>
                </a:cubicBezTo>
                <a:cubicBezTo>
                  <a:pt x="71216" y="9800"/>
                  <a:pt x="76443" y="9800"/>
                  <a:pt x="81669" y="11107"/>
                </a:cubicBezTo>
                <a:cubicBezTo>
                  <a:pt x="86896" y="12414"/>
                  <a:pt x="92123" y="13720"/>
                  <a:pt x="97350" y="16334"/>
                </a:cubicBezTo>
                <a:cubicBezTo>
                  <a:pt x="102577" y="17641"/>
                  <a:pt x="106497" y="21561"/>
                  <a:pt x="110417" y="22867"/>
                </a:cubicBezTo>
                <a:cubicBezTo>
                  <a:pt x="114337" y="25481"/>
                  <a:pt x="118257" y="28094"/>
                  <a:pt x="122177" y="32014"/>
                </a:cubicBezTo>
                <a:cubicBezTo>
                  <a:pt x="126098" y="34628"/>
                  <a:pt x="128711" y="38548"/>
                  <a:pt x="131324" y="41161"/>
                </a:cubicBezTo>
                <a:cubicBezTo>
                  <a:pt x="133938" y="43775"/>
                  <a:pt x="135245" y="47695"/>
                  <a:pt x="137858" y="50308"/>
                </a:cubicBezTo>
                <a:cubicBezTo>
                  <a:pt x="139165" y="52922"/>
                  <a:pt x="140471" y="55535"/>
                  <a:pt x="141778" y="56842"/>
                </a:cubicBezTo>
                <a:cubicBezTo>
                  <a:pt x="143085" y="60762"/>
                  <a:pt x="144391" y="63376"/>
                  <a:pt x="144391" y="63376"/>
                </a:cubicBezTo>
                <a:close/>
              </a:path>
            </a:pathLst>
          </a:custGeom>
          <a:solidFill>
            <a:srgbClr val="0A070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365" name="任意多边形: 形状 364">
            <a:extLst>
              <a:ext uri="{FF2B5EF4-FFF2-40B4-BE49-F238E27FC236}">
                <a16:creationId xmlns:a16="http://schemas.microsoft.com/office/drawing/2014/main" id="{76C80655-E55F-4056-853D-AB548A0F1341}"/>
              </a:ext>
            </a:extLst>
          </p:cNvPr>
          <p:cNvSpPr/>
          <p:nvPr/>
        </p:nvSpPr>
        <p:spPr>
          <a:xfrm>
            <a:off x="3832122" y="1011656"/>
            <a:ext cx="143738" cy="65336"/>
          </a:xfrm>
          <a:custGeom>
            <a:avLst/>
            <a:gdLst>
              <a:gd name="connsiteX0" fmla="*/ 137858 w 143738"/>
              <a:gd name="connsiteY0" fmla="*/ 49582 h 65335"/>
              <a:gd name="connsiteX1" fmla="*/ 132631 w 143738"/>
              <a:gd name="connsiteY1" fmla="*/ 45662 h 65335"/>
              <a:gd name="connsiteX2" fmla="*/ 126098 w 143738"/>
              <a:gd name="connsiteY2" fmla="*/ 41742 h 65335"/>
              <a:gd name="connsiteX3" fmla="*/ 118257 w 143738"/>
              <a:gd name="connsiteY3" fmla="*/ 37822 h 65335"/>
              <a:gd name="connsiteX4" fmla="*/ 107804 w 143738"/>
              <a:gd name="connsiteY4" fmla="*/ 33902 h 65335"/>
              <a:gd name="connsiteX5" fmla="*/ 96043 w 143738"/>
              <a:gd name="connsiteY5" fmla="*/ 31288 h 65335"/>
              <a:gd name="connsiteX6" fmla="*/ 84283 w 143738"/>
              <a:gd name="connsiteY6" fmla="*/ 29982 h 65335"/>
              <a:gd name="connsiteX7" fmla="*/ 71216 w 143738"/>
              <a:gd name="connsiteY7" fmla="*/ 29982 h 65335"/>
              <a:gd name="connsiteX8" fmla="*/ 59455 w 143738"/>
              <a:gd name="connsiteY8" fmla="*/ 32595 h 65335"/>
              <a:gd name="connsiteX9" fmla="*/ 47695 w 143738"/>
              <a:gd name="connsiteY9" fmla="*/ 36515 h 65335"/>
              <a:gd name="connsiteX10" fmla="*/ 37241 w 143738"/>
              <a:gd name="connsiteY10" fmla="*/ 41742 h 65335"/>
              <a:gd name="connsiteX11" fmla="*/ 28094 w 143738"/>
              <a:gd name="connsiteY11" fmla="*/ 46969 h 65335"/>
              <a:gd name="connsiteX12" fmla="*/ 20254 w 143738"/>
              <a:gd name="connsiteY12" fmla="*/ 52196 h 65335"/>
              <a:gd name="connsiteX13" fmla="*/ 15027 w 143738"/>
              <a:gd name="connsiteY13" fmla="*/ 57423 h 65335"/>
              <a:gd name="connsiteX14" fmla="*/ 9800 w 143738"/>
              <a:gd name="connsiteY14" fmla="*/ 61343 h 65335"/>
              <a:gd name="connsiteX15" fmla="*/ 12414 w 143738"/>
              <a:gd name="connsiteY15" fmla="*/ 54809 h 65335"/>
              <a:gd name="connsiteX16" fmla="*/ 15027 w 143738"/>
              <a:gd name="connsiteY16" fmla="*/ 46969 h 65335"/>
              <a:gd name="connsiteX17" fmla="*/ 20254 w 143738"/>
              <a:gd name="connsiteY17" fmla="*/ 37822 h 65335"/>
              <a:gd name="connsiteX18" fmla="*/ 29401 w 143738"/>
              <a:gd name="connsiteY18" fmla="*/ 28675 h 65335"/>
              <a:gd name="connsiteX19" fmla="*/ 41161 w 143738"/>
              <a:gd name="connsiteY19" fmla="*/ 20835 h 65335"/>
              <a:gd name="connsiteX20" fmla="*/ 55535 w 143738"/>
              <a:gd name="connsiteY20" fmla="*/ 14301 h 65335"/>
              <a:gd name="connsiteX21" fmla="*/ 71216 w 143738"/>
              <a:gd name="connsiteY21" fmla="*/ 10381 h 65335"/>
              <a:gd name="connsiteX22" fmla="*/ 86896 w 143738"/>
              <a:gd name="connsiteY22" fmla="*/ 10381 h 65335"/>
              <a:gd name="connsiteX23" fmla="*/ 101270 w 143738"/>
              <a:gd name="connsiteY23" fmla="*/ 12995 h 65335"/>
              <a:gd name="connsiteX24" fmla="*/ 114337 w 143738"/>
              <a:gd name="connsiteY24" fmla="*/ 18221 h 65335"/>
              <a:gd name="connsiteX25" fmla="*/ 124791 w 143738"/>
              <a:gd name="connsiteY25" fmla="*/ 26062 h 65335"/>
              <a:gd name="connsiteX26" fmla="*/ 132631 w 143738"/>
              <a:gd name="connsiteY26" fmla="*/ 33902 h 65335"/>
              <a:gd name="connsiteX27" fmla="*/ 136551 w 143738"/>
              <a:gd name="connsiteY27" fmla="*/ 40435 h 65335"/>
              <a:gd name="connsiteX28" fmla="*/ 137858 w 143738"/>
              <a:gd name="connsiteY28" fmla="*/ 49582 h 65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43738" h="65335">
                <a:moveTo>
                  <a:pt x="137858" y="49582"/>
                </a:moveTo>
                <a:cubicBezTo>
                  <a:pt x="137858" y="49582"/>
                  <a:pt x="135245" y="48276"/>
                  <a:pt x="132631" y="45662"/>
                </a:cubicBezTo>
                <a:cubicBezTo>
                  <a:pt x="131325" y="44356"/>
                  <a:pt x="128711" y="43049"/>
                  <a:pt x="126098" y="41742"/>
                </a:cubicBezTo>
                <a:cubicBezTo>
                  <a:pt x="123484" y="40435"/>
                  <a:pt x="120871" y="39129"/>
                  <a:pt x="118257" y="37822"/>
                </a:cubicBezTo>
                <a:cubicBezTo>
                  <a:pt x="115644" y="36515"/>
                  <a:pt x="111724" y="35209"/>
                  <a:pt x="107804" y="33902"/>
                </a:cubicBezTo>
                <a:cubicBezTo>
                  <a:pt x="103884" y="32595"/>
                  <a:pt x="99963" y="32595"/>
                  <a:pt x="96043" y="31288"/>
                </a:cubicBezTo>
                <a:cubicBezTo>
                  <a:pt x="92123" y="31288"/>
                  <a:pt x="88203" y="29982"/>
                  <a:pt x="84283" y="29982"/>
                </a:cubicBezTo>
                <a:cubicBezTo>
                  <a:pt x="80363" y="29982"/>
                  <a:pt x="76443" y="29982"/>
                  <a:pt x="71216" y="29982"/>
                </a:cubicBezTo>
                <a:cubicBezTo>
                  <a:pt x="67296" y="29982"/>
                  <a:pt x="63376" y="31288"/>
                  <a:pt x="59455" y="32595"/>
                </a:cubicBezTo>
                <a:cubicBezTo>
                  <a:pt x="55535" y="33902"/>
                  <a:pt x="51615" y="35209"/>
                  <a:pt x="47695" y="36515"/>
                </a:cubicBezTo>
                <a:cubicBezTo>
                  <a:pt x="43775" y="37822"/>
                  <a:pt x="39855" y="39129"/>
                  <a:pt x="37241" y="41742"/>
                </a:cubicBezTo>
                <a:cubicBezTo>
                  <a:pt x="33321" y="43049"/>
                  <a:pt x="30708" y="45662"/>
                  <a:pt x="28094" y="46969"/>
                </a:cubicBezTo>
                <a:cubicBezTo>
                  <a:pt x="25481" y="48276"/>
                  <a:pt x="22867" y="50889"/>
                  <a:pt x="20254" y="52196"/>
                </a:cubicBezTo>
                <a:cubicBezTo>
                  <a:pt x="17641" y="53503"/>
                  <a:pt x="16334" y="56116"/>
                  <a:pt x="15027" y="57423"/>
                </a:cubicBezTo>
                <a:cubicBezTo>
                  <a:pt x="12414" y="60036"/>
                  <a:pt x="9800" y="61343"/>
                  <a:pt x="9800" y="61343"/>
                </a:cubicBezTo>
                <a:cubicBezTo>
                  <a:pt x="9800" y="61343"/>
                  <a:pt x="9800" y="58729"/>
                  <a:pt x="12414" y="54809"/>
                </a:cubicBezTo>
                <a:cubicBezTo>
                  <a:pt x="13721" y="52196"/>
                  <a:pt x="13721" y="49582"/>
                  <a:pt x="15027" y="46969"/>
                </a:cubicBezTo>
                <a:cubicBezTo>
                  <a:pt x="16334" y="44356"/>
                  <a:pt x="17641" y="40435"/>
                  <a:pt x="20254" y="37822"/>
                </a:cubicBezTo>
                <a:cubicBezTo>
                  <a:pt x="22867" y="35209"/>
                  <a:pt x="25481" y="31288"/>
                  <a:pt x="29401" y="28675"/>
                </a:cubicBezTo>
                <a:cubicBezTo>
                  <a:pt x="32014" y="26062"/>
                  <a:pt x="35935" y="23448"/>
                  <a:pt x="41161" y="20835"/>
                </a:cubicBezTo>
                <a:cubicBezTo>
                  <a:pt x="45082" y="18221"/>
                  <a:pt x="50308" y="15608"/>
                  <a:pt x="55535" y="14301"/>
                </a:cubicBezTo>
                <a:cubicBezTo>
                  <a:pt x="60762" y="12995"/>
                  <a:pt x="65989" y="11688"/>
                  <a:pt x="71216" y="10381"/>
                </a:cubicBezTo>
                <a:cubicBezTo>
                  <a:pt x="76443" y="10381"/>
                  <a:pt x="81669" y="9074"/>
                  <a:pt x="86896" y="10381"/>
                </a:cubicBezTo>
                <a:cubicBezTo>
                  <a:pt x="92123" y="10381"/>
                  <a:pt x="97350" y="11688"/>
                  <a:pt x="101270" y="12995"/>
                </a:cubicBezTo>
                <a:cubicBezTo>
                  <a:pt x="106497" y="14301"/>
                  <a:pt x="110417" y="16915"/>
                  <a:pt x="114337" y="18221"/>
                </a:cubicBezTo>
                <a:cubicBezTo>
                  <a:pt x="118257" y="20835"/>
                  <a:pt x="122178" y="22142"/>
                  <a:pt x="124791" y="26062"/>
                </a:cubicBezTo>
                <a:cubicBezTo>
                  <a:pt x="127404" y="28675"/>
                  <a:pt x="130018" y="31288"/>
                  <a:pt x="132631" y="33902"/>
                </a:cubicBezTo>
                <a:cubicBezTo>
                  <a:pt x="135245" y="36515"/>
                  <a:pt x="136551" y="37822"/>
                  <a:pt x="136551" y="40435"/>
                </a:cubicBezTo>
                <a:cubicBezTo>
                  <a:pt x="137858" y="46969"/>
                  <a:pt x="137858" y="49582"/>
                  <a:pt x="137858" y="49582"/>
                </a:cubicBezTo>
                <a:close/>
              </a:path>
            </a:pathLst>
          </a:custGeom>
          <a:solidFill>
            <a:srgbClr val="0A070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366" name="任意多边形: 形状 365">
            <a:extLst>
              <a:ext uri="{FF2B5EF4-FFF2-40B4-BE49-F238E27FC236}">
                <a16:creationId xmlns:a16="http://schemas.microsoft.com/office/drawing/2014/main" id="{FA178F3B-4D3D-4386-B4B4-35B0F6F57196}"/>
              </a:ext>
            </a:extLst>
          </p:cNvPr>
          <p:cNvSpPr/>
          <p:nvPr/>
        </p:nvSpPr>
        <p:spPr>
          <a:xfrm>
            <a:off x="3939273" y="1323960"/>
            <a:ext cx="182940" cy="39201"/>
          </a:xfrm>
          <a:custGeom>
            <a:avLst/>
            <a:gdLst>
              <a:gd name="connsiteX0" fmla="*/ 174446 w 182939"/>
              <a:gd name="connsiteY0" fmla="*/ 31288 h 39201"/>
              <a:gd name="connsiteX1" fmla="*/ 9800 w 182939"/>
              <a:gd name="connsiteY1" fmla="*/ 31288 h 39201"/>
              <a:gd name="connsiteX2" fmla="*/ 174446 w 182939"/>
              <a:gd name="connsiteY2" fmla="*/ 31288 h 39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2939" h="39201">
                <a:moveTo>
                  <a:pt x="174446" y="31288"/>
                </a:moveTo>
                <a:cubicBezTo>
                  <a:pt x="174446" y="31288"/>
                  <a:pt x="52922" y="-17060"/>
                  <a:pt x="9800" y="31288"/>
                </a:cubicBezTo>
                <a:lnTo>
                  <a:pt x="174446" y="31288"/>
                </a:lnTo>
                <a:close/>
              </a:path>
            </a:pathLst>
          </a:custGeom>
          <a:solidFill>
            <a:srgbClr val="C9656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367" name="任意多边形: 形状 366">
            <a:extLst>
              <a:ext uri="{FF2B5EF4-FFF2-40B4-BE49-F238E27FC236}">
                <a16:creationId xmlns:a16="http://schemas.microsoft.com/office/drawing/2014/main" id="{91BC8EDB-E739-4CFC-B49B-240E84DAF8F6}"/>
              </a:ext>
            </a:extLst>
          </p:cNvPr>
          <p:cNvSpPr/>
          <p:nvPr/>
        </p:nvSpPr>
        <p:spPr>
          <a:xfrm>
            <a:off x="3938577" y="1345448"/>
            <a:ext cx="182940" cy="91470"/>
          </a:xfrm>
          <a:custGeom>
            <a:avLst/>
            <a:gdLst>
              <a:gd name="connsiteX0" fmla="*/ 175142 w 182939"/>
              <a:gd name="connsiteY0" fmla="*/ 9800 h 91469"/>
              <a:gd name="connsiteX1" fmla="*/ 71912 w 182939"/>
              <a:gd name="connsiteY1" fmla="*/ 84283 h 91469"/>
              <a:gd name="connsiteX2" fmla="*/ 10496 w 182939"/>
              <a:gd name="connsiteY2" fmla="*/ 9800 h 91469"/>
              <a:gd name="connsiteX3" fmla="*/ 175142 w 182939"/>
              <a:gd name="connsiteY3" fmla="*/ 9800 h 91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939" h="91469">
                <a:moveTo>
                  <a:pt x="175142" y="9800"/>
                </a:moveTo>
                <a:cubicBezTo>
                  <a:pt x="175142" y="9800"/>
                  <a:pt x="134634" y="89510"/>
                  <a:pt x="71912" y="84283"/>
                </a:cubicBezTo>
                <a:cubicBezTo>
                  <a:pt x="-1264" y="79056"/>
                  <a:pt x="10496" y="9800"/>
                  <a:pt x="10496" y="9800"/>
                </a:cubicBezTo>
                <a:lnTo>
                  <a:pt x="175142" y="9800"/>
                </a:lnTo>
                <a:close/>
              </a:path>
            </a:pathLst>
          </a:custGeom>
          <a:solidFill>
            <a:srgbClr val="C9656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368" name="任意多边形: 形状 367">
            <a:extLst>
              <a:ext uri="{FF2B5EF4-FFF2-40B4-BE49-F238E27FC236}">
                <a16:creationId xmlns:a16="http://schemas.microsoft.com/office/drawing/2014/main" id="{A8991B03-014E-47FF-AE46-3C628B0394EB}"/>
              </a:ext>
            </a:extLst>
          </p:cNvPr>
          <p:cNvSpPr/>
          <p:nvPr/>
        </p:nvSpPr>
        <p:spPr>
          <a:xfrm>
            <a:off x="3939273" y="1345448"/>
            <a:ext cx="182940" cy="65336"/>
          </a:xfrm>
          <a:custGeom>
            <a:avLst/>
            <a:gdLst>
              <a:gd name="connsiteX0" fmla="*/ 174446 w 182939"/>
              <a:gd name="connsiteY0" fmla="*/ 9800 h 65335"/>
              <a:gd name="connsiteX1" fmla="*/ 9800 w 182939"/>
              <a:gd name="connsiteY1" fmla="*/ 9800 h 65335"/>
              <a:gd name="connsiteX2" fmla="*/ 174446 w 182939"/>
              <a:gd name="connsiteY2" fmla="*/ 9800 h 65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2939" h="65335">
                <a:moveTo>
                  <a:pt x="174446" y="9800"/>
                </a:moveTo>
                <a:lnTo>
                  <a:pt x="9800" y="9800"/>
                </a:lnTo>
                <a:cubicBezTo>
                  <a:pt x="9800" y="9800"/>
                  <a:pt x="45082" y="118257"/>
                  <a:pt x="174446" y="9800"/>
                </a:cubicBezTo>
                <a:close/>
              </a:path>
            </a:pathLst>
          </a:custGeom>
          <a:solidFill>
            <a:srgbClr val="EA989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369" name="任意多边形: 形状 368">
            <a:extLst>
              <a:ext uri="{FF2B5EF4-FFF2-40B4-BE49-F238E27FC236}">
                <a16:creationId xmlns:a16="http://schemas.microsoft.com/office/drawing/2014/main" id="{5D1879E6-D57D-47B2-9776-A703D1E7AA0E}"/>
              </a:ext>
            </a:extLst>
          </p:cNvPr>
          <p:cNvSpPr/>
          <p:nvPr/>
        </p:nvSpPr>
        <p:spPr>
          <a:xfrm>
            <a:off x="3939273" y="1345448"/>
            <a:ext cx="182940" cy="65336"/>
          </a:xfrm>
          <a:custGeom>
            <a:avLst/>
            <a:gdLst>
              <a:gd name="connsiteX0" fmla="*/ 119564 w 182939"/>
              <a:gd name="connsiteY0" fmla="*/ 18947 h 65335"/>
              <a:gd name="connsiteX1" fmla="*/ 156152 w 182939"/>
              <a:gd name="connsiteY1" fmla="*/ 24174 h 65335"/>
              <a:gd name="connsiteX2" fmla="*/ 174446 w 182939"/>
              <a:gd name="connsiteY2" fmla="*/ 9800 h 65335"/>
              <a:gd name="connsiteX3" fmla="*/ 9800 w 182939"/>
              <a:gd name="connsiteY3" fmla="*/ 9800 h 65335"/>
              <a:gd name="connsiteX4" fmla="*/ 58149 w 182939"/>
              <a:gd name="connsiteY4" fmla="*/ 55535 h 65335"/>
              <a:gd name="connsiteX5" fmla="*/ 119564 w 182939"/>
              <a:gd name="connsiteY5" fmla="*/ 18947 h 65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2939" h="65335">
                <a:moveTo>
                  <a:pt x="119564" y="18947"/>
                </a:moveTo>
                <a:cubicBezTo>
                  <a:pt x="132631" y="18947"/>
                  <a:pt x="144392" y="20254"/>
                  <a:pt x="156152" y="24174"/>
                </a:cubicBezTo>
                <a:cubicBezTo>
                  <a:pt x="162686" y="20254"/>
                  <a:pt x="167913" y="15027"/>
                  <a:pt x="174446" y="9800"/>
                </a:cubicBezTo>
                <a:lnTo>
                  <a:pt x="9800" y="9800"/>
                </a:lnTo>
                <a:cubicBezTo>
                  <a:pt x="9800" y="9800"/>
                  <a:pt x="21561" y="46388"/>
                  <a:pt x="58149" y="55535"/>
                </a:cubicBezTo>
                <a:cubicBezTo>
                  <a:pt x="71216" y="34628"/>
                  <a:pt x="93430" y="18947"/>
                  <a:pt x="119564" y="18947"/>
                </a:cubicBezTo>
                <a:close/>
              </a:path>
            </a:pathLst>
          </a:custGeom>
          <a:solidFill>
            <a:srgbClr val="7C4A4A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370" name="任意多边形: 形状 369">
            <a:extLst>
              <a:ext uri="{FF2B5EF4-FFF2-40B4-BE49-F238E27FC236}">
                <a16:creationId xmlns:a16="http://schemas.microsoft.com/office/drawing/2014/main" id="{F9576B28-33E5-4CE9-AF42-9F776A872CCB}"/>
              </a:ext>
            </a:extLst>
          </p:cNvPr>
          <p:cNvSpPr/>
          <p:nvPr/>
        </p:nvSpPr>
        <p:spPr>
          <a:xfrm>
            <a:off x="4296005" y="1268352"/>
            <a:ext cx="78403" cy="78403"/>
          </a:xfrm>
          <a:custGeom>
            <a:avLst/>
            <a:gdLst>
              <a:gd name="connsiteX0" fmla="*/ 9800 w 78402"/>
              <a:gd name="connsiteY0" fmla="*/ 41161 h 78402"/>
              <a:gd name="connsiteX1" fmla="*/ 41161 w 78402"/>
              <a:gd name="connsiteY1" fmla="*/ 72522 h 78402"/>
              <a:gd name="connsiteX2" fmla="*/ 72523 w 78402"/>
              <a:gd name="connsiteY2" fmla="*/ 41161 h 78402"/>
              <a:gd name="connsiteX3" fmla="*/ 41161 w 78402"/>
              <a:gd name="connsiteY3" fmla="*/ 9800 h 78402"/>
              <a:gd name="connsiteX4" fmla="*/ 9800 w 78402"/>
              <a:gd name="connsiteY4" fmla="*/ 41161 h 78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402" h="78402">
                <a:moveTo>
                  <a:pt x="9800" y="41161"/>
                </a:moveTo>
                <a:cubicBezTo>
                  <a:pt x="9800" y="58149"/>
                  <a:pt x="24174" y="72522"/>
                  <a:pt x="41161" y="72522"/>
                </a:cubicBezTo>
                <a:cubicBezTo>
                  <a:pt x="58149" y="72522"/>
                  <a:pt x="72523" y="58149"/>
                  <a:pt x="72523" y="41161"/>
                </a:cubicBezTo>
                <a:cubicBezTo>
                  <a:pt x="72523" y="24174"/>
                  <a:pt x="58149" y="9800"/>
                  <a:pt x="41161" y="9800"/>
                </a:cubicBezTo>
                <a:cubicBezTo>
                  <a:pt x="24174" y="9800"/>
                  <a:pt x="9800" y="24174"/>
                  <a:pt x="9800" y="41161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371" name="任意多边形: 形状 370">
            <a:extLst>
              <a:ext uri="{FF2B5EF4-FFF2-40B4-BE49-F238E27FC236}">
                <a16:creationId xmlns:a16="http://schemas.microsoft.com/office/drawing/2014/main" id="{2CE919BA-972A-4D07-B813-B02495387542}"/>
              </a:ext>
            </a:extLst>
          </p:cNvPr>
          <p:cNvSpPr/>
          <p:nvPr/>
        </p:nvSpPr>
        <p:spPr>
          <a:xfrm>
            <a:off x="1928244" y="5992115"/>
            <a:ext cx="1345913" cy="209074"/>
          </a:xfrm>
          <a:custGeom>
            <a:avLst/>
            <a:gdLst>
              <a:gd name="connsiteX0" fmla="*/ 1342646 w 1345912"/>
              <a:gd name="connsiteY0" fmla="*/ 110417 h 209073"/>
              <a:gd name="connsiteX1" fmla="*/ 676223 w 1345912"/>
              <a:gd name="connsiteY1" fmla="*/ 211034 h 209073"/>
              <a:gd name="connsiteX2" fmla="*/ 9800 w 1345912"/>
              <a:gd name="connsiteY2" fmla="*/ 110417 h 209073"/>
              <a:gd name="connsiteX3" fmla="*/ 676223 w 1345912"/>
              <a:gd name="connsiteY3" fmla="*/ 9800 h 209073"/>
              <a:gd name="connsiteX4" fmla="*/ 1342646 w 1345912"/>
              <a:gd name="connsiteY4" fmla="*/ 110417 h 209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45912" h="209073">
                <a:moveTo>
                  <a:pt x="1342646" y="110417"/>
                </a:moveTo>
                <a:cubicBezTo>
                  <a:pt x="1342646" y="165986"/>
                  <a:pt x="1044278" y="211034"/>
                  <a:pt x="676223" y="211034"/>
                </a:cubicBezTo>
                <a:cubicBezTo>
                  <a:pt x="308168" y="211034"/>
                  <a:pt x="9800" y="165986"/>
                  <a:pt x="9800" y="110417"/>
                </a:cubicBezTo>
                <a:cubicBezTo>
                  <a:pt x="9800" y="54848"/>
                  <a:pt x="308168" y="9800"/>
                  <a:pt x="676223" y="9800"/>
                </a:cubicBezTo>
                <a:cubicBezTo>
                  <a:pt x="1044278" y="9800"/>
                  <a:pt x="1342646" y="54848"/>
                  <a:pt x="1342646" y="110417"/>
                </a:cubicBezTo>
                <a:close/>
              </a:path>
            </a:pathLst>
          </a:custGeom>
          <a:solidFill>
            <a:srgbClr val="000100">
              <a:alpha val="10000"/>
            </a:srgb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372" name="任意多边形: 形状 371">
            <a:extLst>
              <a:ext uri="{FF2B5EF4-FFF2-40B4-BE49-F238E27FC236}">
                <a16:creationId xmlns:a16="http://schemas.microsoft.com/office/drawing/2014/main" id="{DA7EB1E6-1D25-4DC4-9F63-E6B46E26A71E}"/>
              </a:ext>
            </a:extLst>
          </p:cNvPr>
          <p:cNvSpPr/>
          <p:nvPr/>
        </p:nvSpPr>
        <p:spPr>
          <a:xfrm>
            <a:off x="1626876" y="874616"/>
            <a:ext cx="1358980" cy="1176041"/>
          </a:xfrm>
          <a:custGeom>
            <a:avLst/>
            <a:gdLst>
              <a:gd name="connsiteX0" fmla="*/ 204017 w 1358979"/>
              <a:gd name="connsiteY0" fmla="*/ 402230 h 1176040"/>
              <a:gd name="connsiteX1" fmla="*/ 108627 w 1358979"/>
              <a:gd name="connsiteY1" fmla="*/ 562956 h 1176040"/>
              <a:gd name="connsiteX2" fmla="*/ 30225 w 1358979"/>
              <a:gd name="connsiteY2" fmla="*/ 850432 h 1176040"/>
              <a:gd name="connsiteX3" fmla="*/ 295487 w 1358979"/>
              <a:gd name="connsiteY3" fmla="*/ 1003318 h 1176040"/>
              <a:gd name="connsiteX4" fmla="*/ 592111 w 1358979"/>
              <a:gd name="connsiteY4" fmla="*/ 1164043 h 1176040"/>
              <a:gd name="connsiteX5" fmla="*/ 954070 w 1358979"/>
              <a:gd name="connsiteY5" fmla="*/ 1124842 h 1176040"/>
              <a:gd name="connsiteX6" fmla="*/ 1202345 w 1358979"/>
              <a:gd name="connsiteY6" fmla="*/ 928835 h 1176040"/>
              <a:gd name="connsiteX7" fmla="*/ 1302962 w 1358979"/>
              <a:gd name="connsiteY7" fmla="*/ 553809 h 1176040"/>
              <a:gd name="connsiteX8" fmla="*/ 815558 w 1358979"/>
              <a:gd name="connsiteY8" fmla="*/ 21977 h 1176040"/>
              <a:gd name="connsiteX9" fmla="*/ 204017 w 1358979"/>
              <a:gd name="connsiteY9" fmla="*/ 402230 h 1176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58979" h="1176040">
                <a:moveTo>
                  <a:pt x="204017" y="402230"/>
                </a:moveTo>
                <a:cubicBezTo>
                  <a:pt x="204017" y="402230"/>
                  <a:pt x="90333" y="411377"/>
                  <a:pt x="108627" y="562956"/>
                </a:cubicBezTo>
                <a:cubicBezTo>
                  <a:pt x="125615" y="715841"/>
                  <a:pt x="-48178" y="602157"/>
                  <a:pt x="30225" y="850432"/>
                </a:cubicBezTo>
                <a:cubicBezTo>
                  <a:pt x="78573" y="1003318"/>
                  <a:pt x="209244" y="954969"/>
                  <a:pt x="295487" y="1003318"/>
                </a:cubicBezTo>
                <a:cubicBezTo>
                  <a:pt x="350369" y="1033372"/>
                  <a:pt x="364743" y="1195404"/>
                  <a:pt x="592111" y="1164043"/>
                </a:cubicBezTo>
                <a:cubicBezTo>
                  <a:pt x="818172" y="1133989"/>
                  <a:pt x="814252" y="1127455"/>
                  <a:pt x="954070" y="1124842"/>
                </a:cubicBezTo>
                <a:cubicBezTo>
                  <a:pt x="1159223" y="1120922"/>
                  <a:pt x="1127862" y="1035985"/>
                  <a:pt x="1202345" y="928835"/>
                </a:cubicBezTo>
                <a:cubicBezTo>
                  <a:pt x="1241546" y="872646"/>
                  <a:pt x="1463687" y="762883"/>
                  <a:pt x="1302962" y="553809"/>
                </a:cubicBezTo>
                <a:cubicBezTo>
                  <a:pt x="1167064" y="378709"/>
                  <a:pt x="1312109" y="-69493"/>
                  <a:pt x="815558" y="21977"/>
                </a:cubicBezTo>
                <a:cubicBezTo>
                  <a:pt x="319008" y="113447"/>
                  <a:pt x="204017" y="402230"/>
                  <a:pt x="204017" y="402230"/>
                </a:cubicBezTo>
                <a:close/>
              </a:path>
            </a:pathLst>
          </a:custGeom>
          <a:solidFill>
            <a:srgbClr val="37373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373" name="任意多边形: 形状 372">
            <a:extLst>
              <a:ext uri="{FF2B5EF4-FFF2-40B4-BE49-F238E27FC236}">
                <a16:creationId xmlns:a16="http://schemas.microsoft.com/office/drawing/2014/main" id="{918A1C6B-B809-44F0-A084-2FA3334C63A9}"/>
              </a:ext>
            </a:extLst>
          </p:cNvPr>
          <p:cNvSpPr/>
          <p:nvPr/>
        </p:nvSpPr>
        <p:spPr>
          <a:xfrm>
            <a:off x="2832488" y="2695281"/>
            <a:ext cx="601087" cy="849363"/>
          </a:xfrm>
          <a:custGeom>
            <a:avLst/>
            <a:gdLst>
              <a:gd name="connsiteX0" fmla="*/ 498510 w 601087"/>
              <a:gd name="connsiteY0" fmla="*/ 536405 h 849362"/>
              <a:gd name="connsiteX1" fmla="*/ 375680 w 601087"/>
              <a:gd name="connsiteY1" fmla="*/ 499817 h 849362"/>
              <a:gd name="connsiteX2" fmla="*/ 154845 w 601087"/>
              <a:gd name="connsiteY2" fmla="*/ 9800 h 849362"/>
              <a:gd name="connsiteX3" fmla="*/ 9800 w 601087"/>
              <a:gd name="connsiteY3" fmla="*/ 144392 h 849362"/>
              <a:gd name="connsiteX4" fmla="*/ 260689 w 601087"/>
              <a:gd name="connsiteY4" fmla="*/ 572993 h 849362"/>
              <a:gd name="connsiteX5" fmla="*/ 259382 w 601087"/>
              <a:gd name="connsiteY5" fmla="*/ 575606 h 849362"/>
              <a:gd name="connsiteX6" fmla="*/ 292050 w 601087"/>
              <a:gd name="connsiteY6" fmla="*/ 691904 h 849362"/>
              <a:gd name="connsiteX7" fmla="*/ 326024 w 601087"/>
              <a:gd name="connsiteY7" fmla="*/ 766386 h 849362"/>
              <a:gd name="connsiteX8" fmla="*/ 374373 w 601087"/>
              <a:gd name="connsiteY8" fmla="*/ 821268 h 849362"/>
              <a:gd name="connsiteX9" fmla="*/ 354772 w 601087"/>
              <a:gd name="connsiteY9" fmla="*/ 719345 h 849362"/>
              <a:gd name="connsiteX10" fmla="*/ 478910 w 601087"/>
              <a:gd name="connsiteY10" fmla="*/ 843482 h 849362"/>
              <a:gd name="connsiteX11" fmla="*/ 413574 w 601087"/>
              <a:gd name="connsiteY11" fmla="*/ 708891 h 849362"/>
              <a:gd name="connsiteX12" fmla="*/ 550779 w 601087"/>
              <a:gd name="connsiteY12" fmla="*/ 819962 h 849362"/>
              <a:gd name="connsiteX13" fmla="*/ 464536 w 601087"/>
              <a:gd name="connsiteY13" fmla="*/ 677530 h 849362"/>
              <a:gd name="connsiteX14" fmla="*/ 584753 w 601087"/>
              <a:gd name="connsiteY14" fmla="*/ 766386 h 849362"/>
              <a:gd name="connsiteX15" fmla="*/ 559926 w 601087"/>
              <a:gd name="connsiteY15" fmla="*/ 699744 h 849362"/>
              <a:gd name="connsiteX16" fmla="*/ 473683 w 601087"/>
              <a:gd name="connsiteY16" fmla="*/ 593901 h 849362"/>
              <a:gd name="connsiteX17" fmla="*/ 507658 w 601087"/>
              <a:gd name="connsiteY17" fmla="*/ 597821 h 849362"/>
              <a:gd name="connsiteX18" fmla="*/ 595207 w 601087"/>
              <a:gd name="connsiteY18" fmla="*/ 584754 h 849362"/>
              <a:gd name="connsiteX19" fmla="*/ 498510 w 601087"/>
              <a:gd name="connsiteY19" fmla="*/ 536405 h 849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01087" h="849362">
                <a:moveTo>
                  <a:pt x="498510" y="536405"/>
                </a:moveTo>
                <a:cubicBezTo>
                  <a:pt x="463229" y="502431"/>
                  <a:pt x="425335" y="498510"/>
                  <a:pt x="375680" y="499817"/>
                </a:cubicBezTo>
                <a:cubicBezTo>
                  <a:pt x="315571" y="367839"/>
                  <a:pt x="154845" y="9800"/>
                  <a:pt x="154845" y="9800"/>
                </a:cubicBezTo>
                <a:lnTo>
                  <a:pt x="9800" y="144392"/>
                </a:lnTo>
                <a:cubicBezTo>
                  <a:pt x="9800" y="144392"/>
                  <a:pt x="161379" y="427948"/>
                  <a:pt x="260689" y="572993"/>
                </a:cubicBezTo>
                <a:cubicBezTo>
                  <a:pt x="259382" y="574300"/>
                  <a:pt x="259382" y="575606"/>
                  <a:pt x="259382" y="575606"/>
                </a:cubicBezTo>
                <a:cubicBezTo>
                  <a:pt x="247622" y="620035"/>
                  <a:pt x="276370" y="664463"/>
                  <a:pt x="292050" y="691904"/>
                </a:cubicBezTo>
                <a:cubicBezTo>
                  <a:pt x="307731" y="720652"/>
                  <a:pt x="311651" y="735025"/>
                  <a:pt x="326024" y="766386"/>
                </a:cubicBezTo>
                <a:cubicBezTo>
                  <a:pt x="337785" y="792521"/>
                  <a:pt x="358692" y="835642"/>
                  <a:pt x="374373" y="821268"/>
                </a:cubicBezTo>
                <a:cubicBezTo>
                  <a:pt x="388747" y="806895"/>
                  <a:pt x="346932" y="724572"/>
                  <a:pt x="354772" y="719345"/>
                </a:cubicBezTo>
                <a:cubicBezTo>
                  <a:pt x="363919" y="712811"/>
                  <a:pt x="459309" y="889217"/>
                  <a:pt x="478910" y="843482"/>
                </a:cubicBezTo>
                <a:cubicBezTo>
                  <a:pt x="485443" y="829109"/>
                  <a:pt x="414881" y="729798"/>
                  <a:pt x="413574" y="708891"/>
                </a:cubicBezTo>
                <a:cubicBezTo>
                  <a:pt x="412268" y="687984"/>
                  <a:pt x="524645" y="848709"/>
                  <a:pt x="550779" y="819962"/>
                </a:cubicBezTo>
                <a:cubicBezTo>
                  <a:pt x="566460" y="802974"/>
                  <a:pt x="443629" y="667076"/>
                  <a:pt x="464536" y="677530"/>
                </a:cubicBezTo>
                <a:cubicBezTo>
                  <a:pt x="491977" y="691904"/>
                  <a:pt x="567766" y="765080"/>
                  <a:pt x="584753" y="766386"/>
                </a:cubicBezTo>
                <a:cubicBezTo>
                  <a:pt x="601741" y="769000"/>
                  <a:pt x="622648" y="772920"/>
                  <a:pt x="559926" y="699744"/>
                </a:cubicBezTo>
                <a:cubicBezTo>
                  <a:pt x="514191" y="646169"/>
                  <a:pt x="472376" y="612194"/>
                  <a:pt x="473683" y="593901"/>
                </a:cubicBezTo>
                <a:cubicBezTo>
                  <a:pt x="476296" y="572993"/>
                  <a:pt x="507658" y="597821"/>
                  <a:pt x="507658" y="597821"/>
                </a:cubicBezTo>
                <a:cubicBezTo>
                  <a:pt x="589980" y="642249"/>
                  <a:pt x="593900" y="597821"/>
                  <a:pt x="595207" y="584754"/>
                </a:cubicBezTo>
                <a:cubicBezTo>
                  <a:pt x="597821" y="572993"/>
                  <a:pt x="535098" y="572993"/>
                  <a:pt x="498510" y="536405"/>
                </a:cubicBezTo>
                <a:close/>
              </a:path>
            </a:pathLst>
          </a:custGeom>
          <a:solidFill>
            <a:srgbClr val="F2AB8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374" name="任意多边形: 形状 373">
            <a:extLst>
              <a:ext uri="{FF2B5EF4-FFF2-40B4-BE49-F238E27FC236}">
                <a16:creationId xmlns:a16="http://schemas.microsoft.com/office/drawing/2014/main" id="{4912B1C1-2891-414C-B8F8-79FFCAE85DD8}"/>
              </a:ext>
            </a:extLst>
          </p:cNvPr>
          <p:cNvSpPr/>
          <p:nvPr/>
        </p:nvSpPr>
        <p:spPr>
          <a:xfrm>
            <a:off x="2535142" y="2035251"/>
            <a:ext cx="509617" cy="888564"/>
          </a:xfrm>
          <a:custGeom>
            <a:avLst/>
            <a:gdLst>
              <a:gd name="connsiteX0" fmla="*/ 271865 w 509617"/>
              <a:gd name="connsiteY0" fmla="*/ 750847 h 888564"/>
              <a:gd name="connsiteX1" fmla="*/ 334587 w 509617"/>
              <a:gd name="connsiteY1" fmla="*/ 880211 h 888564"/>
              <a:gd name="connsiteX2" fmla="*/ 509687 w 509617"/>
              <a:gd name="connsiteY2" fmla="*/ 732553 h 888564"/>
              <a:gd name="connsiteX3" fmla="*/ 424750 w 509617"/>
              <a:gd name="connsiteY3" fmla="*/ 560067 h 888564"/>
              <a:gd name="connsiteX4" fmla="*/ 172555 w 509617"/>
              <a:gd name="connsiteY4" fmla="*/ 11248 h 888564"/>
              <a:gd name="connsiteX5" fmla="*/ 73245 w 509617"/>
              <a:gd name="connsiteY5" fmla="*/ 328779 h 888564"/>
              <a:gd name="connsiteX6" fmla="*/ 271865 w 509617"/>
              <a:gd name="connsiteY6" fmla="*/ 750847 h 888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9617" h="888564">
                <a:moveTo>
                  <a:pt x="271865" y="750847"/>
                </a:moveTo>
                <a:lnTo>
                  <a:pt x="334587" y="880211"/>
                </a:lnTo>
                <a:cubicBezTo>
                  <a:pt x="394696" y="833170"/>
                  <a:pt x="453498" y="783515"/>
                  <a:pt x="509687" y="732553"/>
                </a:cubicBezTo>
                <a:lnTo>
                  <a:pt x="424750" y="560067"/>
                </a:lnTo>
                <a:lnTo>
                  <a:pt x="172555" y="11248"/>
                </a:lnTo>
                <a:cubicBezTo>
                  <a:pt x="86312" y="2101"/>
                  <a:pt x="-82254" y="28235"/>
                  <a:pt x="73245" y="328779"/>
                </a:cubicBezTo>
                <a:lnTo>
                  <a:pt x="271865" y="750847"/>
                </a:ln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375" name="任意多边形: 形状 374">
            <a:extLst>
              <a:ext uri="{FF2B5EF4-FFF2-40B4-BE49-F238E27FC236}">
                <a16:creationId xmlns:a16="http://schemas.microsoft.com/office/drawing/2014/main" id="{4D5B1B70-6351-47AB-87FD-8CD518F3C337}"/>
              </a:ext>
            </a:extLst>
          </p:cNvPr>
          <p:cNvSpPr/>
          <p:nvPr/>
        </p:nvSpPr>
        <p:spPr>
          <a:xfrm>
            <a:off x="2074836" y="5695492"/>
            <a:ext cx="287477" cy="470416"/>
          </a:xfrm>
          <a:custGeom>
            <a:avLst/>
            <a:gdLst>
              <a:gd name="connsiteX0" fmla="*/ 40921 w 287476"/>
              <a:gd name="connsiteY0" fmla="*/ 9800 h 470416"/>
              <a:gd name="connsiteX1" fmla="*/ 17400 w 287476"/>
              <a:gd name="connsiteY1" fmla="*/ 376986 h 470416"/>
              <a:gd name="connsiteX2" fmla="*/ 287889 w 287476"/>
              <a:gd name="connsiteY2" fmla="*/ 405734 h 470416"/>
              <a:gd name="connsiteX3" fmla="*/ 238234 w 287476"/>
              <a:gd name="connsiteY3" fmla="*/ 24174 h 470416"/>
              <a:gd name="connsiteX4" fmla="*/ 40921 w 287476"/>
              <a:gd name="connsiteY4" fmla="*/ 9800 h 470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476" h="470416">
                <a:moveTo>
                  <a:pt x="40921" y="9800"/>
                </a:moveTo>
                <a:cubicBezTo>
                  <a:pt x="40921" y="9800"/>
                  <a:pt x="-8734" y="235861"/>
                  <a:pt x="17400" y="376986"/>
                </a:cubicBezTo>
                <a:cubicBezTo>
                  <a:pt x="17400" y="376986"/>
                  <a:pt x="242155" y="559926"/>
                  <a:pt x="287889" y="405734"/>
                </a:cubicBezTo>
                <a:lnTo>
                  <a:pt x="238234" y="24174"/>
                </a:lnTo>
                <a:lnTo>
                  <a:pt x="40921" y="9800"/>
                </a:lnTo>
                <a:close/>
              </a:path>
            </a:pathLst>
          </a:custGeom>
          <a:solidFill>
            <a:srgbClr val="2B2C2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376" name="任意多边形: 形状 375">
            <a:extLst>
              <a:ext uri="{FF2B5EF4-FFF2-40B4-BE49-F238E27FC236}">
                <a16:creationId xmlns:a16="http://schemas.microsoft.com/office/drawing/2014/main" id="{FDE68924-BA17-437D-8EC6-D28F84404617}"/>
              </a:ext>
            </a:extLst>
          </p:cNvPr>
          <p:cNvSpPr/>
          <p:nvPr/>
        </p:nvSpPr>
        <p:spPr>
          <a:xfrm>
            <a:off x="2105956" y="5587034"/>
            <a:ext cx="222141" cy="418148"/>
          </a:xfrm>
          <a:custGeom>
            <a:avLst/>
            <a:gdLst>
              <a:gd name="connsiteX0" fmla="*/ 224101 w 222140"/>
              <a:gd name="connsiteY0" fmla="*/ 15027 h 418147"/>
              <a:gd name="connsiteX1" fmla="*/ 9800 w 222140"/>
              <a:gd name="connsiteY1" fmla="*/ 9800 h 418147"/>
              <a:gd name="connsiteX2" fmla="*/ 11107 w 222140"/>
              <a:gd name="connsiteY2" fmla="*/ 248929 h 418147"/>
              <a:gd name="connsiteX3" fmla="*/ 56842 w 222140"/>
              <a:gd name="connsiteY3" fmla="*/ 386134 h 418147"/>
              <a:gd name="connsiteX4" fmla="*/ 221488 w 222140"/>
              <a:gd name="connsiteY4" fmla="*/ 373066 h 418147"/>
              <a:gd name="connsiteX5" fmla="*/ 205807 w 222140"/>
              <a:gd name="connsiteY5" fmla="*/ 132631 h 418147"/>
              <a:gd name="connsiteX6" fmla="*/ 224101 w 222140"/>
              <a:gd name="connsiteY6" fmla="*/ 15027 h 4181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2140" h="418147">
                <a:moveTo>
                  <a:pt x="224101" y="15027"/>
                </a:moveTo>
                <a:cubicBezTo>
                  <a:pt x="152232" y="16334"/>
                  <a:pt x="81669" y="15027"/>
                  <a:pt x="9800" y="9800"/>
                </a:cubicBezTo>
                <a:cubicBezTo>
                  <a:pt x="12414" y="147005"/>
                  <a:pt x="11107" y="248929"/>
                  <a:pt x="11107" y="248929"/>
                </a:cubicBezTo>
                <a:cubicBezTo>
                  <a:pt x="11107" y="248929"/>
                  <a:pt x="18947" y="374373"/>
                  <a:pt x="56842" y="386134"/>
                </a:cubicBezTo>
                <a:cubicBezTo>
                  <a:pt x="150925" y="456696"/>
                  <a:pt x="221488" y="373066"/>
                  <a:pt x="221488" y="373066"/>
                </a:cubicBezTo>
                <a:lnTo>
                  <a:pt x="205807" y="132631"/>
                </a:lnTo>
                <a:cubicBezTo>
                  <a:pt x="208420" y="132631"/>
                  <a:pt x="213647" y="88203"/>
                  <a:pt x="224101" y="15027"/>
                </a:cubicBezTo>
                <a:close/>
              </a:path>
            </a:pathLst>
          </a:custGeom>
          <a:solidFill>
            <a:srgbClr val="F2AB8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377" name="任意多边形: 形状 376">
            <a:extLst>
              <a:ext uri="{FF2B5EF4-FFF2-40B4-BE49-F238E27FC236}">
                <a16:creationId xmlns:a16="http://schemas.microsoft.com/office/drawing/2014/main" id="{9F2C8F29-0512-43E4-ADDC-169345AC75FA}"/>
              </a:ext>
            </a:extLst>
          </p:cNvPr>
          <p:cNvSpPr/>
          <p:nvPr/>
        </p:nvSpPr>
        <p:spPr>
          <a:xfrm>
            <a:off x="2680910" y="5438069"/>
            <a:ext cx="431215" cy="588020"/>
          </a:xfrm>
          <a:custGeom>
            <a:avLst/>
            <a:gdLst>
              <a:gd name="connsiteX0" fmla="*/ 247622 w 431214"/>
              <a:gd name="connsiteY0" fmla="*/ 285517 h 588020"/>
              <a:gd name="connsiteX1" fmla="*/ 228021 w 431214"/>
              <a:gd name="connsiteY1" fmla="*/ 9800 h 588020"/>
              <a:gd name="connsiteX2" fmla="*/ 115644 w 431214"/>
              <a:gd name="connsiteY2" fmla="*/ 81669 h 588020"/>
              <a:gd name="connsiteX3" fmla="*/ 9800 w 431214"/>
              <a:gd name="connsiteY3" fmla="*/ 92123 h 588020"/>
              <a:gd name="connsiteX4" fmla="*/ 60762 w 431214"/>
              <a:gd name="connsiteY4" fmla="*/ 299891 h 588020"/>
              <a:gd name="connsiteX5" fmla="*/ 277676 w 431214"/>
              <a:gd name="connsiteY5" fmla="*/ 580834 h 588020"/>
              <a:gd name="connsiteX6" fmla="*/ 429255 w 431214"/>
              <a:gd name="connsiteY6" fmla="*/ 580834 h 588020"/>
              <a:gd name="connsiteX7" fmla="*/ 247622 w 431214"/>
              <a:gd name="connsiteY7" fmla="*/ 285517 h 588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1214" h="588020">
                <a:moveTo>
                  <a:pt x="247622" y="285517"/>
                </a:moveTo>
                <a:cubicBezTo>
                  <a:pt x="247622" y="285517"/>
                  <a:pt x="238475" y="170526"/>
                  <a:pt x="228021" y="9800"/>
                </a:cubicBezTo>
                <a:cubicBezTo>
                  <a:pt x="204500" y="47695"/>
                  <a:pt x="162686" y="73829"/>
                  <a:pt x="115644" y="81669"/>
                </a:cubicBezTo>
                <a:cubicBezTo>
                  <a:pt x="80363" y="88203"/>
                  <a:pt x="45082" y="90817"/>
                  <a:pt x="9800" y="92123"/>
                </a:cubicBezTo>
                <a:cubicBezTo>
                  <a:pt x="39855" y="212341"/>
                  <a:pt x="60762" y="299891"/>
                  <a:pt x="60762" y="299891"/>
                </a:cubicBezTo>
                <a:lnTo>
                  <a:pt x="277676" y="580834"/>
                </a:lnTo>
                <a:lnTo>
                  <a:pt x="429255" y="580834"/>
                </a:lnTo>
                <a:lnTo>
                  <a:pt x="247622" y="285517"/>
                </a:lnTo>
                <a:close/>
              </a:path>
            </a:pathLst>
          </a:custGeom>
          <a:solidFill>
            <a:srgbClr val="F2AB8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378" name="任意多边形: 形状 377">
            <a:extLst>
              <a:ext uri="{FF2B5EF4-FFF2-40B4-BE49-F238E27FC236}">
                <a16:creationId xmlns:a16="http://schemas.microsoft.com/office/drawing/2014/main" id="{D0D084D2-AE65-4F09-8ABF-5B87BDFD9400}"/>
              </a:ext>
            </a:extLst>
          </p:cNvPr>
          <p:cNvSpPr/>
          <p:nvPr/>
        </p:nvSpPr>
        <p:spPr>
          <a:xfrm>
            <a:off x="2685449" y="5712479"/>
            <a:ext cx="535752" cy="418148"/>
          </a:xfrm>
          <a:custGeom>
            <a:avLst/>
            <a:gdLst>
              <a:gd name="connsiteX0" fmla="*/ 57529 w 535751"/>
              <a:gd name="connsiteY0" fmla="*/ 9800 h 418147"/>
              <a:gd name="connsiteX1" fmla="*/ 14407 w 535751"/>
              <a:gd name="connsiteY1" fmla="*/ 161379 h 418147"/>
              <a:gd name="connsiteX2" fmla="*/ 71903 w 535751"/>
              <a:gd name="connsiteY2" fmla="*/ 393974 h 418147"/>
              <a:gd name="connsiteX3" fmla="*/ 100650 w 535751"/>
              <a:gd name="connsiteY3" fmla="*/ 391360 h 418147"/>
              <a:gd name="connsiteX4" fmla="*/ 95424 w 535751"/>
              <a:gd name="connsiteY4" fmla="*/ 221488 h 418147"/>
              <a:gd name="connsiteX5" fmla="*/ 198654 w 535751"/>
              <a:gd name="connsiteY5" fmla="*/ 382213 h 418147"/>
              <a:gd name="connsiteX6" fmla="*/ 524025 w 535751"/>
              <a:gd name="connsiteY6" fmla="*/ 382213 h 418147"/>
              <a:gd name="connsiteX7" fmla="*/ 403807 w 535751"/>
              <a:gd name="connsiteY7" fmla="*/ 268529 h 418147"/>
              <a:gd name="connsiteX8" fmla="*/ 263989 w 535751"/>
              <a:gd name="connsiteY8" fmla="*/ 256769 h 418147"/>
              <a:gd name="connsiteX9" fmla="*/ 57529 w 535751"/>
              <a:gd name="connsiteY9" fmla="*/ 9800 h 4181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35751" h="418147">
                <a:moveTo>
                  <a:pt x="57529" y="9800"/>
                </a:moveTo>
                <a:cubicBezTo>
                  <a:pt x="57529" y="9800"/>
                  <a:pt x="-7807" y="69909"/>
                  <a:pt x="14407" y="161379"/>
                </a:cubicBezTo>
                <a:cubicBezTo>
                  <a:pt x="36622" y="252849"/>
                  <a:pt x="71903" y="393974"/>
                  <a:pt x="71903" y="393974"/>
                </a:cubicBezTo>
                <a:lnTo>
                  <a:pt x="100650" y="391360"/>
                </a:lnTo>
                <a:lnTo>
                  <a:pt x="95424" y="221488"/>
                </a:lnTo>
                <a:cubicBezTo>
                  <a:pt x="95424" y="221488"/>
                  <a:pt x="164679" y="369146"/>
                  <a:pt x="198654" y="382213"/>
                </a:cubicBezTo>
                <a:cubicBezTo>
                  <a:pt x="232628" y="393974"/>
                  <a:pt x="499197" y="439708"/>
                  <a:pt x="524025" y="382213"/>
                </a:cubicBezTo>
                <a:cubicBezTo>
                  <a:pt x="548852" y="324718"/>
                  <a:pt x="403807" y="268529"/>
                  <a:pt x="403807" y="268529"/>
                </a:cubicBezTo>
                <a:cubicBezTo>
                  <a:pt x="403807" y="268529"/>
                  <a:pt x="335858" y="309037"/>
                  <a:pt x="263989" y="256769"/>
                </a:cubicBezTo>
                <a:cubicBezTo>
                  <a:pt x="192120" y="203194"/>
                  <a:pt x="57529" y="9800"/>
                  <a:pt x="57529" y="9800"/>
                </a:cubicBezTo>
                <a:close/>
              </a:path>
            </a:pathLst>
          </a:custGeom>
          <a:solidFill>
            <a:srgbClr val="2B2C2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379" name="任意多边形: 形状 378">
            <a:extLst>
              <a:ext uri="{FF2B5EF4-FFF2-40B4-BE49-F238E27FC236}">
                <a16:creationId xmlns:a16="http://schemas.microsoft.com/office/drawing/2014/main" id="{B6E3F6C9-966D-4DE8-8961-1B9C6A440B7F}"/>
              </a:ext>
            </a:extLst>
          </p:cNvPr>
          <p:cNvSpPr/>
          <p:nvPr/>
        </p:nvSpPr>
        <p:spPr>
          <a:xfrm>
            <a:off x="1897657" y="2741016"/>
            <a:ext cx="1110705" cy="2966236"/>
          </a:xfrm>
          <a:custGeom>
            <a:avLst/>
            <a:gdLst>
              <a:gd name="connsiteX0" fmla="*/ 330477 w 1110704"/>
              <a:gd name="connsiteY0" fmla="*/ 50308 h 2966235"/>
              <a:gd name="connsiteX1" fmla="*/ 806120 w 1110704"/>
              <a:gd name="connsiteY1" fmla="*/ 9800 h 2966235"/>
              <a:gd name="connsiteX2" fmla="*/ 1023034 w 1110704"/>
              <a:gd name="connsiteY2" fmla="*/ 1750340 h 2966235"/>
              <a:gd name="connsiteX3" fmla="*/ 1088370 w 1110704"/>
              <a:gd name="connsiteY3" fmla="*/ 2896327 h 2966235"/>
              <a:gd name="connsiteX4" fmla="*/ 756465 w 1110704"/>
              <a:gd name="connsiteY4" fmla="*/ 2952515 h 2966235"/>
              <a:gd name="connsiteX5" fmla="*/ 658462 w 1110704"/>
              <a:gd name="connsiteY5" fmla="*/ 2309613 h 2966235"/>
              <a:gd name="connsiteX6" fmla="*/ 718570 w 1110704"/>
              <a:gd name="connsiteY6" fmla="*/ 1767328 h 2966235"/>
              <a:gd name="connsiteX7" fmla="*/ 606193 w 1110704"/>
              <a:gd name="connsiteY7" fmla="*/ 972847 h 2966235"/>
              <a:gd name="connsiteX8" fmla="*/ 600966 w 1110704"/>
              <a:gd name="connsiteY8" fmla="*/ 974154 h 2966235"/>
              <a:gd name="connsiteX9" fmla="*/ 564379 w 1110704"/>
              <a:gd name="connsiteY9" fmla="*/ 1837890 h 2966235"/>
              <a:gd name="connsiteX10" fmla="*/ 489896 w 1110704"/>
              <a:gd name="connsiteY10" fmla="*/ 2926381 h 2966235"/>
              <a:gd name="connsiteX11" fmla="*/ 165832 w 1110704"/>
              <a:gd name="connsiteY11" fmla="*/ 2919847 h 2966235"/>
              <a:gd name="connsiteX12" fmla="*/ 131857 w 1110704"/>
              <a:gd name="connsiteY12" fmla="*/ 2380176 h 2966235"/>
              <a:gd name="connsiteX13" fmla="*/ 244234 w 1110704"/>
              <a:gd name="connsiteY13" fmla="*/ 1815676 h 2966235"/>
              <a:gd name="connsiteX14" fmla="*/ 244234 w 1110704"/>
              <a:gd name="connsiteY14" fmla="*/ 1809142 h 2966235"/>
              <a:gd name="connsiteX15" fmla="*/ 10333 w 1110704"/>
              <a:gd name="connsiteY15" fmla="*/ 785987 h 2966235"/>
              <a:gd name="connsiteX16" fmla="*/ 330477 w 1110704"/>
              <a:gd name="connsiteY16" fmla="*/ 50308 h 2966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110704" h="2966235">
                <a:moveTo>
                  <a:pt x="330477" y="50308"/>
                </a:moveTo>
                <a:lnTo>
                  <a:pt x="806120" y="9800"/>
                </a:lnTo>
                <a:cubicBezTo>
                  <a:pt x="1320965" y="749399"/>
                  <a:pt x="1023034" y="1750340"/>
                  <a:pt x="1023034" y="1750340"/>
                </a:cubicBezTo>
                <a:cubicBezTo>
                  <a:pt x="1017807" y="1903226"/>
                  <a:pt x="1068769" y="2636291"/>
                  <a:pt x="1088370" y="2896327"/>
                </a:cubicBezTo>
                <a:cubicBezTo>
                  <a:pt x="974686" y="2960356"/>
                  <a:pt x="823107" y="2973423"/>
                  <a:pt x="756465" y="2952515"/>
                </a:cubicBezTo>
                <a:cubicBezTo>
                  <a:pt x="721184" y="2808777"/>
                  <a:pt x="676756" y="2505620"/>
                  <a:pt x="658462" y="2309613"/>
                </a:cubicBezTo>
                <a:cubicBezTo>
                  <a:pt x="632328" y="2026057"/>
                  <a:pt x="688516" y="1831357"/>
                  <a:pt x="718570" y="1767328"/>
                </a:cubicBezTo>
                <a:cubicBezTo>
                  <a:pt x="696356" y="1700685"/>
                  <a:pt x="631021" y="1252483"/>
                  <a:pt x="606193" y="972847"/>
                </a:cubicBezTo>
                <a:lnTo>
                  <a:pt x="600966" y="974154"/>
                </a:lnTo>
                <a:cubicBezTo>
                  <a:pt x="623181" y="1404062"/>
                  <a:pt x="603580" y="1674551"/>
                  <a:pt x="564379" y="1837890"/>
                </a:cubicBezTo>
                <a:cubicBezTo>
                  <a:pt x="519950" y="2121447"/>
                  <a:pt x="496430" y="2747362"/>
                  <a:pt x="489896" y="2926381"/>
                </a:cubicBezTo>
                <a:cubicBezTo>
                  <a:pt x="420640" y="2932915"/>
                  <a:pt x="291276" y="2989103"/>
                  <a:pt x="165832" y="2919847"/>
                </a:cubicBezTo>
                <a:cubicBezTo>
                  <a:pt x="144924" y="2749975"/>
                  <a:pt x="142311" y="2547435"/>
                  <a:pt x="131857" y="2380176"/>
                </a:cubicBezTo>
                <a:cubicBezTo>
                  <a:pt x="107030" y="2019523"/>
                  <a:pt x="244234" y="1815676"/>
                  <a:pt x="244234" y="1815676"/>
                </a:cubicBezTo>
                <a:cubicBezTo>
                  <a:pt x="244234" y="1813063"/>
                  <a:pt x="244234" y="1811756"/>
                  <a:pt x="244234" y="1809142"/>
                </a:cubicBezTo>
                <a:cubicBezTo>
                  <a:pt x="172365" y="1566094"/>
                  <a:pt x="22093" y="1038183"/>
                  <a:pt x="10333" y="785987"/>
                </a:cubicBezTo>
                <a:cubicBezTo>
                  <a:pt x="-5348" y="452776"/>
                  <a:pt x="330477" y="50308"/>
                  <a:pt x="330477" y="50308"/>
                </a:cubicBezTo>
                <a:close/>
              </a:path>
            </a:pathLst>
          </a:custGeom>
          <a:solidFill>
            <a:srgbClr val="6D6D6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380" name="任意多边形: 形状 379">
            <a:extLst>
              <a:ext uri="{FF2B5EF4-FFF2-40B4-BE49-F238E27FC236}">
                <a16:creationId xmlns:a16="http://schemas.microsoft.com/office/drawing/2014/main" id="{4662AC5E-D448-426C-9060-35ACF4422EAB}"/>
              </a:ext>
            </a:extLst>
          </p:cNvPr>
          <p:cNvSpPr/>
          <p:nvPr/>
        </p:nvSpPr>
        <p:spPr>
          <a:xfrm>
            <a:off x="1988167" y="1732235"/>
            <a:ext cx="731758" cy="653356"/>
          </a:xfrm>
          <a:custGeom>
            <a:avLst/>
            <a:gdLst>
              <a:gd name="connsiteX0" fmla="*/ 481708 w 731758"/>
              <a:gd name="connsiteY0" fmla="*/ 245008 h 653355"/>
              <a:gd name="connsiteX1" fmla="*/ 480402 w 731758"/>
              <a:gd name="connsiteY1" fmla="*/ 250235 h 653355"/>
              <a:gd name="connsiteX2" fmla="*/ 479095 w 731758"/>
              <a:gd name="connsiteY2" fmla="*/ 9800 h 653355"/>
              <a:gd name="connsiteX3" fmla="*/ 275248 w 731758"/>
              <a:gd name="connsiteY3" fmla="*/ 9800 h 653355"/>
              <a:gd name="connsiteX4" fmla="*/ 288315 w 731758"/>
              <a:gd name="connsiteY4" fmla="*/ 254155 h 653355"/>
              <a:gd name="connsiteX5" fmla="*/ 9985 w 731758"/>
              <a:gd name="connsiteY5" fmla="*/ 318184 h 653355"/>
              <a:gd name="connsiteX6" fmla="*/ 20439 w 731758"/>
              <a:gd name="connsiteY6" fmla="*/ 488057 h 653355"/>
              <a:gd name="connsiteX7" fmla="*/ 187698 w 731758"/>
              <a:gd name="connsiteY7" fmla="*/ 570380 h 653355"/>
              <a:gd name="connsiteX8" fmla="*/ 208606 w 731758"/>
              <a:gd name="connsiteY8" fmla="*/ 597821 h 653355"/>
              <a:gd name="connsiteX9" fmla="*/ 215139 w 731758"/>
              <a:gd name="connsiteY9" fmla="*/ 605661 h 653355"/>
              <a:gd name="connsiteX10" fmla="*/ 242580 w 731758"/>
              <a:gd name="connsiteY10" fmla="*/ 625262 h 653355"/>
              <a:gd name="connsiteX11" fmla="*/ 255647 w 731758"/>
              <a:gd name="connsiteY11" fmla="*/ 633102 h 653355"/>
              <a:gd name="connsiteX12" fmla="*/ 262181 w 731758"/>
              <a:gd name="connsiteY12" fmla="*/ 637022 h 653355"/>
              <a:gd name="connsiteX13" fmla="*/ 266101 w 731758"/>
              <a:gd name="connsiteY13" fmla="*/ 638329 h 653355"/>
              <a:gd name="connsiteX14" fmla="*/ 300075 w 731758"/>
              <a:gd name="connsiteY14" fmla="*/ 647476 h 653355"/>
              <a:gd name="connsiteX15" fmla="*/ 322290 w 731758"/>
              <a:gd name="connsiteY15" fmla="*/ 651396 h 653355"/>
              <a:gd name="connsiteX16" fmla="*/ 328823 w 731758"/>
              <a:gd name="connsiteY16" fmla="*/ 651396 h 653355"/>
              <a:gd name="connsiteX17" fmla="*/ 421600 w 731758"/>
              <a:gd name="connsiteY17" fmla="*/ 650089 h 653355"/>
              <a:gd name="connsiteX18" fmla="*/ 458187 w 731758"/>
              <a:gd name="connsiteY18" fmla="*/ 646169 h 653355"/>
              <a:gd name="connsiteX19" fmla="*/ 476481 w 731758"/>
              <a:gd name="connsiteY19" fmla="*/ 642249 h 653355"/>
              <a:gd name="connsiteX20" fmla="*/ 567951 w 731758"/>
              <a:gd name="connsiteY20" fmla="*/ 620035 h 653355"/>
              <a:gd name="connsiteX21" fmla="*/ 608459 w 731758"/>
              <a:gd name="connsiteY21" fmla="*/ 505044 h 653355"/>
              <a:gd name="connsiteX22" fmla="*/ 728677 w 731758"/>
              <a:gd name="connsiteY22" fmla="*/ 403121 h 653355"/>
              <a:gd name="connsiteX23" fmla="*/ 672488 w 731758"/>
              <a:gd name="connsiteY23" fmla="*/ 288130 h 653355"/>
              <a:gd name="connsiteX24" fmla="*/ 481708 w 731758"/>
              <a:gd name="connsiteY24" fmla="*/ 245008 h 653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731758" h="653355">
                <a:moveTo>
                  <a:pt x="481708" y="245008"/>
                </a:moveTo>
                <a:cubicBezTo>
                  <a:pt x="481708" y="245008"/>
                  <a:pt x="481708" y="246315"/>
                  <a:pt x="480402" y="250235"/>
                </a:cubicBezTo>
                <a:lnTo>
                  <a:pt x="479095" y="9800"/>
                </a:lnTo>
                <a:lnTo>
                  <a:pt x="275248" y="9800"/>
                </a:lnTo>
                <a:lnTo>
                  <a:pt x="288315" y="254155"/>
                </a:lnTo>
                <a:cubicBezTo>
                  <a:pt x="270021" y="252849"/>
                  <a:pt x="97535" y="278983"/>
                  <a:pt x="9985" y="318184"/>
                </a:cubicBezTo>
                <a:cubicBezTo>
                  <a:pt x="7372" y="346932"/>
                  <a:pt x="33506" y="461923"/>
                  <a:pt x="20439" y="488057"/>
                </a:cubicBezTo>
                <a:cubicBezTo>
                  <a:pt x="60947" y="563846"/>
                  <a:pt x="140657" y="497204"/>
                  <a:pt x="187698" y="570380"/>
                </a:cubicBezTo>
                <a:cubicBezTo>
                  <a:pt x="191618" y="576913"/>
                  <a:pt x="207299" y="596514"/>
                  <a:pt x="208606" y="597821"/>
                </a:cubicBezTo>
                <a:cubicBezTo>
                  <a:pt x="211219" y="600434"/>
                  <a:pt x="213832" y="603048"/>
                  <a:pt x="215139" y="605661"/>
                </a:cubicBezTo>
                <a:cubicBezTo>
                  <a:pt x="220366" y="610888"/>
                  <a:pt x="238660" y="622648"/>
                  <a:pt x="242580" y="625262"/>
                </a:cubicBezTo>
                <a:cubicBezTo>
                  <a:pt x="246500" y="627875"/>
                  <a:pt x="251727" y="630488"/>
                  <a:pt x="255647" y="633102"/>
                </a:cubicBezTo>
                <a:cubicBezTo>
                  <a:pt x="258261" y="634409"/>
                  <a:pt x="260874" y="635715"/>
                  <a:pt x="262181" y="637022"/>
                </a:cubicBezTo>
                <a:cubicBezTo>
                  <a:pt x="263487" y="637022"/>
                  <a:pt x="264794" y="638329"/>
                  <a:pt x="266101" y="638329"/>
                </a:cubicBezTo>
                <a:cubicBezTo>
                  <a:pt x="277861" y="642249"/>
                  <a:pt x="288315" y="644862"/>
                  <a:pt x="300075" y="647476"/>
                </a:cubicBezTo>
                <a:cubicBezTo>
                  <a:pt x="307916" y="648782"/>
                  <a:pt x="314449" y="650089"/>
                  <a:pt x="322290" y="651396"/>
                </a:cubicBezTo>
                <a:cubicBezTo>
                  <a:pt x="324903" y="651396"/>
                  <a:pt x="326210" y="651396"/>
                  <a:pt x="328823" y="651396"/>
                </a:cubicBezTo>
                <a:cubicBezTo>
                  <a:pt x="360184" y="652703"/>
                  <a:pt x="390239" y="652703"/>
                  <a:pt x="421600" y="650089"/>
                </a:cubicBezTo>
                <a:cubicBezTo>
                  <a:pt x="428133" y="650089"/>
                  <a:pt x="468641" y="643555"/>
                  <a:pt x="458187" y="646169"/>
                </a:cubicBezTo>
                <a:cubicBezTo>
                  <a:pt x="464721" y="644862"/>
                  <a:pt x="471255" y="643555"/>
                  <a:pt x="476481" y="642249"/>
                </a:cubicBezTo>
                <a:cubicBezTo>
                  <a:pt x="507843" y="635715"/>
                  <a:pt x="537897" y="627875"/>
                  <a:pt x="567951" y="620035"/>
                </a:cubicBezTo>
                <a:cubicBezTo>
                  <a:pt x="582325" y="582140"/>
                  <a:pt x="595392" y="542939"/>
                  <a:pt x="608459" y="505044"/>
                </a:cubicBezTo>
                <a:cubicBezTo>
                  <a:pt x="625447" y="452776"/>
                  <a:pt x="716916" y="456696"/>
                  <a:pt x="728677" y="403121"/>
                </a:cubicBezTo>
                <a:cubicBezTo>
                  <a:pt x="733904" y="380907"/>
                  <a:pt x="743051" y="310344"/>
                  <a:pt x="672488" y="288130"/>
                </a:cubicBezTo>
                <a:cubicBezTo>
                  <a:pt x="611073" y="273756"/>
                  <a:pt x="481708" y="245008"/>
                  <a:pt x="481708" y="245008"/>
                </a:cubicBezTo>
                <a:close/>
              </a:path>
            </a:pathLst>
          </a:custGeom>
          <a:solidFill>
            <a:srgbClr val="CE8D7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381" name="任意多边形: 形状 380">
            <a:extLst>
              <a:ext uri="{FF2B5EF4-FFF2-40B4-BE49-F238E27FC236}">
                <a16:creationId xmlns:a16="http://schemas.microsoft.com/office/drawing/2014/main" id="{AA65080F-1C7E-4BD2-AE3C-3BC61B55C2D4}"/>
              </a:ext>
            </a:extLst>
          </p:cNvPr>
          <p:cNvSpPr/>
          <p:nvPr/>
        </p:nvSpPr>
        <p:spPr>
          <a:xfrm>
            <a:off x="2000741" y="911324"/>
            <a:ext cx="757893" cy="980034"/>
          </a:xfrm>
          <a:custGeom>
            <a:avLst/>
            <a:gdLst>
              <a:gd name="connsiteX0" fmla="*/ 739624 w 757892"/>
              <a:gd name="connsiteY0" fmla="*/ 365522 h 980033"/>
              <a:gd name="connsiteX1" fmla="*/ 514869 w 757892"/>
              <a:gd name="connsiteY1" fmla="*/ 962689 h 980033"/>
              <a:gd name="connsiteX2" fmla="*/ 10479 w 757892"/>
              <a:gd name="connsiteY2" fmla="*/ 485739 h 980033"/>
              <a:gd name="connsiteX3" fmla="*/ 393345 w 757892"/>
              <a:gd name="connsiteY3" fmla="*/ 10096 h 980033"/>
              <a:gd name="connsiteX4" fmla="*/ 739624 w 757892"/>
              <a:gd name="connsiteY4" fmla="*/ 365522 h 98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57892" h="980033">
                <a:moveTo>
                  <a:pt x="739624" y="365522"/>
                </a:moveTo>
                <a:cubicBezTo>
                  <a:pt x="739624" y="365522"/>
                  <a:pt x="816720" y="882980"/>
                  <a:pt x="514869" y="962689"/>
                </a:cubicBezTo>
                <a:cubicBezTo>
                  <a:pt x="299262" y="1020185"/>
                  <a:pt x="-6509" y="821564"/>
                  <a:pt x="10479" y="485739"/>
                </a:cubicBezTo>
                <a:cubicBezTo>
                  <a:pt x="27466" y="149914"/>
                  <a:pt x="241767" y="2256"/>
                  <a:pt x="393345" y="10096"/>
                </a:cubicBezTo>
                <a:cubicBezTo>
                  <a:pt x="544924" y="17937"/>
                  <a:pt x="703036" y="132927"/>
                  <a:pt x="739624" y="365522"/>
                </a:cubicBezTo>
                <a:close/>
              </a:path>
            </a:pathLst>
          </a:custGeom>
          <a:solidFill>
            <a:srgbClr val="F2AB8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382" name="任意多边形: 形状 381">
            <a:extLst>
              <a:ext uri="{FF2B5EF4-FFF2-40B4-BE49-F238E27FC236}">
                <a16:creationId xmlns:a16="http://schemas.microsoft.com/office/drawing/2014/main" id="{9EADEF45-DA3F-4A87-A4C2-DAC152F8036C}"/>
              </a:ext>
            </a:extLst>
          </p:cNvPr>
          <p:cNvSpPr/>
          <p:nvPr/>
        </p:nvSpPr>
        <p:spPr>
          <a:xfrm>
            <a:off x="2508424" y="1483960"/>
            <a:ext cx="91470" cy="117604"/>
          </a:xfrm>
          <a:custGeom>
            <a:avLst/>
            <a:gdLst>
              <a:gd name="connsiteX0" fmla="*/ 9800 w 91469"/>
              <a:gd name="connsiteY0" fmla="*/ 9800 h 117604"/>
              <a:gd name="connsiteX1" fmla="*/ 26788 w 91469"/>
              <a:gd name="connsiteY1" fmla="*/ 25481 h 117604"/>
              <a:gd name="connsiteX2" fmla="*/ 43775 w 91469"/>
              <a:gd name="connsiteY2" fmla="*/ 39855 h 117604"/>
              <a:gd name="connsiteX3" fmla="*/ 60762 w 91469"/>
              <a:gd name="connsiteY3" fmla="*/ 54229 h 117604"/>
              <a:gd name="connsiteX4" fmla="*/ 79056 w 91469"/>
              <a:gd name="connsiteY4" fmla="*/ 65989 h 117604"/>
              <a:gd name="connsiteX5" fmla="*/ 85590 w 91469"/>
              <a:gd name="connsiteY5" fmla="*/ 69909 h 117604"/>
              <a:gd name="connsiteX6" fmla="*/ 81669 w 91469"/>
              <a:gd name="connsiteY6" fmla="*/ 75136 h 117604"/>
              <a:gd name="connsiteX7" fmla="*/ 35935 w 91469"/>
              <a:gd name="connsiteY7" fmla="*/ 119564 h 117604"/>
              <a:gd name="connsiteX8" fmla="*/ 71216 w 91469"/>
              <a:gd name="connsiteY8" fmla="*/ 65989 h 117604"/>
              <a:gd name="connsiteX9" fmla="*/ 72523 w 91469"/>
              <a:gd name="connsiteY9" fmla="*/ 75136 h 117604"/>
              <a:gd name="connsiteX10" fmla="*/ 52922 w 91469"/>
              <a:gd name="connsiteY10" fmla="*/ 62069 h 117604"/>
              <a:gd name="connsiteX11" fmla="*/ 35935 w 91469"/>
              <a:gd name="connsiteY11" fmla="*/ 46388 h 117604"/>
              <a:gd name="connsiteX12" fmla="*/ 21561 w 91469"/>
              <a:gd name="connsiteY12" fmla="*/ 28094 h 117604"/>
              <a:gd name="connsiteX13" fmla="*/ 9800 w 91469"/>
              <a:gd name="connsiteY13" fmla="*/ 9800 h 117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469" h="117604">
                <a:moveTo>
                  <a:pt x="9800" y="9800"/>
                </a:moveTo>
                <a:cubicBezTo>
                  <a:pt x="16334" y="15027"/>
                  <a:pt x="21561" y="20254"/>
                  <a:pt x="26788" y="25481"/>
                </a:cubicBezTo>
                <a:cubicBezTo>
                  <a:pt x="32014" y="30708"/>
                  <a:pt x="38548" y="35935"/>
                  <a:pt x="43775" y="39855"/>
                </a:cubicBezTo>
                <a:cubicBezTo>
                  <a:pt x="49002" y="45082"/>
                  <a:pt x="55535" y="49002"/>
                  <a:pt x="60762" y="54229"/>
                </a:cubicBezTo>
                <a:cubicBezTo>
                  <a:pt x="67296" y="58149"/>
                  <a:pt x="72523" y="62069"/>
                  <a:pt x="79056" y="65989"/>
                </a:cubicBezTo>
                <a:lnTo>
                  <a:pt x="85590" y="69909"/>
                </a:lnTo>
                <a:lnTo>
                  <a:pt x="81669" y="75136"/>
                </a:lnTo>
                <a:cubicBezTo>
                  <a:pt x="67296" y="90816"/>
                  <a:pt x="52922" y="106497"/>
                  <a:pt x="35935" y="119564"/>
                </a:cubicBezTo>
                <a:cubicBezTo>
                  <a:pt x="46388" y="99963"/>
                  <a:pt x="58149" y="82976"/>
                  <a:pt x="71216" y="65989"/>
                </a:cubicBezTo>
                <a:lnTo>
                  <a:pt x="72523" y="75136"/>
                </a:lnTo>
                <a:cubicBezTo>
                  <a:pt x="65989" y="71216"/>
                  <a:pt x="59455" y="67296"/>
                  <a:pt x="52922" y="62069"/>
                </a:cubicBezTo>
                <a:cubicBezTo>
                  <a:pt x="46388" y="56842"/>
                  <a:pt x="41161" y="51615"/>
                  <a:pt x="35935" y="46388"/>
                </a:cubicBezTo>
                <a:cubicBezTo>
                  <a:pt x="30708" y="39855"/>
                  <a:pt x="25481" y="34628"/>
                  <a:pt x="21561" y="28094"/>
                </a:cubicBezTo>
                <a:cubicBezTo>
                  <a:pt x="17641" y="22867"/>
                  <a:pt x="13721" y="16334"/>
                  <a:pt x="9800" y="9800"/>
                </a:cubicBezTo>
                <a:close/>
              </a:path>
            </a:pathLst>
          </a:custGeom>
          <a:solidFill>
            <a:srgbClr val="B5766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383" name="任意多边形: 形状 382">
            <a:extLst>
              <a:ext uri="{FF2B5EF4-FFF2-40B4-BE49-F238E27FC236}">
                <a16:creationId xmlns:a16="http://schemas.microsoft.com/office/drawing/2014/main" id="{80F33E49-7BA2-4EAA-AC49-CDEF23098F2C}"/>
              </a:ext>
            </a:extLst>
          </p:cNvPr>
          <p:cNvSpPr/>
          <p:nvPr/>
        </p:nvSpPr>
        <p:spPr>
          <a:xfrm>
            <a:off x="2580007" y="1368926"/>
            <a:ext cx="91470" cy="143738"/>
          </a:xfrm>
          <a:custGeom>
            <a:avLst/>
            <a:gdLst>
              <a:gd name="connsiteX0" fmla="*/ 81955 w 91469"/>
              <a:gd name="connsiteY0" fmla="*/ 77792 h 143738"/>
              <a:gd name="connsiteX1" fmla="*/ 42754 w 91469"/>
              <a:gd name="connsiteY1" fmla="*/ 141821 h 143738"/>
              <a:gd name="connsiteX2" fmla="*/ 10086 w 91469"/>
              <a:gd name="connsiteY2" fmla="*/ 73872 h 143738"/>
              <a:gd name="connsiteX3" fmla="*/ 49287 w 91469"/>
              <a:gd name="connsiteY3" fmla="*/ 9843 h 143738"/>
              <a:gd name="connsiteX4" fmla="*/ 81955 w 91469"/>
              <a:gd name="connsiteY4" fmla="*/ 77792 h 143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69" h="143738">
                <a:moveTo>
                  <a:pt x="81955" y="77792"/>
                </a:moveTo>
                <a:cubicBezTo>
                  <a:pt x="80648" y="114380"/>
                  <a:pt x="62354" y="143128"/>
                  <a:pt x="42754" y="141821"/>
                </a:cubicBezTo>
                <a:cubicBezTo>
                  <a:pt x="23153" y="140514"/>
                  <a:pt x="7472" y="110460"/>
                  <a:pt x="10086" y="73872"/>
                </a:cubicBezTo>
                <a:cubicBezTo>
                  <a:pt x="11393" y="37284"/>
                  <a:pt x="29686" y="8536"/>
                  <a:pt x="49287" y="9843"/>
                </a:cubicBezTo>
                <a:cubicBezTo>
                  <a:pt x="70195" y="11150"/>
                  <a:pt x="84568" y="41204"/>
                  <a:pt x="81955" y="77792"/>
                </a:cubicBezTo>
                <a:close/>
              </a:path>
            </a:pathLst>
          </a:custGeom>
          <a:solidFill>
            <a:srgbClr val="22222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384" name="任意多边形: 形状 383">
            <a:extLst>
              <a:ext uri="{FF2B5EF4-FFF2-40B4-BE49-F238E27FC236}">
                <a16:creationId xmlns:a16="http://schemas.microsoft.com/office/drawing/2014/main" id="{6C9C1D1E-FDFE-4708-9C84-970D4B7B8684}"/>
              </a:ext>
            </a:extLst>
          </p:cNvPr>
          <p:cNvSpPr/>
          <p:nvPr/>
        </p:nvSpPr>
        <p:spPr>
          <a:xfrm>
            <a:off x="2237649" y="1381993"/>
            <a:ext cx="91470" cy="143738"/>
          </a:xfrm>
          <a:custGeom>
            <a:avLst/>
            <a:gdLst>
              <a:gd name="connsiteX0" fmla="*/ 81955 w 91469"/>
              <a:gd name="connsiteY0" fmla="*/ 77792 h 143738"/>
              <a:gd name="connsiteX1" fmla="*/ 42754 w 91469"/>
              <a:gd name="connsiteY1" fmla="*/ 141821 h 143738"/>
              <a:gd name="connsiteX2" fmla="*/ 10086 w 91469"/>
              <a:gd name="connsiteY2" fmla="*/ 73872 h 143738"/>
              <a:gd name="connsiteX3" fmla="*/ 49287 w 91469"/>
              <a:gd name="connsiteY3" fmla="*/ 9843 h 143738"/>
              <a:gd name="connsiteX4" fmla="*/ 81955 w 91469"/>
              <a:gd name="connsiteY4" fmla="*/ 77792 h 143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69" h="143738">
                <a:moveTo>
                  <a:pt x="81955" y="77792"/>
                </a:moveTo>
                <a:cubicBezTo>
                  <a:pt x="80648" y="114380"/>
                  <a:pt x="62354" y="143128"/>
                  <a:pt x="42754" y="141821"/>
                </a:cubicBezTo>
                <a:cubicBezTo>
                  <a:pt x="23153" y="140514"/>
                  <a:pt x="7472" y="110460"/>
                  <a:pt x="10086" y="73872"/>
                </a:cubicBezTo>
                <a:cubicBezTo>
                  <a:pt x="11393" y="37284"/>
                  <a:pt x="29686" y="8536"/>
                  <a:pt x="49287" y="9843"/>
                </a:cubicBezTo>
                <a:cubicBezTo>
                  <a:pt x="68888" y="9843"/>
                  <a:pt x="83262" y="41204"/>
                  <a:pt x="81955" y="77792"/>
                </a:cubicBezTo>
                <a:close/>
              </a:path>
            </a:pathLst>
          </a:custGeom>
          <a:solidFill>
            <a:srgbClr val="22222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385" name="任意多边形: 形状 384">
            <a:extLst>
              <a:ext uri="{FF2B5EF4-FFF2-40B4-BE49-F238E27FC236}">
                <a16:creationId xmlns:a16="http://schemas.microsoft.com/office/drawing/2014/main" id="{466FA1C5-8892-42DE-B2E4-BF65283FE71D}"/>
              </a:ext>
            </a:extLst>
          </p:cNvPr>
          <p:cNvSpPr/>
          <p:nvPr/>
        </p:nvSpPr>
        <p:spPr>
          <a:xfrm>
            <a:off x="1881115" y="1383638"/>
            <a:ext cx="182940" cy="248275"/>
          </a:xfrm>
          <a:custGeom>
            <a:avLst/>
            <a:gdLst>
              <a:gd name="connsiteX0" fmla="*/ 147093 w 182939"/>
              <a:gd name="connsiteY0" fmla="*/ 157163 h 248275"/>
              <a:gd name="connsiteX1" fmla="*/ 51703 w 182939"/>
              <a:gd name="connsiteY1" fmla="*/ 14731 h 248275"/>
              <a:gd name="connsiteX2" fmla="*/ 179760 w 182939"/>
              <a:gd name="connsiteY2" fmla="*/ 236872 h 248275"/>
              <a:gd name="connsiteX3" fmla="*/ 147093 w 182939"/>
              <a:gd name="connsiteY3" fmla="*/ 157163 h 248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939" h="248275">
                <a:moveTo>
                  <a:pt x="147093" y="157163"/>
                </a:moveTo>
                <a:cubicBezTo>
                  <a:pt x="147093" y="157163"/>
                  <a:pt x="149706" y="-21856"/>
                  <a:pt x="51703" y="14731"/>
                </a:cubicBezTo>
                <a:cubicBezTo>
                  <a:pt x="-44994" y="52626"/>
                  <a:pt x="37329" y="293061"/>
                  <a:pt x="179760" y="236872"/>
                </a:cubicBezTo>
                <a:lnTo>
                  <a:pt x="147093" y="157163"/>
                </a:lnTo>
                <a:close/>
              </a:path>
            </a:pathLst>
          </a:custGeom>
          <a:solidFill>
            <a:srgbClr val="F2AB8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386" name="任意多边形: 形状 385">
            <a:extLst>
              <a:ext uri="{FF2B5EF4-FFF2-40B4-BE49-F238E27FC236}">
                <a16:creationId xmlns:a16="http://schemas.microsoft.com/office/drawing/2014/main" id="{D9B171D0-D8BE-4B4E-929C-7F64B0422363}"/>
              </a:ext>
            </a:extLst>
          </p:cNvPr>
          <p:cNvSpPr/>
          <p:nvPr/>
        </p:nvSpPr>
        <p:spPr>
          <a:xfrm>
            <a:off x="1916483" y="1424957"/>
            <a:ext cx="104537" cy="169873"/>
          </a:xfrm>
          <a:custGeom>
            <a:avLst/>
            <a:gdLst>
              <a:gd name="connsiteX0" fmla="*/ 9800 w 104536"/>
              <a:gd name="connsiteY0" fmla="*/ 55736 h 169872"/>
              <a:gd name="connsiteX1" fmla="*/ 62069 w 104536"/>
              <a:gd name="connsiteY1" fmla="*/ 23068 h 169872"/>
              <a:gd name="connsiteX2" fmla="*/ 80363 w 104536"/>
              <a:gd name="connsiteY2" fmla="*/ 77950 h 169872"/>
              <a:gd name="connsiteX3" fmla="*/ 97350 w 104536"/>
              <a:gd name="connsiteY3" fmla="*/ 158966 h 169872"/>
              <a:gd name="connsiteX4" fmla="*/ 9800 w 104536"/>
              <a:gd name="connsiteY4" fmla="*/ 55736 h 1698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4536" h="169872">
                <a:moveTo>
                  <a:pt x="9800" y="55736"/>
                </a:moveTo>
                <a:cubicBezTo>
                  <a:pt x="9800" y="55736"/>
                  <a:pt x="29401" y="-20053"/>
                  <a:pt x="62069" y="23068"/>
                </a:cubicBezTo>
                <a:cubicBezTo>
                  <a:pt x="94737" y="66190"/>
                  <a:pt x="80363" y="77950"/>
                  <a:pt x="80363" y="77950"/>
                </a:cubicBezTo>
                <a:cubicBezTo>
                  <a:pt x="80363" y="77950"/>
                  <a:pt x="37241" y="132832"/>
                  <a:pt x="97350" y="158966"/>
                </a:cubicBezTo>
                <a:cubicBezTo>
                  <a:pt x="97350" y="158966"/>
                  <a:pt x="11107" y="190327"/>
                  <a:pt x="9800" y="55736"/>
                </a:cubicBezTo>
                <a:close/>
              </a:path>
            </a:pathLst>
          </a:custGeom>
          <a:solidFill>
            <a:srgbClr val="D69F8A">
              <a:alpha val="50000"/>
            </a:srgb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387" name="任意多边形: 形状 386">
            <a:extLst>
              <a:ext uri="{FF2B5EF4-FFF2-40B4-BE49-F238E27FC236}">
                <a16:creationId xmlns:a16="http://schemas.microsoft.com/office/drawing/2014/main" id="{88D5B983-009A-436C-8F9B-C83B97C7C083}"/>
              </a:ext>
            </a:extLst>
          </p:cNvPr>
          <p:cNvSpPr/>
          <p:nvPr/>
        </p:nvSpPr>
        <p:spPr>
          <a:xfrm>
            <a:off x="1811720" y="729846"/>
            <a:ext cx="692557" cy="705624"/>
          </a:xfrm>
          <a:custGeom>
            <a:avLst/>
            <a:gdLst>
              <a:gd name="connsiteX0" fmla="*/ 693436 w 692557"/>
              <a:gd name="connsiteY0" fmla="*/ 173281 h 705624"/>
              <a:gd name="connsiteX1" fmla="*/ 198193 w 692557"/>
              <a:gd name="connsiteY1" fmla="*/ 699885 h 705624"/>
              <a:gd name="connsiteX2" fmla="*/ 38774 w 692557"/>
              <a:gd name="connsiteY2" fmla="*/ 658071 h 705624"/>
              <a:gd name="connsiteX3" fmla="*/ 123710 w 692557"/>
              <a:gd name="connsiteY3" fmla="*/ 168054 h 705624"/>
              <a:gd name="connsiteX4" fmla="*/ 693436 w 692557"/>
              <a:gd name="connsiteY4" fmla="*/ 173281 h 705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557" h="705624">
                <a:moveTo>
                  <a:pt x="693436" y="173281"/>
                </a:moveTo>
                <a:cubicBezTo>
                  <a:pt x="693436" y="173281"/>
                  <a:pt x="676449" y="603189"/>
                  <a:pt x="198193" y="699885"/>
                </a:cubicBezTo>
                <a:cubicBezTo>
                  <a:pt x="198193" y="699885"/>
                  <a:pt x="136777" y="621483"/>
                  <a:pt x="38774" y="658071"/>
                </a:cubicBezTo>
                <a:cubicBezTo>
                  <a:pt x="4799" y="550920"/>
                  <a:pt x="-29175" y="307872"/>
                  <a:pt x="123710" y="168054"/>
                </a:cubicBezTo>
                <a:cubicBezTo>
                  <a:pt x="276595" y="28236"/>
                  <a:pt x="638554" y="-106356"/>
                  <a:pt x="693436" y="173281"/>
                </a:cubicBezTo>
                <a:close/>
              </a:path>
            </a:pathLst>
          </a:custGeom>
          <a:solidFill>
            <a:srgbClr val="37373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388" name="任意多边形: 形状 387">
            <a:extLst>
              <a:ext uri="{FF2B5EF4-FFF2-40B4-BE49-F238E27FC236}">
                <a16:creationId xmlns:a16="http://schemas.microsoft.com/office/drawing/2014/main" id="{C279A485-F4E8-4D82-83F3-C7F4359FB4B8}"/>
              </a:ext>
            </a:extLst>
          </p:cNvPr>
          <p:cNvSpPr/>
          <p:nvPr/>
        </p:nvSpPr>
        <p:spPr>
          <a:xfrm>
            <a:off x="2167372" y="1252130"/>
            <a:ext cx="209074" cy="91470"/>
          </a:xfrm>
          <a:custGeom>
            <a:avLst/>
            <a:gdLst>
              <a:gd name="connsiteX0" fmla="*/ 9800 w 209073"/>
              <a:gd name="connsiteY0" fmla="*/ 87438 h 91469"/>
              <a:gd name="connsiteX1" fmla="*/ 13721 w 209073"/>
              <a:gd name="connsiteY1" fmla="*/ 78291 h 91469"/>
              <a:gd name="connsiteX2" fmla="*/ 18947 w 209073"/>
              <a:gd name="connsiteY2" fmla="*/ 67837 h 91469"/>
              <a:gd name="connsiteX3" fmla="*/ 28094 w 209073"/>
              <a:gd name="connsiteY3" fmla="*/ 54770 h 91469"/>
              <a:gd name="connsiteX4" fmla="*/ 33321 w 209073"/>
              <a:gd name="connsiteY4" fmla="*/ 48236 h 91469"/>
              <a:gd name="connsiteX5" fmla="*/ 39855 w 209073"/>
              <a:gd name="connsiteY5" fmla="*/ 41703 h 91469"/>
              <a:gd name="connsiteX6" fmla="*/ 55535 w 209073"/>
              <a:gd name="connsiteY6" fmla="*/ 28636 h 91469"/>
              <a:gd name="connsiteX7" fmla="*/ 75136 w 209073"/>
              <a:gd name="connsiteY7" fmla="*/ 18182 h 91469"/>
              <a:gd name="connsiteX8" fmla="*/ 97350 w 209073"/>
              <a:gd name="connsiteY8" fmla="*/ 11648 h 91469"/>
              <a:gd name="connsiteX9" fmla="*/ 120871 w 209073"/>
              <a:gd name="connsiteY9" fmla="*/ 10342 h 91469"/>
              <a:gd name="connsiteX10" fmla="*/ 132631 w 209073"/>
              <a:gd name="connsiteY10" fmla="*/ 11648 h 91469"/>
              <a:gd name="connsiteX11" fmla="*/ 143085 w 209073"/>
              <a:gd name="connsiteY11" fmla="*/ 14262 h 91469"/>
              <a:gd name="connsiteX12" fmla="*/ 162686 w 209073"/>
              <a:gd name="connsiteY12" fmla="*/ 22102 h 91469"/>
              <a:gd name="connsiteX13" fmla="*/ 178366 w 209073"/>
              <a:gd name="connsiteY13" fmla="*/ 32556 h 91469"/>
              <a:gd name="connsiteX14" fmla="*/ 188820 w 209073"/>
              <a:gd name="connsiteY14" fmla="*/ 43009 h 91469"/>
              <a:gd name="connsiteX15" fmla="*/ 195353 w 209073"/>
              <a:gd name="connsiteY15" fmla="*/ 52156 h 91469"/>
              <a:gd name="connsiteX16" fmla="*/ 200580 w 209073"/>
              <a:gd name="connsiteY16" fmla="*/ 61303 h 91469"/>
              <a:gd name="connsiteX17" fmla="*/ 191433 w 209073"/>
              <a:gd name="connsiteY17" fmla="*/ 56077 h 91469"/>
              <a:gd name="connsiteX18" fmla="*/ 182286 w 209073"/>
              <a:gd name="connsiteY18" fmla="*/ 50850 h 91469"/>
              <a:gd name="connsiteX19" fmla="*/ 170526 w 209073"/>
              <a:gd name="connsiteY19" fmla="*/ 44316 h 91469"/>
              <a:gd name="connsiteX20" fmla="*/ 156152 w 209073"/>
              <a:gd name="connsiteY20" fmla="*/ 39089 h 91469"/>
              <a:gd name="connsiteX21" fmla="*/ 139165 w 209073"/>
              <a:gd name="connsiteY21" fmla="*/ 35169 h 91469"/>
              <a:gd name="connsiteX22" fmla="*/ 120871 w 209073"/>
              <a:gd name="connsiteY22" fmla="*/ 35169 h 91469"/>
              <a:gd name="connsiteX23" fmla="*/ 102577 w 209073"/>
              <a:gd name="connsiteY23" fmla="*/ 37783 h 91469"/>
              <a:gd name="connsiteX24" fmla="*/ 84283 w 209073"/>
              <a:gd name="connsiteY24" fmla="*/ 43009 h 91469"/>
              <a:gd name="connsiteX25" fmla="*/ 67296 w 209073"/>
              <a:gd name="connsiteY25" fmla="*/ 49543 h 91469"/>
              <a:gd name="connsiteX26" fmla="*/ 51615 w 209073"/>
              <a:gd name="connsiteY26" fmla="*/ 57383 h 91469"/>
              <a:gd name="connsiteX27" fmla="*/ 37241 w 209073"/>
              <a:gd name="connsiteY27" fmla="*/ 65224 h 91469"/>
              <a:gd name="connsiteX28" fmla="*/ 17641 w 209073"/>
              <a:gd name="connsiteY28" fmla="*/ 79597 h 91469"/>
              <a:gd name="connsiteX29" fmla="*/ 9800 w 209073"/>
              <a:gd name="connsiteY29" fmla="*/ 87438 h 91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209073" h="91469">
                <a:moveTo>
                  <a:pt x="9800" y="87438"/>
                </a:moveTo>
                <a:cubicBezTo>
                  <a:pt x="9800" y="87438"/>
                  <a:pt x="11107" y="83517"/>
                  <a:pt x="13721" y="78291"/>
                </a:cubicBezTo>
                <a:cubicBezTo>
                  <a:pt x="15027" y="75677"/>
                  <a:pt x="16334" y="71757"/>
                  <a:pt x="18947" y="67837"/>
                </a:cubicBezTo>
                <a:cubicBezTo>
                  <a:pt x="21561" y="63917"/>
                  <a:pt x="24174" y="59997"/>
                  <a:pt x="28094" y="54770"/>
                </a:cubicBezTo>
                <a:cubicBezTo>
                  <a:pt x="29401" y="52156"/>
                  <a:pt x="32014" y="50850"/>
                  <a:pt x="33321" y="48236"/>
                </a:cubicBezTo>
                <a:cubicBezTo>
                  <a:pt x="35935" y="45623"/>
                  <a:pt x="37241" y="44316"/>
                  <a:pt x="39855" y="41703"/>
                </a:cubicBezTo>
                <a:cubicBezTo>
                  <a:pt x="43775" y="36476"/>
                  <a:pt x="50308" y="33862"/>
                  <a:pt x="55535" y="28636"/>
                </a:cubicBezTo>
                <a:cubicBezTo>
                  <a:pt x="62069" y="24715"/>
                  <a:pt x="67296" y="20795"/>
                  <a:pt x="75136" y="18182"/>
                </a:cubicBezTo>
                <a:cubicBezTo>
                  <a:pt x="81669" y="15568"/>
                  <a:pt x="89510" y="12955"/>
                  <a:pt x="97350" y="11648"/>
                </a:cubicBezTo>
                <a:cubicBezTo>
                  <a:pt x="105190" y="10342"/>
                  <a:pt x="113031" y="9035"/>
                  <a:pt x="120871" y="10342"/>
                </a:cubicBezTo>
                <a:cubicBezTo>
                  <a:pt x="124791" y="10342"/>
                  <a:pt x="128711" y="10342"/>
                  <a:pt x="132631" y="11648"/>
                </a:cubicBezTo>
                <a:cubicBezTo>
                  <a:pt x="136551" y="12955"/>
                  <a:pt x="140471" y="12955"/>
                  <a:pt x="143085" y="14262"/>
                </a:cubicBezTo>
                <a:cubicBezTo>
                  <a:pt x="149618" y="16875"/>
                  <a:pt x="157459" y="18182"/>
                  <a:pt x="162686" y="22102"/>
                </a:cubicBezTo>
                <a:cubicBezTo>
                  <a:pt x="169219" y="24715"/>
                  <a:pt x="173139" y="28636"/>
                  <a:pt x="178366" y="32556"/>
                </a:cubicBezTo>
                <a:cubicBezTo>
                  <a:pt x="183593" y="35169"/>
                  <a:pt x="186206" y="40396"/>
                  <a:pt x="188820" y="43009"/>
                </a:cubicBezTo>
                <a:cubicBezTo>
                  <a:pt x="191433" y="45623"/>
                  <a:pt x="194047" y="49543"/>
                  <a:pt x="195353" y="52156"/>
                </a:cubicBezTo>
                <a:cubicBezTo>
                  <a:pt x="199274" y="57383"/>
                  <a:pt x="200580" y="61303"/>
                  <a:pt x="200580" y="61303"/>
                </a:cubicBezTo>
                <a:cubicBezTo>
                  <a:pt x="200580" y="61303"/>
                  <a:pt x="196660" y="59997"/>
                  <a:pt x="191433" y="56077"/>
                </a:cubicBezTo>
                <a:cubicBezTo>
                  <a:pt x="188820" y="54770"/>
                  <a:pt x="186206" y="52156"/>
                  <a:pt x="182286" y="50850"/>
                </a:cubicBezTo>
                <a:cubicBezTo>
                  <a:pt x="178366" y="49543"/>
                  <a:pt x="174446" y="46930"/>
                  <a:pt x="170526" y="44316"/>
                </a:cubicBezTo>
                <a:cubicBezTo>
                  <a:pt x="165299" y="43009"/>
                  <a:pt x="161379" y="40396"/>
                  <a:pt x="156152" y="39089"/>
                </a:cubicBezTo>
                <a:cubicBezTo>
                  <a:pt x="150925" y="37783"/>
                  <a:pt x="145698" y="36476"/>
                  <a:pt x="139165" y="35169"/>
                </a:cubicBezTo>
                <a:cubicBezTo>
                  <a:pt x="133938" y="35169"/>
                  <a:pt x="127404" y="33862"/>
                  <a:pt x="120871" y="35169"/>
                </a:cubicBezTo>
                <a:cubicBezTo>
                  <a:pt x="114337" y="35169"/>
                  <a:pt x="109110" y="36476"/>
                  <a:pt x="102577" y="37783"/>
                </a:cubicBezTo>
                <a:cubicBezTo>
                  <a:pt x="96043" y="39089"/>
                  <a:pt x="90816" y="40396"/>
                  <a:pt x="84283" y="43009"/>
                </a:cubicBezTo>
                <a:cubicBezTo>
                  <a:pt x="77749" y="44316"/>
                  <a:pt x="72523" y="46930"/>
                  <a:pt x="67296" y="49543"/>
                </a:cubicBezTo>
                <a:cubicBezTo>
                  <a:pt x="62069" y="52156"/>
                  <a:pt x="56842" y="54770"/>
                  <a:pt x="51615" y="57383"/>
                </a:cubicBezTo>
                <a:cubicBezTo>
                  <a:pt x="46388" y="59997"/>
                  <a:pt x="42468" y="62610"/>
                  <a:pt x="37241" y="65224"/>
                </a:cubicBezTo>
                <a:cubicBezTo>
                  <a:pt x="29401" y="70450"/>
                  <a:pt x="21561" y="75677"/>
                  <a:pt x="17641" y="79597"/>
                </a:cubicBezTo>
                <a:cubicBezTo>
                  <a:pt x="12414" y="84824"/>
                  <a:pt x="9800" y="87438"/>
                  <a:pt x="9800" y="87438"/>
                </a:cubicBezTo>
                <a:close/>
              </a:path>
            </a:pathLst>
          </a:custGeom>
          <a:solidFill>
            <a:srgbClr val="0A070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389" name="任意多边形: 形状 388">
            <a:extLst>
              <a:ext uri="{FF2B5EF4-FFF2-40B4-BE49-F238E27FC236}">
                <a16:creationId xmlns:a16="http://schemas.microsoft.com/office/drawing/2014/main" id="{856E3072-1D56-4888-8097-C9E86DC72C6B}"/>
              </a:ext>
            </a:extLst>
          </p:cNvPr>
          <p:cNvSpPr/>
          <p:nvPr/>
        </p:nvSpPr>
        <p:spPr>
          <a:xfrm>
            <a:off x="2524104" y="1235104"/>
            <a:ext cx="196007" cy="78403"/>
          </a:xfrm>
          <a:custGeom>
            <a:avLst/>
            <a:gdLst>
              <a:gd name="connsiteX0" fmla="*/ 9800 w 196006"/>
              <a:gd name="connsiteY0" fmla="*/ 61343 h 78402"/>
              <a:gd name="connsiteX1" fmla="*/ 13720 w 196006"/>
              <a:gd name="connsiteY1" fmla="*/ 52196 h 78402"/>
              <a:gd name="connsiteX2" fmla="*/ 20254 w 196006"/>
              <a:gd name="connsiteY2" fmla="*/ 43049 h 78402"/>
              <a:gd name="connsiteX3" fmla="*/ 25481 w 196006"/>
              <a:gd name="connsiteY3" fmla="*/ 37822 h 78402"/>
              <a:gd name="connsiteX4" fmla="*/ 30708 w 196006"/>
              <a:gd name="connsiteY4" fmla="*/ 32595 h 78402"/>
              <a:gd name="connsiteX5" fmla="*/ 45082 w 196006"/>
              <a:gd name="connsiteY5" fmla="*/ 22141 h 78402"/>
              <a:gd name="connsiteX6" fmla="*/ 63375 w 196006"/>
              <a:gd name="connsiteY6" fmla="*/ 14301 h 78402"/>
              <a:gd name="connsiteX7" fmla="*/ 84283 w 196006"/>
              <a:gd name="connsiteY7" fmla="*/ 10381 h 78402"/>
              <a:gd name="connsiteX8" fmla="*/ 106497 w 196006"/>
              <a:gd name="connsiteY8" fmla="*/ 10381 h 78402"/>
              <a:gd name="connsiteX9" fmla="*/ 118257 w 196006"/>
              <a:gd name="connsiteY9" fmla="*/ 11688 h 78402"/>
              <a:gd name="connsiteX10" fmla="*/ 128711 w 196006"/>
              <a:gd name="connsiteY10" fmla="*/ 14301 h 78402"/>
              <a:gd name="connsiteX11" fmla="*/ 139165 w 196006"/>
              <a:gd name="connsiteY11" fmla="*/ 18221 h 78402"/>
              <a:gd name="connsiteX12" fmla="*/ 148312 w 196006"/>
              <a:gd name="connsiteY12" fmla="*/ 23448 h 78402"/>
              <a:gd name="connsiteX13" fmla="*/ 165299 w 196006"/>
              <a:gd name="connsiteY13" fmla="*/ 35209 h 78402"/>
              <a:gd name="connsiteX14" fmla="*/ 177059 w 196006"/>
              <a:gd name="connsiteY14" fmla="*/ 48276 h 78402"/>
              <a:gd name="connsiteX15" fmla="*/ 184900 w 196006"/>
              <a:gd name="connsiteY15" fmla="*/ 61343 h 78402"/>
              <a:gd name="connsiteX16" fmla="*/ 190126 w 196006"/>
              <a:gd name="connsiteY16" fmla="*/ 71797 h 78402"/>
              <a:gd name="connsiteX17" fmla="*/ 192740 w 196006"/>
              <a:gd name="connsiteY17" fmla="*/ 80944 h 78402"/>
              <a:gd name="connsiteX18" fmla="*/ 184900 w 196006"/>
              <a:gd name="connsiteY18" fmla="*/ 74410 h 78402"/>
              <a:gd name="connsiteX19" fmla="*/ 177059 w 196006"/>
              <a:gd name="connsiteY19" fmla="*/ 67876 h 78402"/>
              <a:gd name="connsiteX20" fmla="*/ 166606 w 196006"/>
              <a:gd name="connsiteY20" fmla="*/ 60036 h 78402"/>
              <a:gd name="connsiteX21" fmla="*/ 153539 w 196006"/>
              <a:gd name="connsiteY21" fmla="*/ 52196 h 78402"/>
              <a:gd name="connsiteX22" fmla="*/ 137858 w 196006"/>
              <a:gd name="connsiteY22" fmla="*/ 45662 h 78402"/>
              <a:gd name="connsiteX23" fmla="*/ 120871 w 196006"/>
              <a:gd name="connsiteY23" fmla="*/ 40435 h 78402"/>
              <a:gd name="connsiteX24" fmla="*/ 102577 w 196006"/>
              <a:gd name="connsiteY24" fmla="*/ 37822 h 78402"/>
              <a:gd name="connsiteX25" fmla="*/ 93430 w 196006"/>
              <a:gd name="connsiteY25" fmla="*/ 37822 h 78402"/>
              <a:gd name="connsiteX26" fmla="*/ 84283 w 196006"/>
              <a:gd name="connsiteY26" fmla="*/ 37822 h 78402"/>
              <a:gd name="connsiteX27" fmla="*/ 67296 w 196006"/>
              <a:gd name="connsiteY27" fmla="*/ 39129 h 78402"/>
              <a:gd name="connsiteX28" fmla="*/ 52922 w 196006"/>
              <a:gd name="connsiteY28" fmla="*/ 39129 h 78402"/>
              <a:gd name="connsiteX29" fmla="*/ 38548 w 196006"/>
              <a:gd name="connsiteY29" fmla="*/ 44356 h 78402"/>
              <a:gd name="connsiteX30" fmla="*/ 26788 w 196006"/>
              <a:gd name="connsiteY30" fmla="*/ 49582 h 78402"/>
              <a:gd name="connsiteX31" fmla="*/ 17641 w 196006"/>
              <a:gd name="connsiteY31" fmla="*/ 54809 h 78402"/>
              <a:gd name="connsiteX32" fmla="*/ 9800 w 196006"/>
              <a:gd name="connsiteY32" fmla="*/ 61343 h 78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196006" h="78402">
                <a:moveTo>
                  <a:pt x="9800" y="61343"/>
                </a:moveTo>
                <a:cubicBezTo>
                  <a:pt x="9800" y="61343"/>
                  <a:pt x="11107" y="58729"/>
                  <a:pt x="13720" y="52196"/>
                </a:cubicBezTo>
                <a:cubicBezTo>
                  <a:pt x="15027" y="49582"/>
                  <a:pt x="17641" y="46969"/>
                  <a:pt x="20254" y="43049"/>
                </a:cubicBezTo>
                <a:cubicBezTo>
                  <a:pt x="21561" y="41742"/>
                  <a:pt x="22867" y="39129"/>
                  <a:pt x="25481" y="37822"/>
                </a:cubicBezTo>
                <a:cubicBezTo>
                  <a:pt x="26788" y="36515"/>
                  <a:pt x="29401" y="33902"/>
                  <a:pt x="30708" y="32595"/>
                </a:cubicBezTo>
                <a:cubicBezTo>
                  <a:pt x="34628" y="28675"/>
                  <a:pt x="39855" y="24755"/>
                  <a:pt x="45082" y="22141"/>
                </a:cubicBezTo>
                <a:cubicBezTo>
                  <a:pt x="50308" y="18221"/>
                  <a:pt x="56842" y="15608"/>
                  <a:pt x="63375" y="14301"/>
                </a:cubicBezTo>
                <a:cubicBezTo>
                  <a:pt x="69909" y="12994"/>
                  <a:pt x="77749" y="10381"/>
                  <a:pt x="84283" y="10381"/>
                </a:cubicBezTo>
                <a:cubicBezTo>
                  <a:pt x="92123" y="9074"/>
                  <a:pt x="98657" y="10381"/>
                  <a:pt x="106497" y="10381"/>
                </a:cubicBezTo>
                <a:lnTo>
                  <a:pt x="118257" y="11688"/>
                </a:lnTo>
                <a:cubicBezTo>
                  <a:pt x="122178" y="12994"/>
                  <a:pt x="126098" y="14301"/>
                  <a:pt x="128711" y="14301"/>
                </a:cubicBezTo>
                <a:cubicBezTo>
                  <a:pt x="132631" y="15608"/>
                  <a:pt x="135245" y="16915"/>
                  <a:pt x="139165" y="18221"/>
                </a:cubicBezTo>
                <a:cubicBezTo>
                  <a:pt x="141778" y="19528"/>
                  <a:pt x="145698" y="20835"/>
                  <a:pt x="148312" y="23448"/>
                </a:cubicBezTo>
                <a:cubicBezTo>
                  <a:pt x="154845" y="27368"/>
                  <a:pt x="160072" y="31288"/>
                  <a:pt x="165299" y="35209"/>
                </a:cubicBezTo>
                <a:cubicBezTo>
                  <a:pt x="170526" y="39129"/>
                  <a:pt x="174446" y="44356"/>
                  <a:pt x="177059" y="48276"/>
                </a:cubicBezTo>
                <a:cubicBezTo>
                  <a:pt x="180980" y="52196"/>
                  <a:pt x="183593" y="57423"/>
                  <a:pt x="184900" y="61343"/>
                </a:cubicBezTo>
                <a:cubicBezTo>
                  <a:pt x="187513" y="65263"/>
                  <a:pt x="188820" y="69183"/>
                  <a:pt x="190126" y="71797"/>
                </a:cubicBezTo>
                <a:cubicBezTo>
                  <a:pt x="192740" y="78330"/>
                  <a:pt x="192740" y="80944"/>
                  <a:pt x="192740" y="80944"/>
                </a:cubicBezTo>
                <a:cubicBezTo>
                  <a:pt x="192740" y="80944"/>
                  <a:pt x="190126" y="78330"/>
                  <a:pt x="184900" y="74410"/>
                </a:cubicBezTo>
                <a:cubicBezTo>
                  <a:pt x="182286" y="71797"/>
                  <a:pt x="179673" y="70490"/>
                  <a:pt x="177059" y="67876"/>
                </a:cubicBezTo>
                <a:cubicBezTo>
                  <a:pt x="173139" y="65263"/>
                  <a:pt x="170526" y="62650"/>
                  <a:pt x="166606" y="60036"/>
                </a:cubicBezTo>
                <a:cubicBezTo>
                  <a:pt x="162686" y="57423"/>
                  <a:pt x="158765" y="54809"/>
                  <a:pt x="153539" y="52196"/>
                </a:cubicBezTo>
                <a:cubicBezTo>
                  <a:pt x="149618" y="49582"/>
                  <a:pt x="143085" y="48276"/>
                  <a:pt x="137858" y="45662"/>
                </a:cubicBezTo>
                <a:cubicBezTo>
                  <a:pt x="132631" y="44356"/>
                  <a:pt x="127404" y="41742"/>
                  <a:pt x="120871" y="40435"/>
                </a:cubicBezTo>
                <a:cubicBezTo>
                  <a:pt x="115644" y="39129"/>
                  <a:pt x="109110" y="37822"/>
                  <a:pt x="102577" y="37822"/>
                </a:cubicBezTo>
                <a:cubicBezTo>
                  <a:pt x="99963" y="37822"/>
                  <a:pt x="96043" y="37822"/>
                  <a:pt x="93430" y="37822"/>
                </a:cubicBezTo>
                <a:cubicBezTo>
                  <a:pt x="90816" y="37822"/>
                  <a:pt x="86896" y="37822"/>
                  <a:pt x="84283" y="37822"/>
                </a:cubicBezTo>
                <a:cubicBezTo>
                  <a:pt x="77749" y="37822"/>
                  <a:pt x="72522" y="37822"/>
                  <a:pt x="67296" y="39129"/>
                </a:cubicBezTo>
                <a:cubicBezTo>
                  <a:pt x="63375" y="37822"/>
                  <a:pt x="58149" y="37822"/>
                  <a:pt x="52922" y="39129"/>
                </a:cubicBezTo>
                <a:cubicBezTo>
                  <a:pt x="47695" y="40435"/>
                  <a:pt x="42468" y="41742"/>
                  <a:pt x="38548" y="44356"/>
                </a:cubicBezTo>
                <a:cubicBezTo>
                  <a:pt x="34628" y="45662"/>
                  <a:pt x="30708" y="48276"/>
                  <a:pt x="26788" y="49582"/>
                </a:cubicBezTo>
                <a:cubicBezTo>
                  <a:pt x="22867" y="50889"/>
                  <a:pt x="20254" y="53503"/>
                  <a:pt x="17641" y="54809"/>
                </a:cubicBezTo>
                <a:cubicBezTo>
                  <a:pt x="12414" y="58729"/>
                  <a:pt x="9800" y="61343"/>
                  <a:pt x="9800" y="61343"/>
                </a:cubicBezTo>
                <a:close/>
              </a:path>
            </a:pathLst>
          </a:custGeom>
          <a:solidFill>
            <a:srgbClr val="0A070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390" name="任意多边形: 形状 389">
            <a:extLst>
              <a:ext uri="{FF2B5EF4-FFF2-40B4-BE49-F238E27FC236}">
                <a16:creationId xmlns:a16="http://schemas.microsoft.com/office/drawing/2014/main" id="{105EBE99-CAD0-4A8F-93DA-279CCA3C877A}"/>
              </a:ext>
            </a:extLst>
          </p:cNvPr>
          <p:cNvSpPr/>
          <p:nvPr/>
        </p:nvSpPr>
        <p:spPr>
          <a:xfrm>
            <a:off x="1846423" y="2010533"/>
            <a:ext cx="1045369" cy="1306712"/>
          </a:xfrm>
          <a:custGeom>
            <a:avLst/>
            <a:gdLst>
              <a:gd name="connsiteX0" fmla="*/ 887408 w 1045369"/>
              <a:gd name="connsiteY0" fmla="*/ 732443 h 1306711"/>
              <a:gd name="connsiteX1" fmla="*/ 909622 w 1045369"/>
              <a:gd name="connsiteY1" fmla="*/ 606998 h 1306711"/>
              <a:gd name="connsiteX2" fmla="*/ 1008932 w 1045369"/>
              <a:gd name="connsiteY2" fmla="*/ 448886 h 1306711"/>
              <a:gd name="connsiteX3" fmla="*/ 832526 w 1045369"/>
              <a:gd name="connsiteY3" fmla="*/ 9831 h 1306711"/>
              <a:gd name="connsiteX4" fmla="*/ 531982 w 1045369"/>
              <a:gd name="connsiteY4" fmla="*/ 228052 h 1306711"/>
              <a:gd name="connsiteX5" fmla="*/ 196158 w 1045369"/>
              <a:gd name="connsiteY5" fmla="*/ 32045 h 1306711"/>
              <a:gd name="connsiteX6" fmla="*/ 196158 w 1045369"/>
              <a:gd name="connsiteY6" fmla="*/ 20285 h 1306711"/>
              <a:gd name="connsiteX7" fmla="*/ 60260 w 1045369"/>
              <a:gd name="connsiteY7" fmla="*/ 92154 h 1306711"/>
              <a:gd name="connsiteX8" fmla="*/ 162183 w 1045369"/>
              <a:gd name="connsiteY8" fmla="*/ 332589 h 1306711"/>
              <a:gd name="connsiteX9" fmla="*/ 354270 w 1045369"/>
              <a:gd name="connsiteY9" fmla="*/ 742897 h 1306711"/>
              <a:gd name="connsiteX10" fmla="*/ 141276 w 1045369"/>
              <a:gd name="connsiteY10" fmla="*/ 1104856 h 1306711"/>
              <a:gd name="connsiteX11" fmla="*/ 568570 w 1045369"/>
              <a:gd name="connsiteY11" fmla="*/ 1304783 h 1306711"/>
              <a:gd name="connsiteX12" fmla="*/ 1048134 w 1045369"/>
              <a:gd name="connsiteY12" fmla="*/ 1078722 h 1306711"/>
              <a:gd name="connsiteX13" fmla="*/ 887408 w 1045369"/>
              <a:gd name="connsiteY13" fmla="*/ 732443 h 1306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045369" h="1306711">
                <a:moveTo>
                  <a:pt x="887408" y="732443"/>
                </a:moveTo>
                <a:lnTo>
                  <a:pt x="909622" y="606998"/>
                </a:lnTo>
                <a:cubicBezTo>
                  <a:pt x="909622" y="606998"/>
                  <a:pt x="997172" y="531209"/>
                  <a:pt x="1008932" y="448886"/>
                </a:cubicBezTo>
                <a:cubicBezTo>
                  <a:pt x="1019386" y="377017"/>
                  <a:pt x="935756" y="5911"/>
                  <a:pt x="832526" y="9831"/>
                </a:cubicBezTo>
                <a:cubicBezTo>
                  <a:pt x="815539" y="153569"/>
                  <a:pt x="654813" y="228052"/>
                  <a:pt x="531982" y="228052"/>
                </a:cubicBezTo>
                <a:cubicBezTo>
                  <a:pt x="402618" y="228052"/>
                  <a:pt x="196158" y="174477"/>
                  <a:pt x="196158" y="32045"/>
                </a:cubicBezTo>
                <a:cubicBezTo>
                  <a:pt x="196158" y="28125"/>
                  <a:pt x="196158" y="24205"/>
                  <a:pt x="196158" y="20285"/>
                </a:cubicBezTo>
                <a:cubicBezTo>
                  <a:pt x="156956" y="41192"/>
                  <a:pt x="111221" y="46419"/>
                  <a:pt x="60260" y="92154"/>
                </a:cubicBezTo>
                <a:cubicBezTo>
                  <a:pt x="-96546" y="235892"/>
                  <a:pt x="162183" y="332589"/>
                  <a:pt x="162183" y="332589"/>
                </a:cubicBezTo>
                <a:cubicBezTo>
                  <a:pt x="162183" y="332589"/>
                  <a:pt x="211838" y="559957"/>
                  <a:pt x="354270" y="742897"/>
                </a:cubicBezTo>
                <a:lnTo>
                  <a:pt x="141276" y="1104856"/>
                </a:lnTo>
                <a:cubicBezTo>
                  <a:pt x="141276" y="1104856"/>
                  <a:pt x="193544" y="1261661"/>
                  <a:pt x="568570" y="1304783"/>
                </a:cubicBezTo>
                <a:cubicBezTo>
                  <a:pt x="943597" y="1347904"/>
                  <a:pt x="1048134" y="1078722"/>
                  <a:pt x="1048134" y="1078722"/>
                </a:cubicBezTo>
                <a:cubicBezTo>
                  <a:pt x="1048134" y="1078722"/>
                  <a:pt x="940983" y="819993"/>
                  <a:pt x="887408" y="732443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391" name="任意多边形: 形状 390">
            <a:extLst>
              <a:ext uri="{FF2B5EF4-FFF2-40B4-BE49-F238E27FC236}">
                <a16:creationId xmlns:a16="http://schemas.microsoft.com/office/drawing/2014/main" id="{883AF6B2-4BA8-4AB9-A541-115F371FC21B}"/>
              </a:ext>
            </a:extLst>
          </p:cNvPr>
          <p:cNvSpPr/>
          <p:nvPr/>
        </p:nvSpPr>
        <p:spPr>
          <a:xfrm>
            <a:off x="2341165" y="1632925"/>
            <a:ext cx="261342" cy="39201"/>
          </a:xfrm>
          <a:custGeom>
            <a:avLst/>
            <a:gdLst>
              <a:gd name="connsiteX0" fmla="*/ 9800 w 261342"/>
              <a:gd name="connsiteY0" fmla="*/ 41161 h 39201"/>
              <a:gd name="connsiteX1" fmla="*/ 251542 w 261342"/>
              <a:gd name="connsiteY1" fmla="*/ 41161 h 39201"/>
              <a:gd name="connsiteX2" fmla="*/ 9800 w 261342"/>
              <a:gd name="connsiteY2" fmla="*/ 41161 h 39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1342" h="39201">
                <a:moveTo>
                  <a:pt x="9800" y="41161"/>
                </a:moveTo>
                <a:cubicBezTo>
                  <a:pt x="9800" y="41161"/>
                  <a:pt x="188820" y="-29401"/>
                  <a:pt x="251542" y="41161"/>
                </a:cubicBezTo>
                <a:lnTo>
                  <a:pt x="9800" y="41161"/>
                </a:lnTo>
                <a:close/>
              </a:path>
            </a:pathLst>
          </a:custGeom>
          <a:solidFill>
            <a:srgbClr val="C9656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392" name="任意多边形: 形状 391">
            <a:extLst>
              <a:ext uri="{FF2B5EF4-FFF2-40B4-BE49-F238E27FC236}">
                <a16:creationId xmlns:a16="http://schemas.microsoft.com/office/drawing/2014/main" id="{9EA91058-8FDE-4F70-9C05-D3ADEE7D4CF3}"/>
              </a:ext>
            </a:extLst>
          </p:cNvPr>
          <p:cNvSpPr/>
          <p:nvPr/>
        </p:nvSpPr>
        <p:spPr>
          <a:xfrm>
            <a:off x="2341165" y="1664286"/>
            <a:ext cx="248275" cy="117604"/>
          </a:xfrm>
          <a:custGeom>
            <a:avLst/>
            <a:gdLst>
              <a:gd name="connsiteX0" fmla="*/ 9800 w 248275"/>
              <a:gd name="connsiteY0" fmla="*/ 9800 h 117604"/>
              <a:gd name="connsiteX1" fmla="*/ 160072 w 248275"/>
              <a:gd name="connsiteY1" fmla="*/ 119564 h 117604"/>
              <a:gd name="connsiteX2" fmla="*/ 250235 w 248275"/>
              <a:gd name="connsiteY2" fmla="*/ 9800 h 117604"/>
              <a:gd name="connsiteX3" fmla="*/ 9800 w 248275"/>
              <a:gd name="connsiteY3" fmla="*/ 9800 h 117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8275" h="117604">
                <a:moveTo>
                  <a:pt x="9800" y="9800"/>
                </a:moveTo>
                <a:cubicBezTo>
                  <a:pt x="9800" y="9800"/>
                  <a:pt x="68602" y="126098"/>
                  <a:pt x="160072" y="119564"/>
                </a:cubicBezTo>
                <a:cubicBezTo>
                  <a:pt x="267222" y="111724"/>
                  <a:pt x="250235" y="9800"/>
                  <a:pt x="250235" y="9800"/>
                </a:cubicBezTo>
                <a:lnTo>
                  <a:pt x="9800" y="9800"/>
                </a:lnTo>
                <a:close/>
              </a:path>
            </a:pathLst>
          </a:custGeom>
          <a:solidFill>
            <a:srgbClr val="C9656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393" name="任意多边形: 形状 392">
            <a:extLst>
              <a:ext uri="{FF2B5EF4-FFF2-40B4-BE49-F238E27FC236}">
                <a16:creationId xmlns:a16="http://schemas.microsoft.com/office/drawing/2014/main" id="{C714AA0F-F1CC-4412-952C-A85A040568AA}"/>
              </a:ext>
            </a:extLst>
          </p:cNvPr>
          <p:cNvSpPr/>
          <p:nvPr/>
        </p:nvSpPr>
        <p:spPr>
          <a:xfrm>
            <a:off x="2341165" y="1664286"/>
            <a:ext cx="261342" cy="78403"/>
          </a:xfrm>
          <a:custGeom>
            <a:avLst/>
            <a:gdLst>
              <a:gd name="connsiteX0" fmla="*/ 9800 w 261342"/>
              <a:gd name="connsiteY0" fmla="*/ 9800 h 78402"/>
              <a:gd name="connsiteX1" fmla="*/ 251542 w 261342"/>
              <a:gd name="connsiteY1" fmla="*/ 9800 h 78402"/>
              <a:gd name="connsiteX2" fmla="*/ 9800 w 261342"/>
              <a:gd name="connsiteY2" fmla="*/ 9800 h 78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1342" h="78402">
                <a:moveTo>
                  <a:pt x="9800" y="9800"/>
                </a:moveTo>
                <a:lnTo>
                  <a:pt x="251542" y="9800"/>
                </a:lnTo>
                <a:cubicBezTo>
                  <a:pt x="251542" y="9800"/>
                  <a:pt x="197967" y="170526"/>
                  <a:pt x="9800" y="9800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394" name="任意多边形: 形状 393">
            <a:extLst>
              <a:ext uri="{FF2B5EF4-FFF2-40B4-BE49-F238E27FC236}">
                <a16:creationId xmlns:a16="http://schemas.microsoft.com/office/drawing/2014/main" id="{D2FF874E-FD39-41D9-A371-193FAA597D41}"/>
              </a:ext>
            </a:extLst>
          </p:cNvPr>
          <p:cNvSpPr/>
          <p:nvPr/>
        </p:nvSpPr>
        <p:spPr>
          <a:xfrm>
            <a:off x="2198733" y="1953069"/>
            <a:ext cx="65336" cy="65336"/>
          </a:xfrm>
          <a:custGeom>
            <a:avLst/>
            <a:gdLst>
              <a:gd name="connsiteX0" fmla="*/ 9800 w 65335"/>
              <a:gd name="connsiteY0" fmla="*/ 35935 h 65335"/>
              <a:gd name="connsiteX1" fmla="*/ 35935 w 65335"/>
              <a:gd name="connsiteY1" fmla="*/ 62069 h 65335"/>
              <a:gd name="connsiteX2" fmla="*/ 62069 w 65335"/>
              <a:gd name="connsiteY2" fmla="*/ 35935 h 65335"/>
              <a:gd name="connsiteX3" fmla="*/ 35935 w 65335"/>
              <a:gd name="connsiteY3" fmla="*/ 9800 h 65335"/>
              <a:gd name="connsiteX4" fmla="*/ 9800 w 65335"/>
              <a:gd name="connsiteY4" fmla="*/ 35935 h 65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335" h="65335">
                <a:moveTo>
                  <a:pt x="9800" y="35935"/>
                </a:moveTo>
                <a:cubicBezTo>
                  <a:pt x="9800" y="50308"/>
                  <a:pt x="21561" y="62069"/>
                  <a:pt x="35935" y="62069"/>
                </a:cubicBezTo>
                <a:cubicBezTo>
                  <a:pt x="50308" y="62069"/>
                  <a:pt x="62069" y="50308"/>
                  <a:pt x="62069" y="35935"/>
                </a:cubicBezTo>
                <a:cubicBezTo>
                  <a:pt x="62069" y="21561"/>
                  <a:pt x="50308" y="9800"/>
                  <a:pt x="35935" y="9800"/>
                </a:cubicBezTo>
                <a:cubicBezTo>
                  <a:pt x="21561" y="9800"/>
                  <a:pt x="9800" y="21561"/>
                  <a:pt x="9800" y="35935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395" name="任意多边形: 形状 394">
            <a:extLst>
              <a:ext uri="{FF2B5EF4-FFF2-40B4-BE49-F238E27FC236}">
                <a16:creationId xmlns:a16="http://schemas.microsoft.com/office/drawing/2014/main" id="{C1B37A72-0CEC-4A67-A267-18B1FB75BB29}"/>
              </a:ext>
            </a:extLst>
          </p:cNvPr>
          <p:cNvSpPr/>
          <p:nvPr/>
        </p:nvSpPr>
        <p:spPr>
          <a:xfrm>
            <a:off x="2231401" y="1998804"/>
            <a:ext cx="65336" cy="65336"/>
          </a:xfrm>
          <a:custGeom>
            <a:avLst/>
            <a:gdLst>
              <a:gd name="connsiteX0" fmla="*/ 9800 w 65335"/>
              <a:gd name="connsiteY0" fmla="*/ 35935 h 65335"/>
              <a:gd name="connsiteX1" fmla="*/ 35935 w 65335"/>
              <a:gd name="connsiteY1" fmla="*/ 62069 h 65335"/>
              <a:gd name="connsiteX2" fmla="*/ 62069 w 65335"/>
              <a:gd name="connsiteY2" fmla="*/ 35935 h 65335"/>
              <a:gd name="connsiteX3" fmla="*/ 35935 w 65335"/>
              <a:gd name="connsiteY3" fmla="*/ 9800 h 65335"/>
              <a:gd name="connsiteX4" fmla="*/ 9800 w 65335"/>
              <a:gd name="connsiteY4" fmla="*/ 35935 h 65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335" h="65335">
                <a:moveTo>
                  <a:pt x="9800" y="35935"/>
                </a:moveTo>
                <a:cubicBezTo>
                  <a:pt x="9800" y="50308"/>
                  <a:pt x="21561" y="62069"/>
                  <a:pt x="35935" y="62069"/>
                </a:cubicBezTo>
                <a:cubicBezTo>
                  <a:pt x="50308" y="62069"/>
                  <a:pt x="62069" y="50308"/>
                  <a:pt x="62069" y="35935"/>
                </a:cubicBezTo>
                <a:cubicBezTo>
                  <a:pt x="62069" y="21561"/>
                  <a:pt x="50308" y="9800"/>
                  <a:pt x="35935" y="9800"/>
                </a:cubicBezTo>
                <a:cubicBezTo>
                  <a:pt x="21561" y="9800"/>
                  <a:pt x="9800" y="21561"/>
                  <a:pt x="9800" y="35935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396" name="任意多边形: 形状 395">
            <a:extLst>
              <a:ext uri="{FF2B5EF4-FFF2-40B4-BE49-F238E27FC236}">
                <a16:creationId xmlns:a16="http://schemas.microsoft.com/office/drawing/2014/main" id="{C8D77E04-B25F-43EA-A8BB-C5EC3E96691C}"/>
              </a:ext>
            </a:extLst>
          </p:cNvPr>
          <p:cNvSpPr/>
          <p:nvPr/>
        </p:nvSpPr>
        <p:spPr>
          <a:xfrm>
            <a:off x="2277136" y="2034085"/>
            <a:ext cx="65336" cy="65336"/>
          </a:xfrm>
          <a:custGeom>
            <a:avLst/>
            <a:gdLst>
              <a:gd name="connsiteX0" fmla="*/ 9800 w 65335"/>
              <a:gd name="connsiteY0" fmla="*/ 35935 h 65335"/>
              <a:gd name="connsiteX1" fmla="*/ 35935 w 65335"/>
              <a:gd name="connsiteY1" fmla="*/ 62069 h 65335"/>
              <a:gd name="connsiteX2" fmla="*/ 62069 w 65335"/>
              <a:gd name="connsiteY2" fmla="*/ 35935 h 65335"/>
              <a:gd name="connsiteX3" fmla="*/ 35935 w 65335"/>
              <a:gd name="connsiteY3" fmla="*/ 9800 h 65335"/>
              <a:gd name="connsiteX4" fmla="*/ 9800 w 65335"/>
              <a:gd name="connsiteY4" fmla="*/ 35935 h 65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335" h="65335">
                <a:moveTo>
                  <a:pt x="9800" y="35935"/>
                </a:moveTo>
                <a:cubicBezTo>
                  <a:pt x="9800" y="50308"/>
                  <a:pt x="21561" y="62069"/>
                  <a:pt x="35935" y="62069"/>
                </a:cubicBezTo>
                <a:cubicBezTo>
                  <a:pt x="50308" y="62069"/>
                  <a:pt x="62069" y="50308"/>
                  <a:pt x="62069" y="35935"/>
                </a:cubicBezTo>
                <a:cubicBezTo>
                  <a:pt x="62069" y="21561"/>
                  <a:pt x="50308" y="9800"/>
                  <a:pt x="35935" y="9800"/>
                </a:cubicBezTo>
                <a:cubicBezTo>
                  <a:pt x="21561" y="9800"/>
                  <a:pt x="9800" y="21561"/>
                  <a:pt x="9800" y="35935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397" name="任意多边形: 形状 396">
            <a:extLst>
              <a:ext uri="{FF2B5EF4-FFF2-40B4-BE49-F238E27FC236}">
                <a16:creationId xmlns:a16="http://schemas.microsoft.com/office/drawing/2014/main" id="{F15690C6-2FA3-4429-B1CF-32313F0E3AF5}"/>
              </a:ext>
            </a:extLst>
          </p:cNvPr>
          <p:cNvSpPr/>
          <p:nvPr/>
        </p:nvSpPr>
        <p:spPr>
          <a:xfrm>
            <a:off x="2330620" y="2047152"/>
            <a:ext cx="65336" cy="65336"/>
          </a:xfrm>
          <a:custGeom>
            <a:avLst/>
            <a:gdLst>
              <a:gd name="connsiteX0" fmla="*/ 9891 w 65335"/>
              <a:gd name="connsiteY0" fmla="*/ 35935 h 65335"/>
              <a:gd name="connsiteX1" fmla="*/ 36025 w 65335"/>
              <a:gd name="connsiteY1" fmla="*/ 62069 h 65335"/>
              <a:gd name="connsiteX2" fmla="*/ 62159 w 65335"/>
              <a:gd name="connsiteY2" fmla="*/ 35935 h 65335"/>
              <a:gd name="connsiteX3" fmla="*/ 36025 w 65335"/>
              <a:gd name="connsiteY3" fmla="*/ 9800 h 65335"/>
              <a:gd name="connsiteX4" fmla="*/ 9891 w 65335"/>
              <a:gd name="connsiteY4" fmla="*/ 35935 h 65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335" h="65335">
                <a:moveTo>
                  <a:pt x="9891" y="35935"/>
                </a:moveTo>
                <a:cubicBezTo>
                  <a:pt x="9891" y="50308"/>
                  <a:pt x="21651" y="62069"/>
                  <a:pt x="36025" y="62069"/>
                </a:cubicBezTo>
                <a:cubicBezTo>
                  <a:pt x="50399" y="62069"/>
                  <a:pt x="62159" y="50308"/>
                  <a:pt x="62159" y="35935"/>
                </a:cubicBezTo>
                <a:cubicBezTo>
                  <a:pt x="62159" y="21561"/>
                  <a:pt x="50399" y="9800"/>
                  <a:pt x="36025" y="9800"/>
                </a:cubicBezTo>
                <a:cubicBezTo>
                  <a:pt x="21651" y="9800"/>
                  <a:pt x="8584" y="20254"/>
                  <a:pt x="9891" y="35935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398" name="任意多边形: 形状 397">
            <a:extLst>
              <a:ext uri="{FF2B5EF4-FFF2-40B4-BE49-F238E27FC236}">
                <a16:creationId xmlns:a16="http://schemas.microsoft.com/office/drawing/2014/main" id="{A275BD00-2859-4D14-91CF-A0D985614A07}"/>
              </a:ext>
            </a:extLst>
          </p:cNvPr>
          <p:cNvSpPr/>
          <p:nvPr/>
        </p:nvSpPr>
        <p:spPr>
          <a:xfrm>
            <a:off x="2382880" y="2036608"/>
            <a:ext cx="65336" cy="65336"/>
          </a:xfrm>
          <a:custGeom>
            <a:avLst/>
            <a:gdLst>
              <a:gd name="connsiteX0" fmla="*/ 9900 w 65335"/>
              <a:gd name="connsiteY0" fmla="*/ 36025 h 65335"/>
              <a:gd name="connsiteX1" fmla="*/ 36034 w 65335"/>
              <a:gd name="connsiteY1" fmla="*/ 62159 h 65335"/>
              <a:gd name="connsiteX2" fmla="*/ 62168 w 65335"/>
              <a:gd name="connsiteY2" fmla="*/ 36025 h 65335"/>
              <a:gd name="connsiteX3" fmla="*/ 36034 w 65335"/>
              <a:gd name="connsiteY3" fmla="*/ 9891 h 65335"/>
              <a:gd name="connsiteX4" fmla="*/ 9900 w 65335"/>
              <a:gd name="connsiteY4" fmla="*/ 36025 h 65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335" h="65335">
                <a:moveTo>
                  <a:pt x="9900" y="36025"/>
                </a:moveTo>
                <a:cubicBezTo>
                  <a:pt x="9900" y="50399"/>
                  <a:pt x="21660" y="62159"/>
                  <a:pt x="36034" y="62159"/>
                </a:cubicBezTo>
                <a:cubicBezTo>
                  <a:pt x="50408" y="62159"/>
                  <a:pt x="62168" y="50399"/>
                  <a:pt x="62168" y="36025"/>
                </a:cubicBezTo>
                <a:cubicBezTo>
                  <a:pt x="62168" y="21651"/>
                  <a:pt x="50408" y="9891"/>
                  <a:pt x="36034" y="9891"/>
                </a:cubicBezTo>
                <a:cubicBezTo>
                  <a:pt x="20353" y="8584"/>
                  <a:pt x="8593" y="21651"/>
                  <a:pt x="9900" y="36025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399" name="任意多边形: 形状 398">
            <a:extLst>
              <a:ext uri="{FF2B5EF4-FFF2-40B4-BE49-F238E27FC236}">
                <a16:creationId xmlns:a16="http://schemas.microsoft.com/office/drawing/2014/main" id="{2D942395-C1BC-47D3-9B03-70104A08CD30}"/>
              </a:ext>
            </a:extLst>
          </p:cNvPr>
          <p:cNvSpPr/>
          <p:nvPr/>
        </p:nvSpPr>
        <p:spPr>
          <a:xfrm>
            <a:off x="2433941" y="2006644"/>
            <a:ext cx="65336" cy="65336"/>
          </a:xfrm>
          <a:custGeom>
            <a:avLst/>
            <a:gdLst>
              <a:gd name="connsiteX0" fmla="*/ 9800 w 65335"/>
              <a:gd name="connsiteY0" fmla="*/ 35935 h 65335"/>
              <a:gd name="connsiteX1" fmla="*/ 35935 w 65335"/>
              <a:gd name="connsiteY1" fmla="*/ 62069 h 65335"/>
              <a:gd name="connsiteX2" fmla="*/ 62069 w 65335"/>
              <a:gd name="connsiteY2" fmla="*/ 35935 h 65335"/>
              <a:gd name="connsiteX3" fmla="*/ 35935 w 65335"/>
              <a:gd name="connsiteY3" fmla="*/ 9800 h 65335"/>
              <a:gd name="connsiteX4" fmla="*/ 9800 w 65335"/>
              <a:gd name="connsiteY4" fmla="*/ 35935 h 65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335" h="65335">
                <a:moveTo>
                  <a:pt x="9800" y="35935"/>
                </a:moveTo>
                <a:cubicBezTo>
                  <a:pt x="9800" y="50308"/>
                  <a:pt x="21561" y="62069"/>
                  <a:pt x="35935" y="62069"/>
                </a:cubicBezTo>
                <a:cubicBezTo>
                  <a:pt x="50308" y="62069"/>
                  <a:pt x="62069" y="50308"/>
                  <a:pt x="62069" y="35935"/>
                </a:cubicBezTo>
                <a:cubicBezTo>
                  <a:pt x="62069" y="21561"/>
                  <a:pt x="50308" y="9800"/>
                  <a:pt x="35935" y="9800"/>
                </a:cubicBezTo>
                <a:cubicBezTo>
                  <a:pt x="21561" y="9800"/>
                  <a:pt x="9800" y="21561"/>
                  <a:pt x="9800" y="35935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400" name="任意多边形: 形状 399">
            <a:extLst>
              <a:ext uri="{FF2B5EF4-FFF2-40B4-BE49-F238E27FC236}">
                <a16:creationId xmlns:a16="http://schemas.microsoft.com/office/drawing/2014/main" id="{F2F3E9E5-4049-4CC2-9F6C-C34F3F9D94FC}"/>
              </a:ext>
            </a:extLst>
          </p:cNvPr>
          <p:cNvSpPr/>
          <p:nvPr/>
        </p:nvSpPr>
        <p:spPr>
          <a:xfrm>
            <a:off x="2466609" y="1956989"/>
            <a:ext cx="65336" cy="65336"/>
          </a:xfrm>
          <a:custGeom>
            <a:avLst/>
            <a:gdLst>
              <a:gd name="connsiteX0" fmla="*/ 9800 w 65335"/>
              <a:gd name="connsiteY0" fmla="*/ 35935 h 65335"/>
              <a:gd name="connsiteX1" fmla="*/ 35935 w 65335"/>
              <a:gd name="connsiteY1" fmla="*/ 62069 h 65335"/>
              <a:gd name="connsiteX2" fmla="*/ 62069 w 65335"/>
              <a:gd name="connsiteY2" fmla="*/ 35935 h 65335"/>
              <a:gd name="connsiteX3" fmla="*/ 35935 w 65335"/>
              <a:gd name="connsiteY3" fmla="*/ 9800 h 65335"/>
              <a:gd name="connsiteX4" fmla="*/ 9800 w 65335"/>
              <a:gd name="connsiteY4" fmla="*/ 35935 h 65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335" h="65335">
                <a:moveTo>
                  <a:pt x="9800" y="35935"/>
                </a:moveTo>
                <a:cubicBezTo>
                  <a:pt x="9800" y="50308"/>
                  <a:pt x="21561" y="62069"/>
                  <a:pt x="35935" y="62069"/>
                </a:cubicBezTo>
                <a:cubicBezTo>
                  <a:pt x="50308" y="62069"/>
                  <a:pt x="62069" y="50308"/>
                  <a:pt x="62069" y="35935"/>
                </a:cubicBezTo>
                <a:cubicBezTo>
                  <a:pt x="62069" y="21561"/>
                  <a:pt x="50308" y="9800"/>
                  <a:pt x="35935" y="9800"/>
                </a:cubicBezTo>
                <a:cubicBezTo>
                  <a:pt x="21561" y="9800"/>
                  <a:pt x="9800" y="21561"/>
                  <a:pt x="9800" y="35935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401" name="任意多边形: 形状 400">
            <a:extLst>
              <a:ext uri="{FF2B5EF4-FFF2-40B4-BE49-F238E27FC236}">
                <a16:creationId xmlns:a16="http://schemas.microsoft.com/office/drawing/2014/main" id="{0701EBA3-ED34-485A-9E10-C817C6B035FB}"/>
              </a:ext>
            </a:extLst>
          </p:cNvPr>
          <p:cNvSpPr/>
          <p:nvPr/>
        </p:nvSpPr>
        <p:spPr>
          <a:xfrm>
            <a:off x="1480970" y="2624719"/>
            <a:ext cx="470416" cy="1045369"/>
          </a:xfrm>
          <a:custGeom>
            <a:avLst/>
            <a:gdLst>
              <a:gd name="connsiteX0" fmla="*/ 245387 w 470416"/>
              <a:gd name="connsiteY0" fmla="*/ 89510 h 1045369"/>
              <a:gd name="connsiteX1" fmla="*/ 12792 w 470416"/>
              <a:gd name="connsiteY1" fmla="*/ 946713 h 1045369"/>
              <a:gd name="connsiteX2" fmla="*/ 49380 w 470416"/>
              <a:gd name="connsiteY2" fmla="*/ 975461 h 1045369"/>
              <a:gd name="connsiteX3" fmla="*/ 93808 w 470416"/>
              <a:gd name="connsiteY3" fmla="*/ 1000288 h 1045369"/>
              <a:gd name="connsiteX4" fmla="*/ 108182 w 470416"/>
              <a:gd name="connsiteY4" fmla="*/ 1036876 h 1045369"/>
              <a:gd name="connsiteX5" fmla="*/ 165678 w 470416"/>
              <a:gd name="connsiteY5" fmla="*/ 955860 h 1045369"/>
              <a:gd name="connsiteX6" fmla="*/ 202266 w 470416"/>
              <a:gd name="connsiteY6" fmla="*/ 993754 h 1045369"/>
              <a:gd name="connsiteX7" fmla="*/ 221866 w 470416"/>
              <a:gd name="connsiteY7" fmla="*/ 955860 h 1045369"/>
              <a:gd name="connsiteX8" fmla="*/ 212719 w 470416"/>
              <a:gd name="connsiteY8" fmla="*/ 839562 h 1045369"/>
              <a:gd name="connsiteX9" fmla="*/ 183972 w 470416"/>
              <a:gd name="connsiteY9" fmla="*/ 758546 h 1045369"/>
              <a:gd name="connsiteX10" fmla="*/ 463608 w 470416"/>
              <a:gd name="connsiteY10" fmla="*/ 9800 h 1045369"/>
              <a:gd name="connsiteX11" fmla="*/ 245387 w 470416"/>
              <a:gd name="connsiteY11" fmla="*/ 89510 h 10453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70416" h="1045369">
                <a:moveTo>
                  <a:pt x="245387" y="89510"/>
                </a:moveTo>
                <a:cubicBezTo>
                  <a:pt x="245387" y="89510"/>
                  <a:pt x="-21182" y="914045"/>
                  <a:pt x="12792" y="946713"/>
                </a:cubicBezTo>
                <a:cubicBezTo>
                  <a:pt x="12792" y="946713"/>
                  <a:pt x="16713" y="971540"/>
                  <a:pt x="49380" y="975461"/>
                </a:cubicBezTo>
                <a:cubicBezTo>
                  <a:pt x="49380" y="975461"/>
                  <a:pt x="54607" y="1009435"/>
                  <a:pt x="93808" y="1000288"/>
                </a:cubicBezTo>
                <a:cubicBezTo>
                  <a:pt x="93808" y="1000288"/>
                  <a:pt x="97729" y="1025115"/>
                  <a:pt x="108182" y="1036876"/>
                </a:cubicBezTo>
                <a:cubicBezTo>
                  <a:pt x="125170" y="1056477"/>
                  <a:pt x="165678" y="1043409"/>
                  <a:pt x="165678" y="955860"/>
                </a:cubicBezTo>
                <a:cubicBezTo>
                  <a:pt x="165678" y="955860"/>
                  <a:pt x="176131" y="983301"/>
                  <a:pt x="202266" y="993754"/>
                </a:cubicBezTo>
                <a:cubicBezTo>
                  <a:pt x="238853" y="1008128"/>
                  <a:pt x="221866" y="955860"/>
                  <a:pt x="221866" y="955860"/>
                </a:cubicBezTo>
                <a:cubicBezTo>
                  <a:pt x="221866" y="955860"/>
                  <a:pt x="220560" y="906205"/>
                  <a:pt x="212719" y="839562"/>
                </a:cubicBezTo>
                <a:cubicBezTo>
                  <a:pt x="204879" y="772920"/>
                  <a:pt x="183972" y="758546"/>
                  <a:pt x="183972" y="758546"/>
                </a:cubicBezTo>
                <a:lnTo>
                  <a:pt x="463608" y="9800"/>
                </a:lnTo>
                <a:lnTo>
                  <a:pt x="245387" y="89510"/>
                </a:lnTo>
                <a:close/>
              </a:path>
            </a:pathLst>
          </a:custGeom>
          <a:solidFill>
            <a:srgbClr val="F2AB8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402" name="任意多边形: 形状 401">
            <a:extLst>
              <a:ext uri="{FF2B5EF4-FFF2-40B4-BE49-F238E27FC236}">
                <a16:creationId xmlns:a16="http://schemas.microsoft.com/office/drawing/2014/main" id="{5C0BAF39-5A51-40CD-9D93-A4331EABB2CE}"/>
              </a:ext>
            </a:extLst>
          </p:cNvPr>
          <p:cNvSpPr/>
          <p:nvPr/>
        </p:nvSpPr>
        <p:spPr>
          <a:xfrm>
            <a:off x="1682582" y="2146226"/>
            <a:ext cx="378946" cy="666423"/>
          </a:xfrm>
          <a:custGeom>
            <a:avLst/>
            <a:gdLst>
              <a:gd name="connsiteX0" fmla="*/ 220181 w 378946"/>
              <a:gd name="connsiteY0" fmla="*/ 664699 h 666423"/>
              <a:gd name="connsiteX1" fmla="*/ 341705 w 378946"/>
              <a:gd name="connsiteY1" fmla="*/ 285753 h 666423"/>
              <a:gd name="connsiteX2" fmla="*/ 178366 w 378946"/>
              <a:gd name="connsiteY2" fmla="*/ 23104 h 666423"/>
              <a:gd name="connsiteX3" fmla="*/ 20254 w 378946"/>
              <a:gd name="connsiteY3" fmla="*/ 562776 h 666423"/>
              <a:gd name="connsiteX4" fmla="*/ 9800 w 378946"/>
              <a:gd name="connsiteY4" fmla="*/ 599364 h 666423"/>
              <a:gd name="connsiteX5" fmla="*/ 220181 w 378946"/>
              <a:gd name="connsiteY5" fmla="*/ 664699 h 666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8946" h="666423">
                <a:moveTo>
                  <a:pt x="220181" y="664699"/>
                </a:moveTo>
                <a:lnTo>
                  <a:pt x="341705" y="285753"/>
                </a:lnTo>
                <a:cubicBezTo>
                  <a:pt x="455389" y="-35698"/>
                  <a:pt x="264609" y="2196"/>
                  <a:pt x="178366" y="23104"/>
                </a:cubicBezTo>
                <a:lnTo>
                  <a:pt x="20254" y="562776"/>
                </a:lnTo>
                <a:lnTo>
                  <a:pt x="9800" y="599364"/>
                </a:lnTo>
                <a:cubicBezTo>
                  <a:pt x="81669" y="618964"/>
                  <a:pt x="150925" y="641178"/>
                  <a:pt x="220181" y="664699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403" name="任意多边形: 形状 402">
            <a:extLst>
              <a:ext uri="{FF2B5EF4-FFF2-40B4-BE49-F238E27FC236}">
                <a16:creationId xmlns:a16="http://schemas.microsoft.com/office/drawing/2014/main" id="{2AFD978C-286F-4EAE-B266-F95C5EBC5AD3}"/>
              </a:ext>
            </a:extLst>
          </p:cNvPr>
          <p:cNvSpPr/>
          <p:nvPr/>
        </p:nvSpPr>
        <p:spPr>
          <a:xfrm>
            <a:off x="1971365" y="1583270"/>
            <a:ext cx="91470" cy="91470"/>
          </a:xfrm>
          <a:custGeom>
            <a:avLst/>
            <a:gdLst>
              <a:gd name="connsiteX0" fmla="*/ 9800 w 91469"/>
              <a:gd name="connsiteY0" fmla="*/ 49002 h 91469"/>
              <a:gd name="connsiteX1" fmla="*/ 49002 w 91469"/>
              <a:gd name="connsiteY1" fmla="*/ 88203 h 91469"/>
              <a:gd name="connsiteX2" fmla="*/ 88203 w 91469"/>
              <a:gd name="connsiteY2" fmla="*/ 49002 h 91469"/>
              <a:gd name="connsiteX3" fmla="*/ 49002 w 91469"/>
              <a:gd name="connsiteY3" fmla="*/ 9800 h 91469"/>
              <a:gd name="connsiteX4" fmla="*/ 9800 w 91469"/>
              <a:gd name="connsiteY4" fmla="*/ 49002 h 91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69" h="91469">
                <a:moveTo>
                  <a:pt x="9800" y="49002"/>
                </a:moveTo>
                <a:cubicBezTo>
                  <a:pt x="9800" y="69909"/>
                  <a:pt x="26788" y="88203"/>
                  <a:pt x="49002" y="88203"/>
                </a:cubicBezTo>
                <a:cubicBezTo>
                  <a:pt x="69909" y="88203"/>
                  <a:pt x="88203" y="71216"/>
                  <a:pt x="88203" y="49002"/>
                </a:cubicBezTo>
                <a:cubicBezTo>
                  <a:pt x="88203" y="26788"/>
                  <a:pt x="71216" y="9800"/>
                  <a:pt x="49002" y="9800"/>
                </a:cubicBezTo>
                <a:cubicBezTo>
                  <a:pt x="28094" y="11107"/>
                  <a:pt x="9800" y="28094"/>
                  <a:pt x="9800" y="49002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17728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: 形状 1">
            <a:extLst>
              <a:ext uri="{FF2B5EF4-FFF2-40B4-BE49-F238E27FC236}">
                <a16:creationId xmlns:a16="http://schemas.microsoft.com/office/drawing/2014/main" id="{411164FA-97A3-48D0-8B0C-FA8B50452D5E}"/>
              </a:ext>
            </a:extLst>
          </p:cNvPr>
          <p:cNvSpPr/>
          <p:nvPr/>
        </p:nvSpPr>
        <p:spPr>
          <a:xfrm>
            <a:off x="1928244" y="5992115"/>
            <a:ext cx="1345913" cy="209074"/>
          </a:xfrm>
          <a:custGeom>
            <a:avLst/>
            <a:gdLst>
              <a:gd name="connsiteX0" fmla="*/ 1342646 w 1345912"/>
              <a:gd name="connsiteY0" fmla="*/ 110417 h 209073"/>
              <a:gd name="connsiteX1" fmla="*/ 676223 w 1345912"/>
              <a:gd name="connsiteY1" fmla="*/ 211034 h 209073"/>
              <a:gd name="connsiteX2" fmla="*/ 9800 w 1345912"/>
              <a:gd name="connsiteY2" fmla="*/ 110417 h 209073"/>
              <a:gd name="connsiteX3" fmla="*/ 676223 w 1345912"/>
              <a:gd name="connsiteY3" fmla="*/ 9800 h 209073"/>
              <a:gd name="connsiteX4" fmla="*/ 1342646 w 1345912"/>
              <a:gd name="connsiteY4" fmla="*/ 110417 h 209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45912" h="209073">
                <a:moveTo>
                  <a:pt x="1342646" y="110417"/>
                </a:moveTo>
                <a:cubicBezTo>
                  <a:pt x="1342646" y="165986"/>
                  <a:pt x="1044278" y="211034"/>
                  <a:pt x="676223" y="211034"/>
                </a:cubicBezTo>
                <a:cubicBezTo>
                  <a:pt x="308168" y="211034"/>
                  <a:pt x="9800" y="165986"/>
                  <a:pt x="9800" y="110417"/>
                </a:cubicBezTo>
                <a:cubicBezTo>
                  <a:pt x="9800" y="54848"/>
                  <a:pt x="308168" y="9800"/>
                  <a:pt x="676223" y="9800"/>
                </a:cubicBezTo>
                <a:cubicBezTo>
                  <a:pt x="1044278" y="9800"/>
                  <a:pt x="1342646" y="54848"/>
                  <a:pt x="1342646" y="110417"/>
                </a:cubicBezTo>
                <a:close/>
              </a:path>
            </a:pathLst>
          </a:custGeom>
          <a:solidFill>
            <a:srgbClr val="000100">
              <a:alpha val="10000"/>
            </a:srgb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3" name="任意多边形: 形状 2">
            <a:extLst>
              <a:ext uri="{FF2B5EF4-FFF2-40B4-BE49-F238E27FC236}">
                <a16:creationId xmlns:a16="http://schemas.microsoft.com/office/drawing/2014/main" id="{06FF5493-D201-42AD-B6F6-9AA09B8C6473}"/>
              </a:ext>
            </a:extLst>
          </p:cNvPr>
          <p:cNvSpPr/>
          <p:nvPr/>
        </p:nvSpPr>
        <p:spPr>
          <a:xfrm>
            <a:off x="3252783" y="774178"/>
            <a:ext cx="1358980" cy="1176041"/>
          </a:xfrm>
          <a:custGeom>
            <a:avLst/>
            <a:gdLst>
              <a:gd name="connsiteX0" fmla="*/ 204017 w 1358979"/>
              <a:gd name="connsiteY0" fmla="*/ 402230 h 1176040"/>
              <a:gd name="connsiteX1" fmla="*/ 108627 w 1358979"/>
              <a:gd name="connsiteY1" fmla="*/ 562956 h 1176040"/>
              <a:gd name="connsiteX2" fmla="*/ 30225 w 1358979"/>
              <a:gd name="connsiteY2" fmla="*/ 850432 h 1176040"/>
              <a:gd name="connsiteX3" fmla="*/ 295487 w 1358979"/>
              <a:gd name="connsiteY3" fmla="*/ 1003318 h 1176040"/>
              <a:gd name="connsiteX4" fmla="*/ 592111 w 1358979"/>
              <a:gd name="connsiteY4" fmla="*/ 1164043 h 1176040"/>
              <a:gd name="connsiteX5" fmla="*/ 954070 w 1358979"/>
              <a:gd name="connsiteY5" fmla="*/ 1124842 h 1176040"/>
              <a:gd name="connsiteX6" fmla="*/ 1202345 w 1358979"/>
              <a:gd name="connsiteY6" fmla="*/ 928835 h 1176040"/>
              <a:gd name="connsiteX7" fmla="*/ 1302962 w 1358979"/>
              <a:gd name="connsiteY7" fmla="*/ 553809 h 1176040"/>
              <a:gd name="connsiteX8" fmla="*/ 815558 w 1358979"/>
              <a:gd name="connsiteY8" fmla="*/ 21977 h 1176040"/>
              <a:gd name="connsiteX9" fmla="*/ 204017 w 1358979"/>
              <a:gd name="connsiteY9" fmla="*/ 402230 h 1176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58979" h="1176040">
                <a:moveTo>
                  <a:pt x="204017" y="402230"/>
                </a:moveTo>
                <a:cubicBezTo>
                  <a:pt x="204017" y="402230"/>
                  <a:pt x="90333" y="411377"/>
                  <a:pt x="108627" y="562956"/>
                </a:cubicBezTo>
                <a:cubicBezTo>
                  <a:pt x="125615" y="715841"/>
                  <a:pt x="-48178" y="602157"/>
                  <a:pt x="30225" y="850432"/>
                </a:cubicBezTo>
                <a:cubicBezTo>
                  <a:pt x="78573" y="1003318"/>
                  <a:pt x="209244" y="954969"/>
                  <a:pt x="295487" y="1003318"/>
                </a:cubicBezTo>
                <a:cubicBezTo>
                  <a:pt x="350369" y="1033372"/>
                  <a:pt x="364743" y="1195404"/>
                  <a:pt x="592111" y="1164043"/>
                </a:cubicBezTo>
                <a:cubicBezTo>
                  <a:pt x="818172" y="1133989"/>
                  <a:pt x="814252" y="1127455"/>
                  <a:pt x="954070" y="1124842"/>
                </a:cubicBezTo>
                <a:cubicBezTo>
                  <a:pt x="1159223" y="1120922"/>
                  <a:pt x="1127862" y="1035985"/>
                  <a:pt x="1202345" y="928835"/>
                </a:cubicBezTo>
                <a:cubicBezTo>
                  <a:pt x="1241546" y="872646"/>
                  <a:pt x="1463687" y="762883"/>
                  <a:pt x="1302962" y="553809"/>
                </a:cubicBezTo>
                <a:cubicBezTo>
                  <a:pt x="1167064" y="378709"/>
                  <a:pt x="1312109" y="-69493"/>
                  <a:pt x="815558" y="21977"/>
                </a:cubicBezTo>
                <a:cubicBezTo>
                  <a:pt x="319008" y="113447"/>
                  <a:pt x="204017" y="402230"/>
                  <a:pt x="204017" y="402230"/>
                </a:cubicBezTo>
                <a:close/>
              </a:path>
            </a:pathLst>
          </a:custGeom>
          <a:solidFill>
            <a:srgbClr val="37373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4" name="任意多边形: 形状 3">
            <a:extLst>
              <a:ext uri="{FF2B5EF4-FFF2-40B4-BE49-F238E27FC236}">
                <a16:creationId xmlns:a16="http://schemas.microsoft.com/office/drawing/2014/main" id="{CD76A6AD-492C-40B3-A9A3-3CB15CBB7767}"/>
              </a:ext>
            </a:extLst>
          </p:cNvPr>
          <p:cNvSpPr/>
          <p:nvPr/>
        </p:nvSpPr>
        <p:spPr>
          <a:xfrm>
            <a:off x="2832488" y="2695281"/>
            <a:ext cx="601087" cy="849363"/>
          </a:xfrm>
          <a:custGeom>
            <a:avLst/>
            <a:gdLst>
              <a:gd name="connsiteX0" fmla="*/ 498510 w 601087"/>
              <a:gd name="connsiteY0" fmla="*/ 536405 h 849362"/>
              <a:gd name="connsiteX1" fmla="*/ 375680 w 601087"/>
              <a:gd name="connsiteY1" fmla="*/ 499817 h 849362"/>
              <a:gd name="connsiteX2" fmla="*/ 154845 w 601087"/>
              <a:gd name="connsiteY2" fmla="*/ 9800 h 849362"/>
              <a:gd name="connsiteX3" fmla="*/ 9800 w 601087"/>
              <a:gd name="connsiteY3" fmla="*/ 144392 h 849362"/>
              <a:gd name="connsiteX4" fmla="*/ 260689 w 601087"/>
              <a:gd name="connsiteY4" fmla="*/ 572993 h 849362"/>
              <a:gd name="connsiteX5" fmla="*/ 259382 w 601087"/>
              <a:gd name="connsiteY5" fmla="*/ 575606 h 849362"/>
              <a:gd name="connsiteX6" fmla="*/ 292050 w 601087"/>
              <a:gd name="connsiteY6" fmla="*/ 691904 h 849362"/>
              <a:gd name="connsiteX7" fmla="*/ 326024 w 601087"/>
              <a:gd name="connsiteY7" fmla="*/ 766386 h 849362"/>
              <a:gd name="connsiteX8" fmla="*/ 374373 w 601087"/>
              <a:gd name="connsiteY8" fmla="*/ 821268 h 849362"/>
              <a:gd name="connsiteX9" fmla="*/ 354772 w 601087"/>
              <a:gd name="connsiteY9" fmla="*/ 719345 h 849362"/>
              <a:gd name="connsiteX10" fmla="*/ 478910 w 601087"/>
              <a:gd name="connsiteY10" fmla="*/ 843482 h 849362"/>
              <a:gd name="connsiteX11" fmla="*/ 413574 w 601087"/>
              <a:gd name="connsiteY11" fmla="*/ 708891 h 849362"/>
              <a:gd name="connsiteX12" fmla="*/ 550779 w 601087"/>
              <a:gd name="connsiteY12" fmla="*/ 819962 h 849362"/>
              <a:gd name="connsiteX13" fmla="*/ 464536 w 601087"/>
              <a:gd name="connsiteY13" fmla="*/ 677530 h 849362"/>
              <a:gd name="connsiteX14" fmla="*/ 584753 w 601087"/>
              <a:gd name="connsiteY14" fmla="*/ 766386 h 849362"/>
              <a:gd name="connsiteX15" fmla="*/ 559926 w 601087"/>
              <a:gd name="connsiteY15" fmla="*/ 699744 h 849362"/>
              <a:gd name="connsiteX16" fmla="*/ 473683 w 601087"/>
              <a:gd name="connsiteY16" fmla="*/ 593901 h 849362"/>
              <a:gd name="connsiteX17" fmla="*/ 507658 w 601087"/>
              <a:gd name="connsiteY17" fmla="*/ 597821 h 849362"/>
              <a:gd name="connsiteX18" fmla="*/ 595207 w 601087"/>
              <a:gd name="connsiteY18" fmla="*/ 584754 h 849362"/>
              <a:gd name="connsiteX19" fmla="*/ 498510 w 601087"/>
              <a:gd name="connsiteY19" fmla="*/ 536405 h 849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01087" h="849362">
                <a:moveTo>
                  <a:pt x="498510" y="536405"/>
                </a:moveTo>
                <a:cubicBezTo>
                  <a:pt x="463229" y="502431"/>
                  <a:pt x="425335" y="498510"/>
                  <a:pt x="375680" y="499817"/>
                </a:cubicBezTo>
                <a:cubicBezTo>
                  <a:pt x="315571" y="367839"/>
                  <a:pt x="154845" y="9800"/>
                  <a:pt x="154845" y="9800"/>
                </a:cubicBezTo>
                <a:lnTo>
                  <a:pt x="9800" y="144392"/>
                </a:lnTo>
                <a:cubicBezTo>
                  <a:pt x="9800" y="144392"/>
                  <a:pt x="161379" y="427948"/>
                  <a:pt x="260689" y="572993"/>
                </a:cubicBezTo>
                <a:cubicBezTo>
                  <a:pt x="259382" y="574300"/>
                  <a:pt x="259382" y="575606"/>
                  <a:pt x="259382" y="575606"/>
                </a:cubicBezTo>
                <a:cubicBezTo>
                  <a:pt x="247622" y="620035"/>
                  <a:pt x="276370" y="664463"/>
                  <a:pt x="292050" y="691904"/>
                </a:cubicBezTo>
                <a:cubicBezTo>
                  <a:pt x="307731" y="720652"/>
                  <a:pt x="311651" y="735025"/>
                  <a:pt x="326024" y="766386"/>
                </a:cubicBezTo>
                <a:cubicBezTo>
                  <a:pt x="337785" y="792521"/>
                  <a:pt x="358692" y="835642"/>
                  <a:pt x="374373" y="821268"/>
                </a:cubicBezTo>
                <a:cubicBezTo>
                  <a:pt x="388747" y="806895"/>
                  <a:pt x="346932" y="724572"/>
                  <a:pt x="354772" y="719345"/>
                </a:cubicBezTo>
                <a:cubicBezTo>
                  <a:pt x="363919" y="712811"/>
                  <a:pt x="459309" y="889217"/>
                  <a:pt x="478910" y="843482"/>
                </a:cubicBezTo>
                <a:cubicBezTo>
                  <a:pt x="485443" y="829109"/>
                  <a:pt x="414881" y="729798"/>
                  <a:pt x="413574" y="708891"/>
                </a:cubicBezTo>
                <a:cubicBezTo>
                  <a:pt x="412268" y="687984"/>
                  <a:pt x="524645" y="848709"/>
                  <a:pt x="550779" y="819962"/>
                </a:cubicBezTo>
                <a:cubicBezTo>
                  <a:pt x="566460" y="802974"/>
                  <a:pt x="443629" y="667076"/>
                  <a:pt x="464536" y="677530"/>
                </a:cubicBezTo>
                <a:cubicBezTo>
                  <a:pt x="491977" y="691904"/>
                  <a:pt x="567766" y="765080"/>
                  <a:pt x="584753" y="766386"/>
                </a:cubicBezTo>
                <a:cubicBezTo>
                  <a:pt x="601741" y="769000"/>
                  <a:pt x="622648" y="772920"/>
                  <a:pt x="559926" y="699744"/>
                </a:cubicBezTo>
                <a:cubicBezTo>
                  <a:pt x="514191" y="646169"/>
                  <a:pt x="472376" y="612194"/>
                  <a:pt x="473683" y="593901"/>
                </a:cubicBezTo>
                <a:cubicBezTo>
                  <a:pt x="476296" y="572993"/>
                  <a:pt x="507658" y="597821"/>
                  <a:pt x="507658" y="597821"/>
                </a:cubicBezTo>
                <a:cubicBezTo>
                  <a:pt x="589980" y="642249"/>
                  <a:pt x="593900" y="597821"/>
                  <a:pt x="595207" y="584754"/>
                </a:cubicBezTo>
                <a:cubicBezTo>
                  <a:pt x="597821" y="572993"/>
                  <a:pt x="535098" y="572993"/>
                  <a:pt x="498510" y="536405"/>
                </a:cubicBezTo>
                <a:close/>
              </a:path>
            </a:pathLst>
          </a:custGeom>
          <a:solidFill>
            <a:srgbClr val="F2AB8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5" name="任意多边形: 形状 4">
            <a:extLst>
              <a:ext uri="{FF2B5EF4-FFF2-40B4-BE49-F238E27FC236}">
                <a16:creationId xmlns:a16="http://schemas.microsoft.com/office/drawing/2014/main" id="{D2D1B0E3-A8CC-43C0-A4CF-D9227DD94EDE}"/>
              </a:ext>
            </a:extLst>
          </p:cNvPr>
          <p:cNvSpPr/>
          <p:nvPr/>
        </p:nvSpPr>
        <p:spPr>
          <a:xfrm>
            <a:off x="4748983" y="2250999"/>
            <a:ext cx="509617" cy="888564"/>
          </a:xfrm>
          <a:custGeom>
            <a:avLst/>
            <a:gdLst>
              <a:gd name="connsiteX0" fmla="*/ 271865 w 509617"/>
              <a:gd name="connsiteY0" fmla="*/ 750847 h 888564"/>
              <a:gd name="connsiteX1" fmla="*/ 334587 w 509617"/>
              <a:gd name="connsiteY1" fmla="*/ 880211 h 888564"/>
              <a:gd name="connsiteX2" fmla="*/ 509687 w 509617"/>
              <a:gd name="connsiteY2" fmla="*/ 732553 h 888564"/>
              <a:gd name="connsiteX3" fmla="*/ 424750 w 509617"/>
              <a:gd name="connsiteY3" fmla="*/ 560067 h 888564"/>
              <a:gd name="connsiteX4" fmla="*/ 172555 w 509617"/>
              <a:gd name="connsiteY4" fmla="*/ 11248 h 888564"/>
              <a:gd name="connsiteX5" fmla="*/ 73245 w 509617"/>
              <a:gd name="connsiteY5" fmla="*/ 328779 h 888564"/>
              <a:gd name="connsiteX6" fmla="*/ 271865 w 509617"/>
              <a:gd name="connsiteY6" fmla="*/ 750847 h 888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9617" h="888564">
                <a:moveTo>
                  <a:pt x="271865" y="750847"/>
                </a:moveTo>
                <a:lnTo>
                  <a:pt x="334587" y="880211"/>
                </a:lnTo>
                <a:cubicBezTo>
                  <a:pt x="394696" y="833170"/>
                  <a:pt x="453498" y="783515"/>
                  <a:pt x="509687" y="732553"/>
                </a:cubicBezTo>
                <a:lnTo>
                  <a:pt x="424750" y="560067"/>
                </a:lnTo>
                <a:lnTo>
                  <a:pt x="172555" y="11248"/>
                </a:lnTo>
                <a:cubicBezTo>
                  <a:pt x="86312" y="2101"/>
                  <a:pt x="-82254" y="28235"/>
                  <a:pt x="73245" y="328779"/>
                </a:cubicBezTo>
                <a:lnTo>
                  <a:pt x="271865" y="750847"/>
                </a:ln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6" name="任意多边形: 形状 5">
            <a:extLst>
              <a:ext uri="{FF2B5EF4-FFF2-40B4-BE49-F238E27FC236}">
                <a16:creationId xmlns:a16="http://schemas.microsoft.com/office/drawing/2014/main" id="{0DEFBA28-4B6B-4F7D-84D3-9EA71044F8DC}"/>
              </a:ext>
            </a:extLst>
          </p:cNvPr>
          <p:cNvSpPr/>
          <p:nvPr/>
        </p:nvSpPr>
        <p:spPr>
          <a:xfrm>
            <a:off x="2074836" y="5695492"/>
            <a:ext cx="287477" cy="470416"/>
          </a:xfrm>
          <a:custGeom>
            <a:avLst/>
            <a:gdLst>
              <a:gd name="connsiteX0" fmla="*/ 40921 w 287476"/>
              <a:gd name="connsiteY0" fmla="*/ 9800 h 470416"/>
              <a:gd name="connsiteX1" fmla="*/ 17400 w 287476"/>
              <a:gd name="connsiteY1" fmla="*/ 376986 h 470416"/>
              <a:gd name="connsiteX2" fmla="*/ 287889 w 287476"/>
              <a:gd name="connsiteY2" fmla="*/ 405734 h 470416"/>
              <a:gd name="connsiteX3" fmla="*/ 238234 w 287476"/>
              <a:gd name="connsiteY3" fmla="*/ 24174 h 470416"/>
              <a:gd name="connsiteX4" fmla="*/ 40921 w 287476"/>
              <a:gd name="connsiteY4" fmla="*/ 9800 h 470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476" h="470416">
                <a:moveTo>
                  <a:pt x="40921" y="9800"/>
                </a:moveTo>
                <a:cubicBezTo>
                  <a:pt x="40921" y="9800"/>
                  <a:pt x="-8734" y="235861"/>
                  <a:pt x="17400" y="376986"/>
                </a:cubicBezTo>
                <a:cubicBezTo>
                  <a:pt x="17400" y="376986"/>
                  <a:pt x="242155" y="559926"/>
                  <a:pt x="287889" y="405734"/>
                </a:cubicBezTo>
                <a:lnTo>
                  <a:pt x="238234" y="24174"/>
                </a:lnTo>
                <a:lnTo>
                  <a:pt x="40921" y="9800"/>
                </a:lnTo>
                <a:close/>
              </a:path>
            </a:pathLst>
          </a:custGeom>
          <a:solidFill>
            <a:srgbClr val="2B2C2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7" name="任意多边形: 形状 6">
            <a:extLst>
              <a:ext uri="{FF2B5EF4-FFF2-40B4-BE49-F238E27FC236}">
                <a16:creationId xmlns:a16="http://schemas.microsoft.com/office/drawing/2014/main" id="{F8D32197-181E-4AC3-AD1C-FC248E0D9678}"/>
              </a:ext>
            </a:extLst>
          </p:cNvPr>
          <p:cNvSpPr/>
          <p:nvPr/>
        </p:nvSpPr>
        <p:spPr>
          <a:xfrm>
            <a:off x="1274235" y="5081337"/>
            <a:ext cx="222141" cy="418148"/>
          </a:xfrm>
          <a:custGeom>
            <a:avLst/>
            <a:gdLst>
              <a:gd name="connsiteX0" fmla="*/ 224101 w 222140"/>
              <a:gd name="connsiteY0" fmla="*/ 15027 h 418147"/>
              <a:gd name="connsiteX1" fmla="*/ 9800 w 222140"/>
              <a:gd name="connsiteY1" fmla="*/ 9800 h 418147"/>
              <a:gd name="connsiteX2" fmla="*/ 11107 w 222140"/>
              <a:gd name="connsiteY2" fmla="*/ 248929 h 418147"/>
              <a:gd name="connsiteX3" fmla="*/ 56842 w 222140"/>
              <a:gd name="connsiteY3" fmla="*/ 386134 h 418147"/>
              <a:gd name="connsiteX4" fmla="*/ 221488 w 222140"/>
              <a:gd name="connsiteY4" fmla="*/ 373066 h 418147"/>
              <a:gd name="connsiteX5" fmla="*/ 205807 w 222140"/>
              <a:gd name="connsiteY5" fmla="*/ 132631 h 418147"/>
              <a:gd name="connsiteX6" fmla="*/ 224101 w 222140"/>
              <a:gd name="connsiteY6" fmla="*/ 15027 h 4181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2140" h="418147">
                <a:moveTo>
                  <a:pt x="224101" y="15027"/>
                </a:moveTo>
                <a:cubicBezTo>
                  <a:pt x="152232" y="16334"/>
                  <a:pt x="81669" y="15027"/>
                  <a:pt x="9800" y="9800"/>
                </a:cubicBezTo>
                <a:cubicBezTo>
                  <a:pt x="12414" y="147005"/>
                  <a:pt x="11107" y="248929"/>
                  <a:pt x="11107" y="248929"/>
                </a:cubicBezTo>
                <a:cubicBezTo>
                  <a:pt x="11107" y="248929"/>
                  <a:pt x="18947" y="374373"/>
                  <a:pt x="56842" y="386134"/>
                </a:cubicBezTo>
                <a:cubicBezTo>
                  <a:pt x="150925" y="456696"/>
                  <a:pt x="221488" y="373066"/>
                  <a:pt x="221488" y="373066"/>
                </a:cubicBezTo>
                <a:lnTo>
                  <a:pt x="205807" y="132631"/>
                </a:lnTo>
                <a:cubicBezTo>
                  <a:pt x="208420" y="132631"/>
                  <a:pt x="213647" y="88203"/>
                  <a:pt x="224101" y="15027"/>
                </a:cubicBezTo>
                <a:close/>
              </a:path>
            </a:pathLst>
          </a:custGeom>
          <a:solidFill>
            <a:srgbClr val="F2AB8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8" name="任意多边形: 形状 7">
            <a:extLst>
              <a:ext uri="{FF2B5EF4-FFF2-40B4-BE49-F238E27FC236}">
                <a16:creationId xmlns:a16="http://schemas.microsoft.com/office/drawing/2014/main" id="{20B14536-C4EC-4C7E-B624-09147F45DFA0}"/>
              </a:ext>
            </a:extLst>
          </p:cNvPr>
          <p:cNvSpPr/>
          <p:nvPr/>
        </p:nvSpPr>
        <p:spPr>
          <a:xfrm>
            <a:off x="3383017" y="4661798"/>
            <a:ext cx="431215" cy="588020"/>
          </a:xfrm>
          <a:custGeom>
            <a:avLst/>
            <a:gdLst>
              <a:gd name="connsiteX0" fmla="*/ 247622 w 431214"/>
              <a:gd name="connsiteY0" fmla="*/ 285517 h 588020"/>
              <a:gd name="connsiteX1" fmla="*/ 228021 w 431214"/>
              <a:gd name="connsiteY1" fmla="*/ 9800 h 588020"/>
              <a:gd name="connsiteX2" fmla="*/ 115644 w 431214"/>
              <a:gd name="connsiteY2" fmla="*/ 81669 h 588020"/>
              <a:gd name="connsiteX3" fmla="*/ 9800 w 431214"/>
              <a:gd name="connsiteY3" fmla="*/ 92123 h 588020"/>
              <a:gd name="connsiteX4" fmla="*/ 60762 w 431214"/>
              <a:gd name="connsiteY4" fmla="*/ 299891 h 588020"/>
              <a:gd name="connsiteX5" fmla="*/ 277676 w 431214"/>
              <a:gd name="connsiteY5" fmla="*/ 580834 h 588020"/>
              <a:gd name="connsiteX6" fmla="*/ 429255 w 431214"/>
              <a:gd name="connsiteY6" fmla="*/ 580834 h 588020"/>
              <a:gd name="connsiteX7" fmla="*/ 247622 w 431214"/>
              <a:gd name="connsiteY7" fmla="*/ 285517 h 588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1214" h="588020">
                <a:moveTo>
                  <a:pt x="247622" y="285517"/>
                </a:moveTo>
                <a:cubicBezTo>
                  <a:pt x="247622" y="285517"/>
                  <a:pt x="238475" y="170526"/>
                  <a:pt x="228021" y="9800"/>
                </a:cubicBezTo>
                <a:cubicBezTo>
                  <a:pt x="204500" y="47695"/>
                  <a:pt x="162686" y="73829"/>
                  <a:pt x="115644" y="81669"/>
                </a:cubicBezTo>
                <a:cubicBezTo>
                  <a:pt x="80363" y="88203"/>
                  <a:pt x="45082" y="90817"/>
                  <a:pt x="9800" y="92123"/>
                </a:cubicBezTo>
                <a:cubicBezTo>
                  <a:pt x="39855" y="212341"/>
                  <a:pt x="60762" y="299891"/>
                  <a:pt x="60762" y="299891"/>
                </a:cubicBezTo>
                <a:lnTo>
                  <a:pt x="277676" y="580834"/>
                </a:lnTo>
                <a:lnTo>
                  <a:pt x="429255" y="580834"/>
                </a:lnTo>
                <a:lnTo>
                  <a:pt x="247622" y="285517"/>
                </a:lnTo>
                <a:close/>
              </a:path>
            </a:pathLst>
          </a:custGeom>
          <a:solidFill>
            <a:srgbClr val="F2AB8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9" name="任意多边形: 形状 8">
            <a:extLst>
              <a:ext uri="{FF2B5EF4-FFF2-40B4-BE49-F238E27FC236}">
                <a16:creationId xmlns:a16="http://schemas.microsoft.com/office/drawing/2014/main" id="{E03F3FC5-9F1C-4889-B86D-C18E0D2AE365}"/>
              </a:ext>
            </a:extLst>
          </p:cNvPr>
          <p:cNvSpPr/>
          <p:nvPr/>
        </p:nvSpPr>
        <p:spPr>
          <a:xfrm>
            <a:off x="2685449" y="5712479"/>
            <a:ext cx="535752" cy="418148"/>
          </a:xfrm>
          <a:custGeom>
            <a:avLst/>
            <a:gdLst>
              <a:gd name="connsiteX0" fmla="*/ 57529 w 535751"/>
              <a:gd name="connsiteY0" fmla="*/ 9800 h 418147"/>
              <a:gd name="connsiteX1" fmla="*/ 14407 w 535751"/>
              <a:gd name="connsiteY1" fmla="*/ 161379 h 418147"/>
              <a:gd name="connsiteX2" fmla="*/ 71903 w 535751"/>
              <a:gd name="connsiteY2" fmla="*/ 393974 h 418147"/>
              <a:gd name="connsiteX3" fmla="*/ 100650 w 535751"/>
              <a:gd name="connsiteY3" fmla="*/ 391360 h 418147"/>
              <a:gd name="connsiteX4" fmla="*/ 95424 w 535751"/>
              <a:gd name="connsiteY4" fmla="*/ 221488 h 418147"/>
              <a:gd name="connsiteX5" fmla="*/ 198654 w 535751"/>
              <a:gd name="connsiteY5" fmla="*/ 382213 h 418147"/>
              <a:gd name="connsiteX6" fmla="*/ 524025 w 535751"/>
              <a:gd name="connsiteY6" fmla="*/ 382213 h 418147"/>
              <a:gd name="connsiteX7" fmla="*/ 403807 w 535751"/>
              <a:gd name="connsiteY7" fmla="*/ 268529 h 418147"/>
              <a:gd name="connsiteX8" fmla="*/ 263989 w 535751"/>
              <a:gd name="connsiteY8" fmla="*/ 256769 h 418147"/>
              <a:gd name="connsiteX9" fmla="*/ 57529 w 535751"/>
              <a:gd name="connsiteY9" fmla="*/ 9800 h 4181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35751" h="418147">
                <a:moveTo>
                  <a:pt x="57529" y="9800"/>
                </a:moveTo>
                <a:cubicBezTo>
                  <a:pt x="57529" y="9800"/>
                  <a:pt x="-7807" y="69909"/>
                  <a:pt x="14407" y="161379"/>
                </a:cubicBezTo>
                <a:cubicBezTo>
                  <a:pt x="36622" y="252849"/>
                  <a:pt x="71903" y="393974"/>
                  <a:pt x="71903" y="393974"/>
                </a:cubicBezTo>
                <a:lnTo>
                  <a:pt x="100650" y="391360"/>
                </a:lnTo>
                <a:lnTo>
                  <a:pt x="95424" y="221488"/>
                </a:lnTo>
                <a:cubicBezTo>
                  <a:pt x="95424" y="221488"/>
                  <a:pt x="164679" y="369146"/>
                  <a:pt x="198654" y="382213"/>
                </a:cubicBezTo>
                <a:cubicBezTo>
                  <a:pt x="232628" y="393974"/>
                  <a:pt x="499197" y="439708"/>
                  <a:pt x="524025" y="382213"/>
                </a:cubicBezTo>
                <a:cubicBezTo>
                  <a:pt x="548852" y="324718"/>
                  <a:pt x="403807" y="268529"/>
                  <a:pt x="403807" y="268529"/>
                </a:cubicBezTo>
                <a:cubicBezTo>
                  <a:pt x="403807" y="268529"/>
                  <a:pt x="335858" y="309037"/>
                  <a:pt x="263989" y="256769"/>
                </a:cubicBezTo>
                <a:cubicBezTo>
                  <a:pt x="192120" y="203194"/>
                  <a:pt x="57529" y="9800"/>
                  <a:pt x="57529" y="9800"/>
                </a:cubicBezTo>
                <a:close/>
              </a:path>
            </a:pathLst>
          </a:custGeom>
          <a:solidFill>
            <a:srgbClr val="2B2C2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10" name="任意多边形: 形状 9">
            <a:extLst>
              <a:ext uri="{FF2B5EF4-FFF2-40B4-BE49-F238E27FC236}">
                <a16:creationId xmlns:a16="http://schemas.microsoft.com/office/drawing/2014/main" id="{40D4163C-09C5-4200-AF68-A7D6D5DE7049}"/>
              </a:ext>
            </a:extLst>
          </p:cNvPr>
          <p:cNvSpPr/>
          <p:nvPr/>
        </p:nvSpPr>
        <p:spPr>
          <a:xfrm>
            <a:off x="5245862" y="2407804"/>
            <a:ext cx="1110705" cy="2966236"/>
          </a:xfrm>
          <a:custGeom>
            <a:avLst/>
            <a:gdLst>
              <a:gd name="connsiteX0" fmla="*/ 330477 w 1110704"/>
              <a:gd name="connsiteY0" fmla="*/ 50308 h 2966235"/>
              <a:gd name="connsiteX1" fmla="*/ 806120 w 1110704"/>
              <a:gd name="connsiteY1" fmla="*/ 9800 h 2966235"/>
              <a:gd name="connsiteX2" fmla="*/ 1023034 w 1110704"/>
              <a:gd name="connsiteY2" fmla="*/ 1750340 h 2966235"/>
              <a:gd name="connsiteX3" fmla="*/ 1088370 w 1110704"/>
              <a:gd name="connsiteY3" fmla="*/ 2896327 h 2966235"/>
              <a:gd name="connsiteX4" fmla="*/ 756465 w 1110704"/>
              <a:gd name="connsiteY4" fmla="*/ 2952515 h 2966235"/>
              <a:gd name="connsiteX5" fmla="*/ 658462 w 1110704"/>
              <a:gd name="connsiteY5" fmla="*/ 2309613 h 2966235"/>
              <a:gd name="connsiteX6" fmla="*/ 718570 w 1110704"/>
              <a:gd name="connsiteY6" fmla="*/ 1767328 h 2966235"/>
              <a:gd name="connsiteX7" fmla="*/ 606193 w 1110704"/>
              <a:gd name="connsiteY7" fmla="*/ 972847 h 2966235"/>
              <a:gd name="connsiteX8" fmla="*/ 600966 w 1110704"/>
              <a:gd name="connsiteY8" fmla="*/ 974154 h 2966235"/>
              <a:gd name="connsiteX9" fmla="*/ 564379 w 1110704"/>
              <a:gd name="connsiteY9" fmla="*/ 1837890 h 2966235"/>
              <a:gd name="connsiteX10" fmla="*/ 489896 w 1110704"/>
              <a:gd name="connsiteY10" fmla="*/ 2926381 h 2966235"/>
              <a:gd name="connsiteX11" fmla="*/ 165832 w 1110704"/>
              <a:gd name="connsiteY11" fmla="*/ 2919847 h 2966235"/>
              <a:gd name="connsiteX12" fmla="*/ 131857 w 1110704"/>
              <a:gd name="connsiteY12" fmla="*/ 2380176 h 2966235"/>
              <a:gd name="connsiteX13" fmla="*/ 244234 w 1110704"/>
              <a:gd name="connsiteY13" fmla="*/ 1815676 h 2966235"/>
              <a:gd name="connsiteX14" fmla="*/ 244234 w 1110704"/>
              <a:gd name="connsiteY14" fmla="*/ 1809142 h 2966235"/>
              <a:gd name="connsiteX15" fmla="*/ 10333 w 1110704"/>
              <a:gd name="connsiteY15" fmla="*/ 785987 h 2966235"/>
              <a:gd name="connsiteX16" fmla="*/ 330477 w 1110704"/>
              <a:gd name="connsiteY16" fmla="*/ 50308 h 2966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110704" h="2966235">
                <a:moveTo>
                  <a:pt x="330477" y="50308"/>
                </a:moveTo>
                <a:lnTo>
                  <a:pt x="806120" y="9800"/>
                </a:lnTo>
                <a:cubicBezTo>
                  <a:pt x="1320965" y="749399"/>
                  <a:pt x="1023034" y="1750340"/>
                  <a:pt x="1023034" y="1750340"/>
                </a:cubicBezTo>
                <a:cubicBezTo>
                  <a:pt x="1017807" y="1903226"/>
                  <a:pt x="1068769" y="2636291"/>
                  <a:pt x="1088370" y="2896327"/>
                </a:cubicBezTo>
                <a:cubicBezTo>
                  <a:pt x="974686" y="2960356"/>
                  <a:pt x="823107" y="2973423"/>
                  <a:pt x="756465" y="2952515"/>
                </a:cubicBezTo>
                <a:cubicBezTo>
                  <a:pt x="721184" y="2808777"/>
                  <a:pt x="676756" y="2505620"/>
                  <a:pt x="658462" y="2309613"/>
                </a:cubicBezTo>
                <a:cubicBezTo>
                  <a:pt x="632328" y="2026057"/>
                  <a:pt x="688516" y="1831357"/>
                  <a:pt x="718570" y="1767328"/>
                </a:cubicBezTo>
                <a:cubicBezTo>
                  <a:pt x="696356" y="1700685"/>
                  <a:pt x="631021" y="1252483"/>
                  <a:pt x="606193" y="972847"/>
                </a:cubicBezTo>
                <a:lnTo>
                  <a:pt x="600966" y="974154"/>
                </a:lnTo>
                <a:cubicBezTo>
                  <a:pt x="623181" y="1404062"/>
                  <a:pt x="603580" y="1674551"/>
                  <a:pt x="564379" y="1837890"/>
                </a:cubicBezTo>
                <a:cubicBezTo>
                  <a:pt x="519950" y="2121447"/>
                  <a:pt x="496430" y="2747362"/>
                  <a:pt x="489896" y="2926381"/>
                </a:cubicBezTo>
                <a:cubicBezTo>
                  <a:pt x="420640" y="2932915"/>
                  <a:pt x="291276" y="2989103"/>
                  <a:pt x="165832" y="2919847"/>
                </a:cubicBezTo>
                <a:cubicBezTo>
                  <a:pt x="144924" y="2749975"/>
                  <a:pt x="142311" y="2547435"/>
                  <a:pt x="131857" y="2380176"/>
                </a:cubicBezTo>
                <a:cubicBezTo>
                  <a:pt x="107030" y="2019523"/>
                  <a:pt x="244234" y="1815676"/>
                  <a:pt x="244234" y="1815676"/>
                </a:cubicBezTo>
                <a:cubicBezTo>
                  <a:pt x="244234" y="1813063"/>
                  <a:pt x="244234" y="1811756"/>
                  <a:pt x="244234" y="1809142"/>
                </a:cubicBezTo>
                <a:cubicBezTo>
                  <a:pt x="172365" y="1566094"/>
                  <a:pt x="22093" y="1038183"/>
                  <a:pt x="10333" y="785987"/>
                </a:cubicBezTo>
                <a:cubicBezTo>
                  <a:pt x="-5348" y="452776"/>
                  <a:pt x="330477" y="50308"/>
                  <a:pt x="330477" y="50308"/>
                </a:cubicBezTo>
                <a:close/>
              </a:path>
            </a:pathLst>
          </a:custGeom>
          <a:solidFill>
            <a:srgbClr val="6D6D6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11" name="任意多边形: 形状 10">
            <a:extLst>
              <a:ext uri="{FF2B5EF4-FFF2-40B4-BE49-F238E27FC236}">
                <a16:creationId xmlns:a16="http://schemas.microsoft.com/office/drawing/2014/main" id="{9123263C-CAF4-48F1-934C-AE195157FF29}"/>
              </a:ext>
            </a:extLst>
          </p:cNvPr>
          <p:cNvSpPr/>
          <p:nvPr/>
        </p:nvSpPr>
        <p:spPr>
          <a:xfrm>
            <a:off x="1988167" y="1732235"/>
            <a:ext cx="731758" cy="653356"/>
          </a:xfrm>
          <a:custGeom>
            <a:avLst/>
            <a:gdLst>
              <a:gd name="connsiteX0" fmla="*/ 481708 w 731758"/>
              <a:gd name="connsiteY0" fmla="*/ 245008 h 653355"/>
              <a:gd name="connsiteX1" fmla="*/ 480402 w 731758"/>
              <a:gd name="connsiteY1" fmla="*/ 250235 h 653355"/>
              <a:gd name="connsiteX2" fmla="*/ 479095 w 731758"/>
              <a:gd name="connsiteY2" fmla="*/ 9800 h 653355"/>
              <a:gd name="connsiteX3" fmla="*/ 275248 w 731758"/>
              <a:gd name="connsiteY3" fmla="*/ 9800 h 653355"/>
              <a:gd name="connsiteX4" fmla="*/ 288315 w 731758"/>
              <a:gd name="connsiteY4" fmla="*/ 254155 h 653355"/>
              <a:gd name="connsiteX5" fmla="*/ 9985 w 731758"/>
              <a:gd name="connsiteY5" fmla="*/ 318184 h 653355"/>
              <a:gd name="connsiteX6" fmla="*/ 20439 w 731758"/>
              <a:gd name="connsiteY6" fmla="*/ 488057 h 653355"/>
              <a:gd name="connsiteX7" fmla="*/ 187698 w 731758"/>
              <a:gd name="connsiteY7" fmla="*/ 570380 h 653355"/>
              <a:gd name="connsiteX8" fmla="*/ 208606 w 731758"/>
              <a:gd name="connsiteY8" fmla="*/ 597821 h 653355"/>
              <a:gd name="connsiteX9" fmla="*/ 215139 w 731758"/>
              <a:gd name="connsiteY9" fmla="*/ 605661 h 653355"/>
              <a:gd name="connsiteX10" fmla="*/ 242580 w 731758"/>
              <a:gd name="connsiteY10" fmla="*/ 625262 h 653355"/>
              <a:gd name="connsiteX11" fmla="*/ 255647 w 731758"/>
              <a:gd name="connsiteY11" fmla="*/ 633102 h 653355"/>
              <a:gd name="connsiteX12" fmla="*/ 262181 w 731758"/>
              <a:gd name="connsiteY12" fmla="*/ 637022 h 653355"/>
              <a:gd name="connsiteX13" fmla="*/ 266101 w 731758"/>
              <a:gd name="connsiteY13" fmla="*/ 638329 h 653355"/>
              <a:gd name="connsiteX14" fmla="*/ 300075 w 731758"/>
              <a:gd name="connsiteY14" fmla="*/ 647476 h 653355"/>
              <a:gd name="connsiteX15" fmla="*/ 322290 w 731758"/>
              <a:gd name="connsiteY15" fmla="*/ 651396 h 653355"/>
              <a:gd name="connsiteX16" fmla="*/ 328823 w 731758"/>
              <a:gd name="connsiteY16" fmla="*/ 651396 h 653355"/>
              <a:gd name="connsiteX17" fmla="*/ 421600 w 731758"/>
              <a:gd name="connsiteY17" fmla="*/ 650089 h 653355"/>
              <a:gd name="connsiteX18" fmla="*/ 458187 w 731758"/>
              <a:gd name="connsiteY18" fmla="*/ 646169 h 653355"/>
              <a:gd name="connsiteX19" fmla="*/ 476481 w 731758"/>
              <a:gd name="connsiteY19" fmla="*/ 642249 h 653355"/>
              <a:gd name="connsiteX20" fmla="*/ 567951 w 731758"/>
              <a:gd name="connsiteY20" fmla="*/ 620035 h 653355"/>
              <a:gd name="connsiteX21" fmla="*/ 608459 w 731758"/>
              <a:gd name="connsiteY21" fmla="*/ 505044 h 653355"/>
              <a:gd name="connsiteX22" fmla="*/ 728677 w 731758"/>
              <a:gd name="connsiteY22" fmla="*/ 403121 h 653355"/>
              <a:gd name="connsiteX23" fmla="*/ 672488 w 731758"/>
              <a:gd name="connsiteY23" fmla="*/ 288130 h 653355"/>
              <a:gd name="connsiteX24" fmla="*/ 481708 w 731758"/>
              <a:gd name="connsiteY24" fmla="*/ 245008 h 653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731758" h="653355">
                <a:moveTo>
                  <a:pt x="481708" y="245008"/>
                </a:moveTo>
                <a:cubicBezTo>
                  <a:pt x="481708" y="245008"/>
                  <a:pt x="481708" y="246315"/>
                  <a:pt x="480402" y="250235"/>
                </a:cubicBezTo>
                <a:lnTo>
                  <a:pt x="479095" y="9800"/>
                </a:lnTo>
                <a:lnTo>
                  <a:pt x="275248" y="9800"/>
                </a:lnTo>
                <a:lnTo>
                  <a:pt x="288315" y="254155"/>
                </a:lnTo>
                <a:cubicBezTo>
                  <a:pt x="270021" y="252849"/>
                  <a:pt x="97535" y="278983"/>
                  <a:pt x="9985" y="318184"/>
                </a:cubicBezTo>
                <a:cubicBezTo>
                  <a:pt x="7372" y="346932"/>
                  <a:pt x="33506" y="461923"/>
                  <a:pt x="20439" y="488057"/>
                </a:cubicBezTo>
                <a:cubicBezTo>
                  <a:pt x="60947" y="563846"/>
                  <a:pt x="140657" y="497204"/>
                  <a:pt x="187698" y="570380"/>
                </a:cubicBezTo>
                <a:cubicBezTo>
                  <a:pt x="191618" y="576913"/>
                  <a:pt x="207299" y="596514"/>
                  <a:pt x="208606" y="597821"/>
                </a:cubicBezTo>
                <a:cubicBezTo>
                  <a:pt x="211219" y="600434"/>
                  <a:pt x="213832" y="603048"/>
                  <a:pt x="215139" y="605661"/>
                </a:cubicBezTo>
                <a:cubicBezTo>
                  <a:pt x="220366" y="610888"/>
                  <a:pt x="238660" y="622648"/>
                  <a:pt x="242580" y="625262"/>
                </a:cubicBezTo>
                <a:cubicBezTo>
                  <a:pt x="246500" y="627875"/>
                  <a:pt x="251727" y="630488"/>
                  <a:pt x="255647" y="633102"/>
                </a:cubicBezTo>
                <a:cubicBezTo>
                  <a:pt x="258261" y="634409"/>
                  <a:pt x="260874" y="635715"/>
                  <a:pt x="262181" y="637022"/>
                </a:cubicBezTo>
                <a:cubicBezTo>
                  <a:pt x="263487" y="637022"/>
                  <a:pt x="264794" y="638329"/>
                  <a:pt x="266101" y="638329"/>
                </a:cubicBezTo>
                <a:cubicBezTo>
                  <a:pt x="277861" y="642249"/>
                  <a:pt x="288315" y="644862"/>
                  <a:pt x="300075" y="647476"/>
                </a:cubicBezTo>
                <a:cubicBezTo>
                  <a:pt x="307916" y="648782"/>
                  <a:pt x="314449" y="650089"/>
                  <a:pt x="322290" y="651396"/>
                </a:cubicBezTo>
                <a:cubicBezTo>
                  <a:pt x="324903" y="651396"/>
                  <a:pt x="326210" y="651396"/>
                  <a:pt x="328823" y="651396"/>
                </a:cubicBezTo>
                <a:cubicBezTo>
                  <a:pt x="360184" y="652703"/>
                  <a:pt x="390239" y="652703"/>
                  <a:pt x="421600" y="650089"/>
                </a:cubicBezTo>
                <a:cubicBezTo>
                  <a:pt x="428133" y="650089"/>
                  <a:pt x="468641" y="643555"/>
                  <a:pt x="458187" y="646169"/>
                </a:cubicBezTo>
                <a:cubicBezTo>
                  <a:pt x="464721" y="644862"/>
                  <a:pt x="471255" y="643555"/>
                  <a:pt x="476481" y="642249"/>
                </a:cubicBezTo>
                <a:cubicBezTo>
                  <a:pt x="507843" y="635715"/>
                  <a:pt x="537897" y="627875"/>
                  <a:pt x="567951" y="620035"/>
                </a:cubicBezTo>
                <a:cubicBezTo>
                  <a:pt x="582325" y="582140"/>
                  <a:pt x="595392" y="542939"/>
                  <a:pt x="608459" y="505044"/>
                </a:cubicBezTo>
                <a:cubicBezTo>
                  <a:pt x="625447" y="452776"/>
                  <a:pt x="716916" y="456696"/>
                  <a:pt x="728677" y="403121"/>
                </a:cubicBezTo>
                <a:cubicBezTo>
                  <a:pt x="733904" y="380907"/>
                  <a:pt x="743051" y="310344"/>
                  <a:pt x="672488" y="288130"/>
                </a:cubicBezTo>
                <a:cubicBezTo>
                  <a:pt x="611073" y="273756"/>
                  <a:pt x="481708" y="245008"/>
                  <a:pt x="481708" y="245008"/>
                </a:cubicBezTo>
                <a:close/>
              </a:path>
            </a:pathLst>
          </a:custGeom>
          <a:solidFill>
            <a:srgbClr val="CE8D7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12" name="任意多边形: 形状 11">
            <a:extLst>
              <a:ext uri="{FF2B5EF4-FFF2-40B4-BE49-F238E27FC236}">
                <a16:creationId xmlns:a16="http://schemas.microsoft.com/office/drawing/2014/main" id="{67068122-A5DE-4ED0-BA40-D7E71674533C}"/>
              </a:ext>
            </a:extLst>
          </p:cNvPr>
          <p:cNvSpPr/>
          <p:nvPr/>
        </p:nvSpPr>
        <p:spPr>
          <a:xfrm>
            <a:off x="2433941" y="406921"/>
            <a:ext cx="757893" cy="980034"/>
          </a:xfrm>
          <a:custGeom>
            <a:avLst/>
            <a:gdLst>
              <a:gd name="connsiteX0" fmla="*/ 739624 w 757892"/>
              <a:gd name="connsiteY0" fmla="*/ 365522 h 980033"/>
              <a:gd name="connsiteX1" fmla="*/ 514869 w 757892"/>
              <a:gd name="connsiteY1" fmla="*/ 962689 h 980033"/>
              <a:gd name="connsiteX2" fmla="*/ 10479 w 757892"/>
              <a:gd name="connsiteY2" fmla="*/ 485739 h 980033"/>
              <a:gd name="connsiteX3" fmla="*/ 393345 w 757892"/>
              <a:gd name="connsiteY3" fmla="*/ 10096 h 980033"/>
              <a:gd name="connsiteX4" fmla="*/ 739624 w 757892"/>
              <a:gd name="connsiteY4" fmla="*/ 365522 h 98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57892" h="980033">
                <a:moveTo>
                  <a:pt x="739624" y="365522"/>
                </a:moveTo>
                <a:cubicBezTo>
                  <a:pt x="739624" y="365522"/>
                  <a:pt x="816720" y="882980"/>
                  <a:pt x="514869" y="962689"/>
                </a:cubicBezTo>
                <a:cubicBezTo>
                  <a:pt x="299262" y="1020185"/>
                  <a:pt x="-6509" y="821564"/>
                  <a:pt x="10479" y="485739"/>
                </a:cubicBezTo>
                <a:cubicBezTo>
                  <a:pt x="27466" y="149914"/>
                  <a:pt x="241767" y="2256"/>
                  <a:pt x="393345" y="10096"/>
                </a:cubicBezTo>
                <a:cubicBezTo>
                  <a:pt x="544924" y="17937"/>
                  <a:pt x="703036" y="132927"/>
                  <a:pt x="739624" y="365522"/>
                </a:cubicBezTo>
                <a:close/>
              </a:path>
            </a:pathLst>
          </a:custGeom>
          <a:solidFill>
            <a:srgbClr val="F2AB8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F9909DE9-CBCA-4FC6-9701-704188A63DED}"/>
              </a:ext>
            </a:extLst>
          </p:cNvPr>
          <p:cNvSpPr/>
          <p:nvPr/>
        </p:nvSpPr>
        <p:spPr>
          <a:xfrm>
            <a:off x="5273171" y="1136331"/>
            <a:ext cx="91470" cy="117604"/>
          </a:xfrm>
          <a:custGeom>
            <a:avLst/>
            <a:gdLst>
              <a:gd name="connsiteX0" fmla="*/ 9800 w 91469"/>
              <a:gd name="connsiteY0" fmla="*/ 9800 h 117604"/>
              <a:gd name="connsiteX1" fmla="*/ 26788 w 91469"/>
              <a:gd name="connsiteY1" fmla="*/ 25481 h 117604"/>
              <a:gd name="connsiteX2" fmla="*/ 43775 w 91469"/>
              <a:gd name="connsiteY2" fmla="*/ 39855 h 117604"/>
              <a:gd name="connsiteX3" fmla="*/ 60762 w 91469"/>
              <a:gd name="connsiteY3" fmla="*/ 54229 h 117604"/>
              <a:gd name="connsiteX4" fmla="*/ 79056 w 91469"/>
              <a:gd name="connsiteY4" fmla="*/ 65989 h 117604"/>
              <a:gd name="connsiteX5" fmla="*/ 85590 w 91469"/>
              <a:gd name="connsiteY5" fmla="*/ 69909 h 117604"/>
              <a:gd name="connsiteX6" fmla="*/ 81669 w 91469"/>
              <a:gd name="connsiteY6" fmla="*/ 75136 h 117604"/>
              <a:gd name="connsiteX7" fmla="*/ 35935 w 91469"/>
              <a:gd name="connsiteY7" fmla="*/ 119564 h 117604"/>
              <a:gd name="connsiteX8" fmla="*/ 71216 w 91469"/>
              <a:gd name="connsiteY8" fmla="*/ 65989 h 117604"/>
              <a:gd name="connsiteX9" fmla="*/ 72523 w 91469"/>
              <a:gd name="connsiteY9" fmla="*/ 75136 h 117604"/>
              <a:gd name="connsiteX10" fmla="*/ 52922 w 91469"/>
              <a:gd name="connsiteY10" fmla="*/ 62069 h 117604"/>
              <a:gd name="connsiteX11" fmla="*/ 35935 w 91469"/>
              <a:gd name="connsiteY11" fmla="*/ 46388 h 117604"/>
              <a:gd name="connsiteX12" fmla="*/ 21561 w 91469"/>
              <a:gd name="connsiteY12" fmla="*/ 28094 h 117604"/>
              <a:gd name="connsiteX13" fmla="*/ 9800 w 91469"/>
              <a:gd name="connsiteY13" fmla="*/ 9800 h 117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469" h="117604">
                <a:moveTo>
                  <a:pt x="9800" y="9800"/>
                </a:moveTo>
                <a:cubicBezTo>
                  <a:pt x="16334" y="15027"/>
                  <a:pt x="21561" y="20254"/>
                  <a:pt x="26788" y="25481"/>
                </a:cubicBezTo>
                <a:cubicBezTo>
                  <a:pt x="32014" y="30708"/>
                  <a:pt x="38548" y="35935"/>
                  <a:pt x="43775" y="39855"/>
                </a:cubicBezTo>
                <a:cubicBezTo>
                  <a:pt x="49002" y="45082"/>
                  <a:pt x="55535" y="49002"/>
                  <a:pt x="60762" y="54229"/>
                </a:cubicBezTo>
                <a:cubicBezTo>
                  <a:pt x="67296" y="58149"/>
                  <a:pt x="72523" y="62069"/>
                  <a:pt x="79056" y="65989"/>
                </a:cubicBezTo>
                <a:lnTo>
                  <a:pt x="85590" y="69909"/>
                </a:lnTo>
                <a:lnTo>
                  <a:pt x="81669" y="75136"/>
                </a:lnTo>
                <a:cubicBezTo>
                  <a:pt x="67296" y="90816"/>
                  <a:pt x="52922" y="106497"/>
                  <a:pt x="35935" y="119564"/>
                </a:cubicBezTo>
                <a:cubicBezTo>
                  <a:pt x="46388" y="99963"/>
                  <a:pt x="58149" y="82976"/>
                  <a:pt x="71216" y="65989"/>
                </a:cubicBezTo>
                <a:lnTo>
                  <a:pt x="72523" y="75136"/>
                </a:lnTo>
                <a:cubicBezTo>
                  <a:pt x="65989" y="71216"/>
                  <a:pt x="59455" y="67296"/>
                  <a:pt x="52922" y="62069"/>
                </a:cubicBezTo>
                <a:cubicBezTo>
                  <a:pt x="46388" y="56842"/>
                  <a:pt x="41161" y="51615"/>
                  <a:pt x="35935" y="46388"/>
                </a:cubicBezTo>
                <a:cubicBezTo>
                  <a:pt x="30708" y="39855"/>
                  <a:pt x="25481" y="34628"/>
                  <a:pt x="21561" y="28094"/>
                </a:cubicBezTo>
                <a:cubicBezTo>
                  <a:pt x="17641" y="22867"/>
                  <a:pt x="13721" y="16334"/>
                  <a:pt x="9800" y="9800"/>
                </a:cubicBezTo>
                <a:close/>
              </a:path>
            </a:pathLst>
          </a:custGeom>
          <a:solidFill>
            <a:srgbClr val="B5766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14" name="任意多边形: 形状 13">
            <a:extLst>
              <a:ext uri="{FF2B5EF4-FFF2-40B4-BE49-F238E27FC236}">
                <a16:creationId xmlns:a16="http://schemas.microsoft.com/office/drawing/2014/main" id="{2F41A656-6ED5-46DA-98A1-8209B75C29E4}"/>
              </a:ext>
            </a:extLst>
          </p:cNvPr>
          <p:cNvSpPr/>
          <p:nvPr/>
        </p:nvSpPr>
        <p:spPr>
          <a:xfrm>
            <a:off x="5344754" y="1021297"/>
            <a:ext cx="91470" cy="143738"/>
          </a:xfrm>
          <a:custGeom>
            <a:avLst/>
            <a:gdLst>
              <a:gd name="connsiteX0" fmla="*/ 81955 w 91469"/>
              <a:gd name="connsiteY0" fmla="*/ 77792 h 143738"/>
              <a:gd name="connsiteX1" fmla="*/ 42754 w 91469"/>
              <a:gd name="connsiteY1" fmla="*/ 141821 h 143738"/>
              <a:gd name="connsiteX2" fmla="*/ 10086 w 91469"/>
              <a:gd name="connsiteY2" fmla="*/ 73872 h 143738"/>
              <a:gd name="connsiteX3" fmla="*/ 49287 w 91469"/>
              <a:gd name="connsiteY3" fmla="*/ 9843 h 143738"/>
              <a:gd name="connsiteX4" fmla="*/ 81955 w 91469"/>
              <a:gd name="connsiteY4" fmla="*/ 77792 h 143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69" h="143738">
                <a:moveTo>
                  <a:pt x="81955" y="77792"/>
                </a:moveTo>
                <a:cubicBezTo>
                  <a:pt x="80648" y="114380"/>
                  <a:pt x="62354" y="143128"/>
                  <a:pt x="42754" y="141821"/>
                </a:cubicBezTo>
                <a:cubicBezTo>
                  <a:pt x="23153" y="140514"/>
                  <a:pt x="7472" y="110460"/>
                  <a:pt x="10086" y="73872"/>
                </a:cubicBezTo>
                <a:cubicBezTo>
                  <a:pt x="11393" y="37284"/>
                  <a:pt x="29686" y="8536"/>
                  <a:pt x="49287" y="9843"/>
                </a:cubicBezTo>
                <a:cubicBezTo>
                  <a:pt x="70195" y="11150"/>
                  <a:pt x="84568" y="41204"/>
                  <a:pt x="81955" y="77792"/>
                </a:cubicBezTo>
                <a:close/>
              </a:path>
            </a:pathLst>
          </a:custGeom>
          <a:solidFill>
            <a:srgbClr val="22222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15" name="任意多边形: 形状 14">
            <a:extLst>
              <a:ext uri="{FF2B5EF4-FFF2-40B4-BE49-F238E27FC236}">
                <a16:creationId xmlns:a16="http://schemas.microsoft.com/office/drawing/2014/main" id="{25C4946B-4E33-4B66-B7F1-9EEE0AE6F94E}"/>
              </a:ext>
            </a:extLst>
          </p:cNvPr>
          <p:cNvSpPr/>
          <p:nvPr/>
        </p:nvSpPr>
        <p:spPr>
          <a:xfrm>
            <a:off x="5002396" y="1034364"/>
            <a:ext cx="91470" cy="143738"/>
          </a:xfrm>
          <a:custGeom>
            <a:avLst/>
            <a:gdLst>
              <a:gd name="connsiteX0" fmla="*/ 81955 w 91469"/>
              <a:gd name="connsiteY0" fmla="*/ 77792 h 143738"/>
              <a:gd name="connsiteX1" fmla="*/ 42754 w 91469"/>
              <a:gd name="connsiteY1" fmla="*/ 141821 h 143738"/>
              <a:gd name="connsiteX2" fmla="*/ 10086 w 91469"/>
              <a:gd name="connsiteY2" fmla="*/ 73872 h 143738"/>
              <a:gd name="connsiteX3" fmla="*/ 49287 w 91469"/>
              <a:gd name="connsiteY3" fmla="*/ 9843 h 143738"/>
              <a:gd name="connsiteX4" fmla="*/ 81955 w 91469"/>
              <a:gd name="connsiteY4" fmla="*/ 77792 h 143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69" h="143738">
                <a:moveTo>
                  <a:pt x="81955" y="77792"/>
                </a:moveTo>
                <a:cubicBezTo>
                  <a:pt x="80648" y="114380"/>
                  <a:pt x="62354" y="143128"/>
                  <a:pt x="42754" y="141821"/>
                </a:cubicBezTo>
                <a:cubicBezTo>
                  <a:pt x="23153" y="140514"/>
                  <a:pt x="7472" y="110460"/>
                  <a:pt x="10086" y="73872"/>
                </a:cubicBezTo>
                <a:cubicBezTo>
                  <a:pt x="11393" y="37284"/>
                  <a:pt x="29686" y="8536"/>
                  <a:pt x="49287" y="9843"/>
                </a:cubicBezTo>
                <a:cubicBezTo>
                  <a:pt x="68888" y="9843"/>
                  <a:pt x="83262" y="41204"/>
                  <a:pt x="81955" y="77792"/>
                </a:cubicBezTo>
                <a:close/>
              </a:path>
            </a:pathLst>
          </a:custGeom>
          <a:solidFill>
            <a:srgbClr val="22222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16" name="任意多边形: 形状 15">
            <a:extLst>
              <a:ext uri="{FF2B5EF4-FFF2-40B4-BE49-F238E27FC236}">
                <a16:creationId xmlns:a16="http://schemas.microsoft.com/office/drawing/2014/main" id="{77857D0F-217C-4603-9DFE-ECFBCC1806B3}"/>
              </a:ext>
            </a:extLst>
          </p:cNvPr>
          <p:cNvSpPr/>
          <p:nvPr/>
        </p:nvSpPr>
        <p:spPr>
          <a:xfrm>
            <a:off x="1881115" y="1383638"/>
            <a:ext cx="182940" cy="248275"/>
          </a:xfrm>
          <a:custGeom>
            <a:avLst/>
            <a:gdLst>
              <a:gd name="connsiteX0" fmla="*/ 147093 w 182939"/>
              <a:gd name="connsiteY0" fmla="*/ 157163 h 248275"/>
              <a:gd name="connsiteX1" fmla="*/ 51703 w 182939"/>
              <a:gd name="connsiteY1" fmla="*/ 14731 h 248275"/>
              <a:gd name="connsiteX2" fmla="*/ 179760 w 182939"/>
              <a:gd name="connsiteY2" fmla="*/ 236872 h 248275"/>
              <a:gd name="connsiteX3" fmla="*/ 147093 w 182939"/>
              <a:gd name="connsiteY3" fmla="*/ 157163 h 248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939" h="248275">
                <a:moveTo>
                  <a:pt x="147093" y="157163"/>
                </a:moveTo>
                <a:cubicBezTo>
                  <a:pt x="147093" y="157163"/>
                  <a:pt x="149706" y="-21856"/>
                  <a:pt x="51703" y="14731"/>
                </a:cubicBezTo>
                <a:cubicBezTo>
                  <a:pt x="-44994" y="52626"/>
                  <a:pt x="37329" y="293061"/>
                  <a:pt x="179760" y="236872"/>
                </a:cubicBezTo>
                <a:lnTo>
                  <a:pt x="147093" y="157163"/>
                </a:lnTo>
                <a:close/>
              </a:path>
            </a:pathLst>
          </a:custGeom>
          <a:solidFill>
            <a:srgbClr val="F2AB8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17" name="任意多边形: 形状 16">
            <a:extLst>
              <a:ext uri="{FF2B5EF4-FFF2-40B4-BE49-F238E27FC236}">
                <a16:creationId xmlns:a16="http://schemas.microsoft.com/office/drawing/2014/main" id="{6E1E0575-451D-4752-8129-F2AE07D30DEA}"/>
              </a:ext>
            </a:extLst>
          </p:cNvPr>
          <p:cNvSpPr/>
          <p:nvPr/>
        </p:nvSpPr>
        <p:spPr>
          <a:xfrm>
            <a:off x="1920316" y="1422543"/>
            <a:ext cx="104537" cy="169873"/>
          </a:xfrm>
          <a:custGeom>
            <a:avLst/>
            <a:gdLst>
              <a:gd name="connsiteX0" fmla="*/ 9800 w 104536"/>
              <a:gd name="connsiteY0" fmla="*/ 55736 h 169872"/>
              <a:gd name="connsiteX1" fmla="*/ 62069 w 104536"/>
              <a:gd name="connsiteY1" fmla="*/ 23068 h 169872"/>
              <a:gd name="connsiteX2" fmla="*/ 80363 w 104536"/>
              <a:gd name="connsiteY2" fmla="*/ 77950 h 169872"/>
              <a:gd name="connsiteX3" fmla="*/ 97350 w 104536"/>
              <a:gd name="connsiteY3" fmla="*/ 158966 h 169872"/>
              <a:gd name="connsiteX4" fmla="*/ 9800 w 104536"/>
              <a:gd name="connsiteY4" fmla="*/ 55736 h 1698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4536" h="169872">
                <a:moveTo>
                  <a:pt x="9800" y="55736"/>
                </a:moveTo>
                <a:cubicBezTo>
                  <a:pt x="9800" y="55736"/>
                  <a:pt x="29401" y="-20053"/>
                  <a:pt x="62069" y="23068"/>
                </a:cubicBezTo>
                <a:cubicBezTo>
                  <a:pt x="94737" y="66190"/>
                  <a:pt x="80363" y="77950"/>
                  <a:pt x="80363" y="77950"/>
                </a:cubicBezTo>
                <a:cubicBezTo>
                  <a:pt x="80363" y="77950"/>
                  <a:pt x="37241" y="132832"/>
                  <a:pt x="97350" y="158966"/>
                </a:cubicBezTo>
                <a:cubicBezTo>
                  <a:pt x="97350" y="158966"/>
                  <a:pt x="11107" y="190327"/>
                  <a:pt x="9800" y="55736"/>
                </a:cubicBezTo>
                <a:close/>
              </a:path>
            </a:pathLst>
          </a:custGeom>
          <a:solidFill>
            <a:srgbClr val="D69F8A">
              <a:alpha val="50000"/>
            </a:srgb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18" name="任意多边形: 形状 17">
            <a:extLst>
              <a:ext uri="{FF2B5EF4-FFF2-40B4-BE49-F238E27FC236}">
                <a16:creationId xmlns:a16="http://schemas.microsoft.com/office/drawing/2014/main" id="{EB973001-E02E-4F79-B3D9-8E6AE43D89EF}"/>
              </a:ext>
            </a:extLst>
          </p:cNvPr>
          <p:cNvSpPr/>
          <p:nvPr/>
        </p:nvSpPr>
        <p:spPr>
          <a:xfrm>
            <a:off x="803819" y="965634"/>
            <a:ext cx="692557" cy="705624"/>
          </a:xfrm>
          <a:custGeom>
            <a:avLst/>
            <a:gdLst>
              <a:gd name="connsiteX0" fmla="*/ 693436 w 692557"/>
              <a:gd name="connsiteY0" fmla="*/ 173281 h 705624"/>
              <a:gd name="connsiteX1" fmla="*/ 198193 w 692557"/>
              <a:gd name="connsiteY1" fmla="*/ 699885 h 705624"/>
              <a:gd name="connsiteX2" fmla="*/ 38774 w 692557"/>
              <a:gd name="connsiteY2" fmla="*/ 658071 h 705624"/>
              <a:gd name="connsiteX3" fmla="*/ 123710 w 692557"/>
              <a:gd name="connsiteY3" fmla="*/ 168054 h 705624"/>
              <a:gd name="connsiteX4" fmla="*/ 693436 w 692557"/>
              <a:gd name="connsiteY4" fmla="*/ 173281 h 705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557" h="705624">
                <a:moveTo>
                  <a:pt x="693436" y="173281"/>
                </a:moveTo>
                <a:cubicBezTo>
                  <a:pt x="693436" y="173281"/>
                  <a:pt x="676449" y="603189"/>
                  <a:pt x="198193" y="699885"/>
                </a:cubicBezTo>
                <a:cubicBezTo>
                  <a:pt x="198193" y="699885"/>
                  <a:pt x="136777" y="621483"/>
                  <a:pt x="38774" y="658071"/>
                </a:cubicBezTo>
                <a:cubicBezTo>
                  <a:pt x="4799" y="550920"/>
                  <a:pt x="-29175" y="307872"/>
                  <a:pt x="123710" y="168054"/>
                </a:cubicBezTo>
                <a:cubicBezTo>
                  <a:pt x="276595" y="28236"/>
                  <a:pt x="638554" y="-106356"/>
                  <a:pt x="693436" y="173281"/>
                </a:cubicBezTo>
                <a:close/>
              </a:path>
            </a:pathLst>
          </a:custGeom>
          <a:solidFill>
            <a:srgbClr val="37373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19" name="任意多边形: 形状 18">
            <a:extLst>
              <a:ext uri="{FF2B5EF4-FFF2-40B4-BE49-F238E27FC236}">
                <a16:creationId xmlns:a16="http://schemas.microsoft.com/office/drawing/2014/main" id="{90C5159F-4CDF-4E1E-B917-DA53AAAD6620}"/>
              </a:ext>
            </a:extLst>
          </p:cNvPr>
          <p:cNvSpPr/>
          <p:nvPr/>
        </p:nvSpPr>
        <p:spPr>
          <a:xfrm>
            <a:off x="4932119" y="904501"/>
            <a:ext cx="209074" cy="91470"/>
          </a:xfrm>
          <a:custGeom>
            <a:avLst/>
            <a:gdLst>
              <a:gd name="connsiteX0" fmla="*/ 9800 w 209073"/>
              <a:gd name="connsiteY0" fmla="*/ 87438 h 91469"/>
              <a:gd name="connsiteX1" fmla="*/ 13721 w 209073"/>
              <a:gd name="connsiteY1" fmla="*/ 78291 h 91469"/>
              <a:gd name="connsiteX2" fmla="*/ 18947 w 209073"/>
              <a:gd name="connsiteY2" fmla="*/ 67837 h 91469"/>
              <a:gd name="connsiteX3" fmla="*/ 28094 w 209073"/>
              <a:gd name="connsiteY3" fmla="*/ 54770 h 91469"/>
              <a:gd name="connsiteX4" fmla="*/ 33321 w 209073"/>
              <a:gd name="connsiteY4" fmla="*/ 48236 h 91469"/>
              <a:gd name="connsiteX5" fmla="*/ 39855 w 209073"/>
              <a:gd name="connsiteY5" fmla="*/ 41703 h 91469"/>
              <a:gd name="connsiteX6" fmla="*/ 55535 w 209073"/>
              <a:gd name="connsiteY6" fmla="*/ 28636 h 91469"/>
              <a:gd name="connsiteX7" fmla="*/ 75136 w 209073"/>
              <a:gd name="connsiteY7" fmla="*/ 18182 h 91469"/>
              <a:gd name="connsiteX8" fmla="*/ 97350 w 209073"/>
              <a:gd name="connsiteY8" fmla="*/ 11648 h 91469"/>
              <a:gd name="connsiteX9" fmla="*/ 120871 w 209073"/>
              <a:gd name="connsiteY9" fmla="*/ 10342 h 91469"/>
              <a:gd name="connsiteX10" fmla="*/ 132631 w 209073"/>
              <a:gd name="connsiteY10" fmla="*/ 11648 h 91469"/>
              <a:gd name="connsiteX11" fmla="*/ 143085 w 209073"/>
              <a:gd name="connsiteY11" fmla="*/ 14262 h 91469"/>
              <a:gd name="connsiteX12" fmla="*/ 162686 w 209073"/>
              <a:gd name="connsiteY12" fmla="*/ 22102 h 91469"/>
              <a:gd name="connsiteX13" fmla="*/ 178366 w 209073"/>
              <a:gd name="connsiteY13" fmla="*/ 32556 h 91469"/>
              <a:gd name="connsiteX14" fmla="*/ 188820 w 209073"/>
              <a:gd name="connsiteY14" fmla="*/ 43009 h 91469"/>
              <a:gd name="connsiteX15" fmla="*/ 195353 w 209073"/>
              <a:gd name="connsiteY15" fmla="*/ 52156 h 91469"/>
              <a:gd name="connsiteX16" fmla="*/ 200580 w 209073"/>
              <a:gd name="connsiteY16" fmla="*/ 61303 h 91469"/>
              <a:gd name="connsiteX17" fmla="*/ 191433 w 209073"/>
              <a:gd name="connsiteY17" fmla="*/ 56077 h 91469"/>
              <a:gd name="connsiteX18" fmla="*/ 182286 w 209073"/>
              <a:gd name="connsiteY18" fmla="*/ 50850 h 91469"/>
              <a:gd name="connsiteX19" fmla="*/ 170526 w 209073"/>
              <a:gd name="connsiteY19" fmla="*/ 44316 h 91469"/>
              <a:gd name="connsiteX20" fmla="*/ 156152 w 209073"/>
              <a:gd name="connsiteY20" fmla="*/ 39089 h 91469"/>
              <a:gd name="connsiteX21" fmla="*/ 139165 w 209073"/>
              <a:gd name="connsiteY21" fmla="*/ 35169 h 91469"/>
              <a:gd name="connsiteX22" fmla="*/ 120871 w 209073"/>
              <a:gd name="connsiteY22" fmla="*/ 35169 h 91469"/>
              <a:gd name="connsiteX23" fmla="*/ 102577 w 209073"/>
              <a:gd name="connsiteY23" fmla="*/ 37783 h 91469"/>
              <a:gd name="connsiteX24" fmla="*/ 84283 w 209073"/>
              <a:gd name="connsiteY24" fmla="*/ 43009 h 91469"/>
              <a:gd name="connsiteX25" fmla="*/ 67296 w 209073"/>
              <a:gd name="connsiteY25" fmla="*/ 49543 h 91469"/>
              <a:gd name="connsiteX26" fmla="*/ 51615 w 209073"/>
              <a:gd name="connsiteY26" fmla="*/ 57383 h 91469"/>
              <a:gd name="connsiteX27" fmla="*/ 37241 w 209073"/>
              <a:gd name="connsiteY27" fmla="*/ 65224 h 91469"/>
              <a:gd name="connsiteX28" fmla="*/ 17641 w 209073"/>
              <a:gd name="connsiteY28" fmla="*/ 79597 h 91469"/>
              <a:gd name="connsiteX29" fmla="*/ 9800 w 209073"/>
              <a:gd name="connsiteY29" fmla="*/ 87438 h 91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209073" h="91469">
                <a:moveTo>
                  <a:pt x="9800" y="87438"/>
                </a:moveTo>
                <a:cubicBezTo>
                  <a:pt x="9800" y="87438"/>
                  <a:pt x="11107" y="83517"/>
                  <a:pt x="13721" y="78291"/>
                </a:cubicBezTo>
                <a:cubicBezTo>
                  <a:pt x="15027" y="75677"/>
                  <a:pt x="16334" y="71757"/>
                  <a:pt x="18947" y="67837"/>
                </a:cubicBezTo>
                <a:cubicBezTo>
                  <a:pt x="21561" y="63917"/>
                  <a:pt x="24174" y="59997"/>
                  <a:pt x="28094" y="54770"/>
                </a:cubicBezTo>
                <a:cubicBezTo>
                  <a:pt x="29401" y="52156"/>
                  <a:pt x="32014" y="50850"/>
                  <a:pt x="33321" y="48236"/>
                </a:cubicBezTo>
                <a:cubicBezTo>
                  <a:pt x="35935" y="45623"/>
                  <a:pt x="37241" y="44316"/>
                  <a:pt x="39855" y="41703"/>
                </a:cubicBezTo>
                <a:cubicBezTo>
                  <a:pt x="43775" y="36476"/>
                  <a:pt x="50308" y="33862"/>
                  <a:pt x="55535" y="28636"/>
                </a:cubicBezTo>
                <a:cubicBezTo>
                  <a:pt x="62069" y="24715"/>
                  <a:pt x="67296" y="20795"/>
                  <a:pt x="75136" y="18182"/>
                </a:cubicBezTo>
                <a:cubicBezTo>
                  <a:pt x="81669" y="15568"/>
                  <a:pt x="89510" y="12955"/>
                  <a:pt x="97350" y="11648"/>
                </a:cubicBezTo>
                <a:cubicBezTo>
                  <a:pt x="105190" y="10342"/>
                  <a:pt x="113031" y="9035"/>
                  <a:pt x="120871" y="10342"/>
                </a:cubicBezTo>
                <a:cubicBezTo>
                  <a:pt x="124791" y="10342"/>
                  <a:pt x="128711" y="10342"/>
                  <a:pt x="132631" y="11648"/>
                </a:cubicBezTo>
                <a:cubicBezTo>
                  <a:pt x="136551" y="12955"/>
                  <a:pt x="140471" y="12955"/>
                  <a:pt x="143085" y="14262"/>
                </a:cubicBezTo>
                <a:cubicBezTo>
                  <a:pt x="149618" y="16875"/>
                  <a:pt x="157459" y="18182"/>
                  <a:pt x="162686" y="22102"/>
                </a:cubicBezTo>
                <a:cubicBezTo>
                  <a:pt x="169219" y="24715"/>
                  <a:pt x="173139" y="28636"/>
                  <a:pt x="178366" y="32556"/>
                </a:cubicBezTo>
                <a:cubicBezTo>
                  <a:pt x="183593" y="35169"/>
                  <a:pt x="186206" y="40396"/>
                  <a:pt x="188820" y="43009"/>
                </a:cubicBezTo>
                <a:cubicBezTo>
                  <a:pt x="191433" y="45623"/>
                  <a:pt x="194047" y="49543"/>
                  <a:pt x="195353" y="52156"/>
                </a:cubicBezTo>
                <a:cubicBezTo>
                  <a:pt x="199274" y="57383"/>
                  <a:pt x="200580" y="61303"/>
                  <a:pt x="200580" y="61303"/>
                </a:cubicBezTo>
                <a:cubicBezTo>
                  <a:pt x="200580" y="61303"/>
                  <a:pt x="196660" y="59997"/>
                  <a:pt x="191433" y="56077"/>
                </a:cubicBezTo>
                <a:cubicBezTo>
                  <a:pt x="188820" y="54770"/>
                  <a:pt x="186206" y="52156"/>
                  <a:pt x="182286" y="50850"/>
                </a:cubicBezTo>
                <a:cubicBezTo>
                  <a:pt x="178366" y="49543"/>
                  <a:pt x="174446" y="46930"/>
                  <a:pt x="170526" y="44316"/>
                </a:cubicBezTo>
                <a:cubicBezTo>
                  <a:pt x="165299" y="43009"/>
                  <a:pt x="161379" y="40396"/>
                  <a:pt x="156152" y="39089"/>
                </a:cubicBezTo>
                <a:cubicBezTo>
                  <a:pt x="150925" y="37783"/>
                  <a:pt x="145698" y="36476"/>
                  <a:pt x="139165" y="35169"/>
                </a:cubicBezTo>
                <a:cubicBezTo>
                  <a:pt x="133938" y="35169"/>
                  <a:pt x="127404" y="33862"/>
                  <a:pt x="120871" y="35169"/>
                </a:cubicBezTo>
                <a:cubicBezTo>
                  <a:pt x="114337" y="35169"/>
                  <a:pt x="109110" y="36476"/>
                  <a:pt x="102577" y="37783"/>
                </a:cubicBezTo>
                <a:cubicBezTo>
                  <a:pt x="96043" y="39089"/>
                  <a:pt x="90816" y="40396"/>
                  <a:pt x="84283" y="43009"/>
                </a:cubicBezTo>
                <a:cubicBezTo>
                  <a:pt x="77749" y="44316"/>
                  <a:pt x="72523" y="46930"/>
                  <a:pt x="67296" y="49543"/>
                </a:cubicBezTo>
                <a:cubicBezTo>
                  <a:pt x="62069" y="52156"/>
                  <a:pt x="56842" y="54770"/>
                  <a:pt x="51615" y="57383"/>
                </a:cubicBezTo>
                <a:cubicBezTo>
                  <a:pt x="46388" y="59997"/>
                  <a:pt x="42468" y="62610"/>
                  <a:pt x="37241" y="65224"/>
                </a:cubicBezTo>
                <a:cubicBezTo>
                  <a:pt x="29401" y="70450"/>
                  <a:pt x="21561" y="75677"/>
                  <a:pt x="17641" y="79597"/>
                </a:cubicBezTo>
                <a:cubicBezTo>
                  <a:pt x="12414" y="84824"/>
                  <a:pt x="9800" y="87438"/>
                  <a:pt x="9800" y="87438"/>
                </a:cubicBezTo>
                <a:close/>
              </a:path>
            </a:pathLst>
          </a:custGeom>
          <a:solidFill>
            <a:srgbClr val="0A070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20" name="任意多边形: 形状 19">
            <a:extLst>
              <a:ext uri="{FF2B5EF4-FFF2-40B4-BE49-F238E27FC236}">
                <a16:creationId xmlns:a16="http://schemas.microsoft.com/office/drawing/2014/main" id="{725E99D2-4C61-46D1-A1D2-AF938C819F0D}"/>
              </a:ext>
            </a:extLst>
          </p:cNvPr>
          <p:cNvSpPr/>
          <p:nvPr/>
        </p:nvSpPr>
        <p:spPr>
          <a:xfrm>
            <a:off x="5288851" y="887475"/>
            <a:ext cx="196007" cy="78403"/>
          </a:xfrm>
          <a:custGeom>
            <a:avLst/>
            <a:gdLst>
              <a:gd name="connsiteX0" fmla="*/ 9800 w 196006"/>
              <a:gd name="connsiteY0" fmla="*/ 61343 h 78402"/>
              <a:gd name="connsiteX1" fmla="*/ 13720 w 196006"/>
              <a:gd name="connsiteY1" fmla="*/ 52196 h 78402"/>
              <a:gd name="connsiteX2" fmla="*/ 20254 w 196006"/>
              <a:gd name="connsiteY2" fmla="*/ 43049 h 78402"/>
              <a:gd name="connsiteX3" fmla="*/ 25481 w 196006"/>
              <a:gd name="connsiteY3" fmla="*/ 37822 h 78402"/>
              <a:gd name="connsiteX4" fmla="*/ 30708 w 196006"/>
              <a:gd name="connsiteY4" fmla="*/ 32595 h 78402"/>
              <a:gd name="connsiteX5" fmla="*/ 45082 w 196006"/>
              <a:gd name="connsiteY5" fmla="*/ 22141 h 78402"/>
              <a:gd name="connsiteX6" fmla="*/ 63375 w 196006"/>
              <a:gd name="connsiteY6" fmla="*/ 14301 h 78402"/>
              <a:gd name="connsiteX7" fmla="*/ 84283 w 196006"/>
              <a:gd name="connsiteY7" fmla="*/ 10381 h 78402"/>
              <a:gd name="connsiteX8" fmla="*/ 106497 w 196006"/>
              <a:gd name="connsiteY8" fmla="*/ 10381 h 78402"/>
              <a:gd name="connsiteX9" fmla="*/ 118257 w 196006"/>
              <a:gd name="connsiteY9" fmla="*/ 11688 h 78402"/>
              <a:gd name="connsiteX10" fmla="*/ 128711 w 196006"/>
              <a:gd name="connsiteY10" fmla="*/ 14301 h 78402"/>
              <a:gd name="connsiteX11" fmla="*/ 139165 w 196006"/>
              <a:gd name="connsiteY11" fmla="*/ 18221 h 78402"/>
              <a:gd name="connsiteX12" fmla="*/ 148312 w 196006"/>
              <a:gd name="connsiteY12" fmla="*/ 23448 h 78402"/>
              <a:gd name="connsiteX13" fmla="*/ 165299 w 196006"/>
              <a:gd name="connsiteY13" fmla="*/ 35209 h 78402"/>
              <a:gd name="connsiteX14" fmla="*/ 177059 w 196006"/>
              <a:gd name="connsiteY14" fmla="*/ 48276 h 78402"/>
              <a:gd name="connsiteX15" fmla="*/ 184900 w 196006"/>
              <a:gd name="connsiteY15" fmla="*/ 61343 h 78402"/>
              <a:gd name="connsiteX16" fmla="*/ 190126 w 196006"/>
              <a:gd name="connsiteY16" fmla="*/ 71797 h 78402"/>
              <a:gd name="connsiteX17" fmla="*/ 192740 w 196006"/>
              <a:gd name="connsiteY17" fmla="*/ 80944 h 78402"/>
              <a:gd name="connsiteX18" fmla="*/ 184900 w 196006"/>
              <a:gd name="connsiteY18" fmla="*/ 74410 h 78402"/>
              <a:gd name="connsiteX19" fmla="*/ 177059 w 196006"/>
              <a:gd name="connsiteY19" fmla="*/ 67876 h 78402"/>
              <a:gd name="connsiteX20" fmla="*/ 166606 w 196006"/>
              <a:gd name="connsiteY20" fmla="*/ 60036 h 78402"/>
              <a:gd name="connsiteX21" fmla="*/ 153539 w 196006"/>
              <a:gd name="connsiteY21" fmla="*/ 52196 h 78402"/>
              <a:gd name="connsiteX22" fmla="*/ 137858 w 196006"/>
              <a:gd name="connsiteY22" fmla="*/ 45662 h 78402"/>
              <a:gd name="connsiteX23" fmla="*/ 120871 w 196006"/>
              <a:gd name="connsiteY23" fmla="*/ 40435 h 78402"/>
              <a:gd name="connsiteX24" fmla="*/ 102577 w 196006"/>
              <a:gd name="connsiteY24" fmla="*/ 37822 h 78402"/>
              <a:gd name="connsiteX25" fmla="*/ 93430 w 196006"/>
              <a:gd name="connsiteY25" fmla="*/ 37822 h 78402"/>
              <a:gd name="connsiteX26" fmla="*/ 84283 w 196006"/>
              <a:gd name="connsiteY26" fmla="*/ 37822 h 78402"/>
              <a:gd name="connsiteX27" fmla="*/ 67296 w 196006"/>
              <a:gd name="connsiteY27" fmla="*/ 39129 h 78402"/>
              <a:gd name="connsiteX28" fmla="*/ 52922 w 196006"/>
              <a:gd name="connsiteY28" fmla="*/ 39129 h 78402"/>
              <a:gd name="connsiteX29" fmla="*/ 38548 w 196006"/>
              <a:gd name="connsiteY29" fmla="*/ 44356 h 78402"/>
              <a:gd name="connsiteX30" fmla="*/ 26788 w 196006"/>
              <a:gd name="connsiteY30" fmla="*/ 49582 h 78402"/>
              <a:gd name="connsiteX31" fmla="*/ 17641 w 196006"/>
              <a:gd name="connsiteY31" fmla="*/ 54809 h 78402"/>
              <a:gd name="connsiteX32" fmla="*/ 9800 w 196006"/>
              <a:gd name="connsiteY32" fmla="*/ 61343 h 78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196006" h="78402">
                <a:moveTo>
                  <a:pt x="9800" y="61343"/>
                </a:moveTo>
                <a:cubicBezTo>
                  <a:pt x="9800" y="61343"/>
                  <a:pt x="11107" y="58729"/>
                  <a:pt x="13720" y="52196"/>
                </a:cubicBezTo>
                <a:cubicBezTo>
                  <a:pt x="15027" y="49582"/>
                  <a:pt x="17641" y="46969"/>
                  <a:pt x="20254" y="43049"/>
                </a:cubicBezTo>
                <a:cubicBezTo>
                  <a:pt x="21561" y="41742"/>
                  <a:pt x="22867" y="39129"/>
                  <a:pt x="25481" y="37822"/>
                </a:cubicBezTo>
                <a:cubicBezTo>
                  <a:pt x="26788" y="36515"/>
                  <a:pt x="29401" y="33902"/>
                  <a:pt x="30708" y="32595"/>
                </a:cubicBezTo>
                <a:cubicBezTo>
                  <a:pt x="34628" y="28675"/>
                  <a:pt x="39855" y="24755"/>
                  <a:pt x="45082" y="22141"/>
                </a:cubicBezTo>
                <a:cubicBezTo>
                  <a:pt x="50308" y="18221"/>
                  <a:pt x="56842" y="15608"/>
                  <a:pt x="63375" y="14301"/>
                </a:cubicBezTo>
                <a:cubicBezTo>
                  <a:pt x="69909" y="12994"/>
                  <a:pt x="77749" y="10381"/>
                  <a:pt x="84283" y="10381"/>
                </a:cubicBezTo>
                <a:cubicBezTo>
                  <a:pt x="92123" y="9074"/>
                  <a:pt x="98657" y="10381"/>
                  <a:pt x="106497" y="10381"/>
                </a:cubicBezTo>
                <a:lnTo>
                  <a:pt x="118257" y="11688"/>
                </a:lnTo>
                <a:cubicBezTo>
                  <a:pt x="122178" y="12994"/>
                  <a:pt x="126098" y="14301"/>
                  <a:pt x="128711" y="14301"/>
                </a:cubicBezTo>
                <a:cubicBezTo>
                  <a:pt x="132631" y="15608"/>
                  <a:pt x="135245" y="16915"/>
                  <a:pt x="139165" y="18221"/>
                </a:cubicBezTo>
                <a:cubicBezTo>
                  <a:pt x="141778" y="19528"/>
                  <a:pt x="145698" y="20835"/>
                  <a:pt x="148312" y="23448"/>
                </a:cubicBezTo>
                <a:cubicBezTo>
                  <a:pt x="154845" y="27368"/>
                  <a:pt x="160072" y="31288"/>
                  <a:pt x="165299" y="35209"/>
                </a:cubicBezTo>
                <a:cubicBezTo>
                  <a:pt x="170526" y="39129"/>
                  <a:pt x="174446" y="44356"/>
                  <a:pt x="177059" y="48276"/>
                </a:cubicBezTo>
                <a:cubicBezTo>
                  <a:pt x="180980" y="52196"/>
                  <a:pt x="183593" y="57423"/>
                  <a:pt x="184900" y="61343"/>
                </a:cubicBezTo>
                <a:cubicBezTo>
                  <a:pt x="187513" y="65263"/>
                  <a:pt x="188820" y="69183"/>
                  <a:pt x="190126" y="71797"/>
                </a:cubicBezTo>
                <a:cubicBezTo>
                  <a:pt x="192740" y="78330"/>
                  <a:pt x="192740" y="80944"/>
                  <a:pt x="192740" y="80944"/>
                </a:cubicBezTo>
                <a:cubicBezTo>
                  <a:pt x="192740" y="80944"/>
                  <a:pt x="190126" y="78330"/>
                  <a:pt x="184900" y="74410"/>
                </a:cubicBezTo>
                <a:cubicBezTo>
                  <a:pt x="182286" y="71797"/>
                  <a:pt x="179673" y="70490"/>
                  <a:pt x="177059" y="67876"/>
                </a:cubicBezTo>
                <a:cubicBezTo>
                  <a:pt x="173139" y="65263"/>
                  <a:pt x="170526" y="62650"/>
                  <a:pt x="166606" y="60036"/>
                </a:cubicBezTo>
                <a:cubicBezTo>
                  <a:pt x="162686" y="57423"/>
                  <a:pt x="158765" y="54809"/>
                  <a:pt x="153539" y="52196"/>
                </a:cubicBezTo>
                <a:cubicBezTo>
                  <a:pt x="149618" y="49582"/>
                  <a:pt x="143085" y="48276"/>
                  <a:pt x="137858" y="45662"/>
                </a:cubicBezTo>
                <a:cubicBezTo>
                  <a:pt x="132631" y="44356"/>
                  <a:pt x="127404" y="41742"/>
                  <a:pt x="120871" y="40435"/>
                </a:cubicBezTo>
                <a:cubicBezTo>
                  <a:pt x="115644" y="39129"/>
                  <a:pt x="109110" y="37822"/>
                  <a:pt x="102577" y="37822"/>
                </a:cubicBezTo>
                <a:cubicBezTo>
                  <a:pt x="99963" y="37822"/>
                  <a:pt x="96043" y="37822"/>
                  <a:pt x="93430" y="37822"/>
                </a:cubicBezTo>
                <a:cubicBezTo>
                  <a:pt x="90816" y="37822"/>
                  <a:pt x="86896" y="37822"/>
                  <a:pt x="84283" y="37822"/>
                </a:cubicBezTo>
                <a:cubicBezTo>
                  <a:pt x="77749" y="37822"/>
                  <a:pt x="72522" y="37822"/>
                  <a:pt x="67296" y="39129"/>
                </a:cubicBezTo>
                <a:cubicBezTo>
                  <a:pt x="63375" y="37822"/>
                  <a:pt x="58149" y="37822"/>
                  <a:pt x="52922" y="39129"/>
                </a:cubicBezTo>
                <a:cubicBezTo>
                  <a:pt x="47695" y="40435"/>
                  <a:pt x="42468" y="41742"/>
                  <a:pt x="38548" y="44356"/>
                </a:cubicBezTo>
                <a:cubicBezTo>
                  <a:pt x="34628" y="45662"/>
                  <a:pt x="30708" y="48276"/>
                  <a:pt x="26788" y="49582"/>
                </a:cubicBezTo>
                <a:cubicBezTo>
                  <a:pt x="22867" y="50889"/>
                  <a:pt x="20254" y="53503"/>
                  <a:pt x="17641" y="54809"/>
                </a:cubicBezTo>
                <a:cubicBezTo>
                  <a:pt x="12414" y="58729"/>
                  <a:pt x="9800" y="61343"/>
                  <a:pt x="9800" y="61343"/>
                </a:cubicBezTo>
                <a:close/>
              </a:path>
            </a:pathLst>
          </a:custGeom>
          <a:solidFill>
            <a:srgbClr val="0A070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21" name="任意多边形: 形状 20">
            <a:extLst>
              <a:ext uri="{FF2B5EF4-FFF2-40B4-BE49-F238E27FC236}">
                <a16:creationId xmlns:a16="http://schemas.microsoft.com/office/drawing/2014/main" id="{B8BDA224-AC22-4AE8-B4BF-2D18581F8A59}"/>
              </a:ext>
            </a:extLst>
          </p:cNvPr>
          <p:cNvSpPr/>
          <p:nvPr/>
        </p:nvSpPr>
        <p:spPr>
          <a:xfrm>
            <a:off x="3907189" y="2189584"/>
            <a:ext cx="1045369" cy="1306712"/>
          </a:xfrm>
          <a:custGeom>
            <a:avLst/>
            <a:gdLst>
              <a:gd name="connsiteX0" fmla="*/ 887408 w 1045369"/>
              <a:gd name="connsiteY0" fmla="*/ 732443 h 1306711"/>
              <a:gd name="connsiteX1" fmla="*/ 909622 w 1045369"/>
              <a:gd name="connsiteY1" fmla="*/ 606998 h 1306711"/>
              <a:gd name="connsiteX2" fmla="*/ 1008932 w 1045369"/>
              <a:gd name="connsiteY2" fmla="*/ 448886 h 1306711"/>
              <a:gd name="connsiteX3" fmla="*/ 832526 w 1045369"/>
              <a:gd name="connsiteY3" fmla="*/ 9831 h 1306711"/>
              <a:gd name="connsiteX4" fmla="*/ 531982 w 1045369"/>
              <a:gd name="connsiteY4" fmla="*/ 228052 h 1306711"/>
              <a:gd name="connsiteX5" fmla="*/ 196158 w 1045369"/>
              <a:gd name="connsiteY5" fmla="*/ 32045 h 1306711"/>
              <a:gd name="connsiteX6" fmla="*/ 196158 w 1045369"/>
              <a:gd name="connsiteY6" fmla="*/ 20285 h 1306711"/>
              <a:gd name="connsiteX7" fmla="*/ 60260 w 1045369"/>
              <a:gd name="connsiteY7" fmla="*/ 92154 h 1306711"/>
              <a:gd name="connsiteX8" fmla="*/ 162183 w 1045369"/>
              <a:gd name="connsiteY8" fmla="*/ 332589 h 1306711"/>
              <a:gd name="connsiteX9" fmla="*/ 354270 w 1045369"/>
              <a:gd name="connsiteY9" fmla="*/ 742897 h 1306711"/>
              <a:gd name="connsiteX10" fmla="*/ 141276 w 1045369"/>
              <a:gd name="connsiteY10" fmla="*/ 1104856 h 1306711"/>
              <a:gd name="connsiteX11" fmla="*/ 568570 w 1045369"/>
              <a:gd name="connsiteY11" fmla="*/ 1304783 h 1306711"/>
              <a:gd name="connsiteX12" fmla="*/ 1048134 w 1045369"/>
              <a:gd name="connsiteY12" fmla="*/ 1078722 h 1306711"/>
              <a:gd name="connsiteX13" fmla="*/ 887408 w 1045369"/>
              <a:gd name="connsiteY13" fmla="*/ 732443 h 1306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045369" h="1306711">
                <a:moveTo>
                  <a:pt x="887408" y="732443"/>
                </a:moveTo>
                <a:lnTo>
                  <a:pt x="909622" y="606998"/>
                </a:lnTo>
                <a:cubicBezTo>
                  <a:pt x="909622" y="606998"/>
                  <a:pt x="997172" y="531209"/>
                  <a:pt x="1008932" y="448886"/>
                </a:cubicBezTo>
                <a:cubicBezTo>
                  <a:pt x="1019386" y="377017"/>
                  <a:pt x="935756" y="5911"/>
                  <a:pt x="832526" y="9831"/>
                </a:cubicBezTo>
                <a:cubicBezTo>
                  <a:pt x="815539" y="153569"/>
                  <a:pt x="654813" y="228052"/>
                  <a:pt x="531982" y="228052"/>
                </a:cubicBezTo>
                <a:cubicBezTo>
                  <a:pt x="402618" y="228052"/>
                  <a:pt x="196158" y="174477"/>
                  <a:pt x="196158" y="32045"/>
                </a:cubicBezTo>
                <a:cubicBezTo>
                  <a:pt x="196158" y="28125"/>
                  <a:pt x="196158" y="24205"/>
                  <a:pt x="196158" y="20285"/>
                </a:cubicBezTo>
                <a:cubicBezTo>
                  <a:pt x="156956" y="41192"/>
                  <a:pt x="111221" y="46419"/>
                  <a:pt x="60260" y="92154"/>
                </a:cubicBezTo>
                <a:cubicBezTo>
                  <a:pt x="-96546" y="235892"/>
                  <a:pt x="162183" y="332589"/>
                  <a:pt x="162183" y="332589"/>
                </a:cubicBezTo>
                <a:cubicBezTo>
                  <a:pt x="162183" y="332589"/>
                  <a:pt x="211838" y="559957"/>
                  <a:pt x="354270" y="742897"/>
                </a:cubicBezTo>
                <a:lnTo>
                  <a:pt x="141276" y="1104856"/>
                </a:lnTo>
                <a:cubicBezTo>
                  <a:pt x="141276" y="1104856"/>
                  <a:pt x="193544" y="1261661"/>
                  <a:pt x="568570" y="1304783"/>
                </a:cubicBezTo>
                <a:cubicBezTo>
                  <a:pt x="943597" y="1347904"/>
                  <a:pt x="1048134" y="1078722"/>
                  <a:pt x="1048134" y="1078722"/>
                </a:cubicBezTo>
                <a:cubicBezTo>
                  <a:pt x="1048134" y="1078722"/>
                  <a:pt x="940983" y="819993"/>
                  <a:pt x="887408" y="732443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22" name="任意多边形: 形状 21">
            <a:extLst>
              <a:ext uri="{FF2B5EF4-FFF2-40B4-BE49-F238E27FC236}">
                <a16:creationId xmlns:a16="http://schemas.microsoft.com/office/drawing/2014/main" id="{E1965009-B0A2-4415-B0F7-350416C9FB5E}"/>
              </a:ext>
            </a:extLst>
          </p:cNvPr>
          <p:cNvSpPr/>
          <p:nvPr/>
        </p:nvSpPr>
        <p:spPr>
          <a:xfrm>
            <a:off x="5105912" y="1285296"/>
            <a:ext cx="261342" cy="39201"/>
          </a:xfrm>
          <a:custGeom>
            <a:avLst/>
            <a:gdLst>
              <a:gd name="connsiteX0" fmla="*/ 9800 w 261342"/>
              <a:gd name="connsiteY0" fmla="*/ 41161 h 39201"/>
              <a:gd name="connsiteX1" fmla="*/ 251542 w 261342"/>
              <a:gd name="connsiteY1" fmla="*/ 41161 h 39201"/>
              <a:gd name="connsiteX2" fmla="*/ 9800 w 261342"/>
              <a:gd name="connsiteY2" fmla="*/ 41161 h 39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1342" h="39201">
                <a:moveTo>
                  <a:pt x="9800" y="41161"/>
                </a:moveTo>
                <a:cubicBezTo>
                  <a:pt x="9800" y="41161"/>
                  <a:pt x="188820" y="-29401"/>
                  <a:pt x="251542" y="41161"/>
                </a:cubicBezTo>
                <a:lnTo>
                  <a:pt x="9800" y="41161"/>
                </a:lnTo>
                <a:close/>
              </a:path>
            </a:pathLst>
          </a:custGeom>
          <a:solidFill>
            <a:srgbClr val="C9656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23" name="任意多边形: 形状 22">
            <a:extLst>
              <a:ext uri="{FF2B5EF4-FFF2-40B4-BE49-F238E27FC236}">
                <a16:creationId xmlns:a16="http://schemas.microsoft.com/office/drawing/2014/main" id="{F349340D-FED3-46B2-BBF7-398CFFDB99DA}"/>
              </a:ext>
            </a:extLst>
          </p:cNvPr>
          <p:cNvSpPr/>
          <p:nvPr/>
        </p:nvSpPr>
        <p:spPr>
          <a:xfrm>
            <a:off x="5105912" y="1316657"/>
            <a:ext cx="248275" cy="117604"/>
          </a:xfrm>
          <a:custGeom>
            <a:avLst/>
            <a:gdLst>
              <a:gd name="connsiteX0" fmla="*/ 9800 w 248275"/>
              <a:gd name="connsiteY0" fmla="*/ 9800 h 117604"/>
              <a:gd name="connsiteX1" fmla="*/ 160072 w 248275"/>
              <a:gd name="connsiteY1" fmla="*/ 119564 h 117604"/>
              <a:gd name="connsiteX2" fmla="*/ 250235 w 248275"/>
              <a:gd name="connsiteY2" fmla="*/ 9800 h 117604"/>
              <a:gd name="connsiteX3" fmla="*/ 9800 w 248275"/>
              <a:gd name="connsiteY3" fmla="*/ 9800 h 117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8275" h="117604">
                <a:moveTo>
                  <a:pt x="9800" y="9800"/>
                </a:moveTo>
                <a:cubicBezTo>
                  <a:pt x="9800" y="9800"/>
                  <a:pt x="68602" y="126098"/>
                  <a:pt x="160072" y="119564"/>
                </a:cubicBezTo>
                <a:cubicBezTo>
                  <a:pt x="267222" y="111724"/>
                  <a:pt x="250235" y="9800"/>
                  <a:pt x="250235" y="9800"/>
                </a:cubicBezTo>
                <a:lnTo>
                  <a:pt x="9800" y="9800"/>
                </a:lnTo>
                <a:close/>
              </a:path>
            </a:pathLst>
          </a:custGeom>
          <a:solidFill>
            <a:srgbClr val="C9656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24" name="任意多边形: 形状 23">
            <a:extLst>
              <a:ext uri="{FF2B5EF4-FFF2-40B4-BE49-F238E27FC236}">
                <a16:creationId xmlns:a16="http://schemas.microsoft.com/office/drawing/2014/main" id="{413CACB1-BA43-4B04-9228-37F0933E248D}"/>
              </a:ext>
            </a:extLst>
          </p:cNvPr>
          <p:cNvSpPr/>
          <p:nvPr/>
        </p:nvSpPr>
        <p:spPr>
          <a:xfrm>
            <a:off x="5105912" y="1316657"/>
            <a:ext cx="261342" cy="78403"/>
          </a:xfrm>
          <a:custGeom>
            <a:avLst/>
            <a:gdLst>
              <a:gd name="connsiteX0" fmla="*/ 9800 w 261342"/>
              <a:gd name="connsiteY0" fmla="*/ 9800 h 78402"/>
              <a:gd name="connsiteX1" fmla="*/ 251542 w 261342"/>
              <a:gd name="connsiteY1" fmla="*/ 9800 h 78402"/>
              <a:gd name="connsiteX2" fmla="*/ 9800 w 261342"/>
              <a:gd name="connsiteY2" fmla="*/ 9800 h 78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1342" h="78402">
                <a:moveTo>
                  <a:pt x="9800" y="9800"/>
                </a:moveTo>
                <a:lnTo>
                  <a:pt x="251542" y="9800"/>
                </a:lnTo>
                <a:cubicBezTo>
                  <a:pt x="251542" y="9800"/>
                  <a:pt x="197967" y="170526"/>
                  <a:pt x="9800" y="9800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25" name="任意多边形: 形状 24">
            <a:extLst>
              <a:ext uri="{FF2B5EF4-FFF2-40B4-BE49-F238E27FC236}">
                <a16:creationId xmlns:a16="http://schemas.microsoft.com/office/drawing/2014/main" id="{F9E71D73-CB3A-4B09-8D4B-3D16C503BC27}"/>
              </a:ext>
            </a:extLst>
          </p:cNvPr>
          <p:cNvSpPr/>
          <p:nvPr/>
        </p:nvSpPr>
        <p:spPr>
          <a:xfrm>
            <a:off x="2198733" y="1953069"/>
            <a:ext cx="65336" cy="65336"/>
          </a:xfrm>
          <a:custGeom>
            <a:avLst/>
            <a:gdLst>
              <a:gd name="connsiteX0" fmla="*/ 9800 w 65335"/>
              <a:gd name="connsiteY0" fmla="*/ 35935 h 65335"/>
              <a:gd name="connsiteX1" fmla="*/ 35935 w 65335"/>
              <a:gd name="connsiteY1" fmla="*/ 62069 h 65335"/>
              <a:gd name="connsiteX2" fmla="*/ 62069 w 65335"/>
              <a:gd name="connsiteY2" fmla="*/ 35935 h 65335"/>
              <a:gd name="connsiteX3" fmla="*/ 35935 w 65335"/>
              <a:gd name="connsiteY3" fmla="*/ 9800 h 65335"/>
              <a:gd name="connsiteX4" fmla="*/ 9800 w 65335"/>
              <a:gd name="connsiteY4" fmla="*/ 35935 h 65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335" h="65335">
                <a:moveTo>
                  <a:pt x="9800" y="35935"/>
                </a:moveTo>
                <a:cubicBezTo>
                  <a:pt x="9800" y="50308"/>
                  <a:pt x="21561" y="62069"/>
                  <a:pt x="35935" y="62069"/>
                </a:cubicBezTo>
                <a:cubicBezTo>
                  <a:pt x="50308" y="62069"/>
                  <a:pt x="62069" y="50308"/>
                  <a:pt x="62069" y="35935"/>
                </a:cubicBezTo>
                <a:cubicBezTo>
                  <a:pt x="62069" y="21561"/>
                  <a:pt x="50308" y="9800"/>
                  <a:pt x="35935" y="9800"/>
                </a:cubicBezTo>
                <a:cubicBezTo>
                  <a:pt x="21561" y="9800"/>
                  <a:pt x="9800" y="21561"/>
                  <a:pt x="9800" y="35935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26" name="任意多边形: 形状 25">
            <a:extLst>
              <a:ext uri="{FF2B5EF4-FFF2-40B4-BE49-F238E27FC236}">
                <a16:creationId xmlns:a16="http://schemas.microsoft.com/office/drawing/2014/main" id="{ADDD1C3F-9C5B-4BDA-9F1F-E10D7B6023EF}"/>
              </a:ext>
            </a:extLst>
          </p:cNvPr>
          <p:cNvSpPr/>
          <p:nvPr/>
        </p:nvSpPr>
        <p:spPr>
          <a:xfrm>
            <a:off x="2231401" y="1998804"/>
            <a:ext cx="65336" cy="65336"/>
          </a:xfrm>
          <a:custGeom>
            <a:avLst/>
            <a:gdLst>
              <a:gd name="connsiteX0" fmla="*/ 9800 w 65335"/>
              <a:gd name="connsiteY0" fmla="*/ 35935 h 65335"/>
              <a:gd name="connsiteX1" fmla="*/ 35935 w 65335"/>
              <a:gd name="connsiteY1" fmla="*/ 62069 h 65335"/>
              <a:gd name="connsiteX2" fmla="*/ 62069 w 65335"/>
              <a:gd name="connsiteY2" fmla="*/ 35935 h 65335"/>
              <a:gd name="connsiteX3" fmla="*/ 35935 w 65335"/>
              <a:gd name="connsiteY3" fmla="*/ 9800 h 65335"/>
              <a:gd name="connsiteX4" fmla="*/ 9800 w 65335"/>
              <a:gd name="connsiteY4" fmla="*/ 35935 h 65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335" h="65335">
                <a:moveTo>
                  <a:pt x="9800" y="35935"/>
                </a:moveTo>
                <a:cubicBezTo>
                  <a:pt x="9800" y="50308"/>
                  <a:pt x="21561" y="62069"/>
                  <a:pt x="35935" y="62069"/>
                </a:cubicBezTo>
                <a:cubicBezTo>
                  <a:pt x="50308" y="62069"/>
                  <a:pt x="62069" y="50308"/>
                  <a:pt x="62069" y="35935"/>
                </a:cubicBezTo>
                <a:cubicBezTo>
                  <a:pt x="62069" y="21561"/>
                  <a:pt x="50308" y="9800"/>
                  <a:pt x="35935" y="9800"/>
                </a:cubicBezTo>
                <a:cubicBezTo>
                  <a:pt x="21561" y="9800"/>
                  <a:pt x="9800" y="21561"/>
                  <a:pt x="9800" y="35935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27" name="任意多边形: 形状 26">
            <a:extLst>
              <a:ext uri="{FF2B5EF4-FFF2-40B4-BE49-F238E27FC236}">
                <a16:creationId xmlns:a16="http://schemas.microsoft.com/office/drawing/2014/main" id="{41B4CD32-751D-4C27-8C8D-97070F413A09}"/>
              </a:ext>
            </a:extLst>
          </p:cNvPr>
          <p:cNvSpPr/>
          <p:nvPr/>
        </p:nvSpPr>
        <p:spPr>
          <a:xfrm>
            <a:off x="2277136" y="2034085"/>
            <a:ext cx="65336" cy="65336"/>
          </a:xfrm>
          <a:custGeom>
            <a:avLst/>
            <a:gdLst>
              <a:gd name="connsiteX0" fmla="*/ 9800 w 65335"/>
              <a:gd name="connsiteY0" fmla="*/ 35935 h 65335"/>
              <a:gd name="connsiteX1" fmla="*/ 35935 w 65335"/>
              <a:gd name="connsiteY1" fmla="*/ 62069 h 65335"/>
              <a:gd name="connsiteX2" fmla="*/ 62069 w 65335"/>
              <a:gd name="connsiteY2" fmla="*/ 35935 h 65335"/>
              <a:gd name="connsiteX3" fmla="*/ 35935 w 65335"/>
              <a:gd name="connsiteY3" fmla="*/ 9800 h 65335"/>
              <a:gd name="connsiteX4" fmla="*/ 9800 w 65335"/>
              <a:gd name="connsiteY4" fmla="*/ 35935 h 65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335" h="65335">
                <a:moveTo>
                  <a:pt x="9800" y="35935"/>
                </a:moveTo>
                <a:cubicBezTo>
                  <a:pt x="9800" y="50308"/>
                  <a:pt x="21561" y="62069"/>
                  <a:pt x="35935" y="62069"/>
                </a:cubicBezTo>
                <a:cubicBezTo>
                  <a:pt x="50308" y="62069"/>
                  <a:pt x="62069" y="50308"/>
                  <a:pt x="62069" y="35935"/>
                </a:cubicBezTo>
                <a:cubicBezTo>
                  <a:pt x="62069" y="21561"/>
                  <a:pt x="50308" y="9800"/>
                  <a:pt x="35935" y="9800"/>
                </a:cubicBezTo>
                <a:cubicBezTo>
                  <a:pt x="21561" y="9800"/>
                  <a:pt x="9800" y="21561"/>
                  <a:pt x="9800" y="35935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28" name="任意多边形: 形状 27">
            <a:extLst>
              <a:ext uri="{FF2B5EF4-FFF2-40B4-BE49-F238E27FC236}">
                <a16:creationId xmlns:a16="http://schemas.microsoft.com/office/drawing/2014/main" id="{151BFA72-C215-4A42-B3E0-9119E29C2656}"/>
              </a:ext>
            </a:extLst>
          </p:cNvPr>
          <p:cNvSpPr/>
          <p:nvPr/>
        </p:nvSpPr>
        <p:spPr>
          <a:xfrm>
            <a:off x="2330620" y="2047152"/>
            <a:ext cx="65336" cy="65336"/>
          </a:xfrm>
          <a:custGeom>
            <a:avLst/>
            <a:gdLst>
              <a:gd name="connsiteX0" fmla="*/ 9891 w 65335"/>
              <a:gd name="connsiteY0" fmla="*/ 35935 h 65335"/>
              <a:gd name="connsiteX1" fmla="*/ 36025 w 65335"/>
              <a:gd name="connsiteY1" fmla="*/ 62069 h 65335"/>
              <a:gd name="connsiteX2" fmla="*/ 62159 w 65335"/>
              <a:gd name="connsiteY2" fmla="*/ 35935 h 65335"/>
              <a:gd name="connsiteX3" fmla="*/ 36025 w 65335"/>
              <a:gd name="connsiteY3" fmla="*/ 9800 h 65335"/>
              <a:gd name="connsiteX4" fmla="*/ 9891 w 65335"/>
              <a:gd name="connsiteY4" fmla="*/ 35935 h 65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335" h="65335">
                <a:moveTo>
                  <a:pt x="9891" y="35935"/>
                </a:moveTo>
                <a:cubicBezTo>
                  <a:pt x="9891" y="50308"/>
                  <a:pt x="21651" y="62069"/>
                  <a:pt x="36025" y="62069"/>
                </a:cubicBezTo>
                <a:cubicBezTo>
                  <a:pt x="50399" y="62069"/>
                  <a:pt x="62159" y="50308"/>
                  <a:pt x="62159" y="35935"/>
                </a:cubicBezTo>
                <a:cubicBezTo>
                  <a:pt x="62159" y="21561"/>
                  <a:pt x="50399" y="9800"/>
                  <a:pt x="36025" y="9800"/>
                </a:cubicBezTo>
                <a:cubicBezTo>
                  <a:pt x="21651" y="9800"/>
                  <a:pt x="8584" y="20254"/>
                  <a:pt x="9891" y="35935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29" name="任意多边形: 形状 28">
            <a:extLst>
              <a:ext uri="{FF2B5EF4-FFF2-40B4-BE49-F238E27FC236}">
                <a16:creationId xmlns:a16="http://schemas.microsoft.com/office/drawing/2014/main" id="{50149832-B846-4E98-AED1-265FE6E36FD1}"/>
              </a:ext>
            </a:extLst>
          </p:cNvPr>
          <p:cNvSpPr/>
          <p:nvPr/>
        </p:nvSpPr>
        <p:spPr>
          <a:xfrm>
            <a:off x="2382880" y="2036608"/>
            <a:ext cx="65336" cy="65336"/>
          </a:xfrm>
          <a:custGeom>
            <a:avLst/>
            <a:gdLst>
              <a:gd name="connsiteX0" fmla="*/ 9900 w 65335"/>
              <a:gd name="connsiteY0" fmla="*/ 36025 h 65335"/>
              <a:gd name="connsiteX1" fmla="*/ 36034 w 65335"/>
              <a:gd name="connsiteY1" fmla="*/ 62159 h 65335"/>
              <a:gd name="connsiteX2" fmla="*/ 62168 w 65335"/>
              <a:gd name="connsiteY2" fmla="*/ 36025 h 65335"/>
              <a:gd name="connsiteX3" fmla="*/ 36034 w 65335"/>
              <a:gd name="connsiteY3" fmla="*/ 9891 h 65335"/>
              <a:gd name="connsiteX4" fmla="*/ 9900 w 65335"/>
              <a:gd name="connsiteY4" fmla="*/ 36025 h 65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335" h="65335">
                <a:moveTo>
                  <a:pt x="9900" y="36025"/>
                </a:moveTo>
                <a:cubicBezTo>
                  <a:pt x="9900" y="50399"/>
                  <a:pt x="21660" y="62159"/>
                  <a:pt x="36034" y="62159"/>
                </a:cubicBezTo>
                <a:cubicBezTo>
                  <a:pt x="50408" y="62159"/>
                  <a:pt x="62168" y="50399"/>
                  <a:pt x="62168" y="36025"/>
                </a:cubicBezTo>
                <a:cubicBezTo>
                  <a:pt x="62168" y="21651"/>
                  <a:pt x="50408" y="9891"/>
                  <a:pt x="36034" y="9891"/>
                </a:cubicBezTo>
                <a:cubicBezTo>
                  <a:pt x="20353" y="8584"/>
                  <a:pt x="8593" y="21651"/>
                  <a:pt x="9900" y="36025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30" name="任意多边形: 形状 29">
            <a:extLst>
              <a:ext uri="{FF2B5EF4-FFF2-40B4-BE49-F238E27FC236}">
                <a16:creationId xmlns:a16="http://schemas.microsoft.com/office/drawing/2014/main" id="{FBD70B36-BF7D-4285-94A6-F1D735AAD4DE}"/>
              </a:ext>
            </a:extLst>
          </p:cNvPr>
          <p:cNvSpPr/>
          <p:nvPr/>
        </p:nvSpPr>
        <p:spPr>
          <a:xfrm>
            <a:off x="2433941" y="2006644"/>
            <a:ext cx="65336" cy="65336"/>
          </a:xfrm>
          <a:custGeom>
            <a:avLst/>
            <a:gdLst>
              <a:gd name="connsiteX0" fmla="*/ 9800 w 65335"/>
              <a:gd name="connsiteY0" fmla="*/ 35935 h 65335"/>
              <a:gd name="connsiteX1" fmla="*/ 35935 w 65335"/>
              <a:gd name="connsiteY1" fmla="*/ 62069 h 65335"/>
              <a:gd name="connsiteX2" fmla="*/ 62069 w 65335"/>
              <a:gd name="connsiteY2" fmla="*/ 35935 h 65335"/>
              <a:gd name="connsiteX3" fmla="*/ 35935 w 65335"/>
              <a:gd name="connsiteY3" fmla="*/ 9800 h 65335"/>
              <a:gd name="connsiteX4" fmla="*/ 9800 w 65335"/>
              <a:gd name="connsiteY4" fmla="*/ 35935 h 65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335" h="65335">
                <a:moveTo>
                  <a:pt x="9800" y="35935"/>
                </a:moveTo>
                <a:cubicBezTo>
                  <a:pt x="9800" y="50308"/>
                  <a:pt x="21561" y="62069"/>
                  <a:pt x="35935" y="62069"/>
                </a:cubicBezTo>
                <a:cubicBezTo>
                  <a:pt x="50308" y="62069"/>
                  <a:pt x="62069" y="50308"/>
                  <a:pt x="62069" y="35935"/>
                </a:cubicBezTo>
                <a:cubicBezTo>
                  <a:pt x="62069" y="21561"/>
                  <a:pt x="50308" y="9800"/>
                  <a:pt x="35935" y="9800"/>
                </a:cubicBezTo>
                <a:cubicBezTo>
                  <a:pt x="21561" y="9800"/>
                  <a:pt x="9800" y="21561"/>
                  <a:pt x="9800" y="35935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31" name="任意多边形: 形状 30">
            <a:extLst>
              <a:ext uri="{FF2B5EF4-FFF2-40B4-BE49-F238E27FC236}">
                <a16:creationId xmlns:a16="http://schemas.microsoft.com/office/drawing/2014/main" id="{E059A02A-8FBF-4F7F-8465-32F9CD42C2D6}"/>
              </a:ext>
            </a:extLst>
          </p:cNvPr>
          <p:cNvSpPr/>
          <p:nvPr/>
        </p:nvSpPr>
        <p:spPr>
          <a:xfrm>
            <a:off x="2466609" y="1956989"/>
            <a:ext cx="65336" cy="65336"/>
          </a:xfrm>
          <a:custGeom>
            <a:avLst/>
            <a:gdLst>
              <a:gd name="connsiteX0" fmla="*/ 9800 w 65335"/>
              <a:gd name="connsiteY0" fmla="*/ 35935 h 65335"/>
              <a:gd name="connsiteX1" fmla="*/ 35935 w 65335"/>
              <a:gd name="connsiteY1" fmla="*/ 62069 h 65335"/>
              <a:gd name="connsiteX2" fmla="*/ 62069 w 65335"/>
              <a:gd name="connsiteY2" fmla="*/ 35935 h 65335"/>
              <a:gd name="connsiteX3" fmla="*/ 35935 w 65335"/>
              <a:gd name="connsiteY3" fmla="*/ 9800 h 65335"/>
              <a:gd name="connsiteX4" fmla="*/ 9800 w 65335"/>
              <a:gd name="connsiteY4" fmla="*/ 35935 h 65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335" h="65335">
                <a:moveTo>
                  <a:pt x="9800" y="35935"/>
                </a:moveTo>
                <a:cubicBezTo>
                  <a:pt x="9800" y="50308"/>
                  <a:pt x="21561" y="62069"/>
                  <a:pt x="35935" y="62069"/>
                </a:cubicBezTo>
                <a:cubicBezTo>
                  <a:pt x="50308" y="62069"/>
                  <a:pt x="62069" y="50308"/>
                  <a:pt x="62069" y="35935"/>
                </a:cubicBezTo>
                <a:cubicBezTo>
                  <a:pt x="62069" y="21561"/>
                  <a:pt x="50308" y="9800"/>
                  <a:pt x="35935" y="9800"/>
                </a:cubicBezTo>
                <a:cubicBezTo>
                  <a:pt x="21561" y="9800"/>
                  <a:pt x="9800" y="21561"/>
                  <a:pt x="9800" y="35935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32" name="任意多边形: 形状 31">
            <a:extLst>
              <a:ext uri="{FF2B5EF4-FFF2-40B4-BE49-F238E27FC236}">
                <a16:creationId xmlns:a16="http://schemas.microsoft.com/office/drawing/2014/main" id="{53BFD27D-9C93-4FDB-A376-40ABD04FBBD2}"/>
              </a:ext>
            </a:extLst>
          </p:cNvPr>
          <p:cNvSpPr/>
          <p:nvPr/>
        </p:nvSpPr>
        <p:spPr>
          <a:xfrm>
            <a:off x="1480970" y="2624719"/>
            <a:ext cx="470416" cy="1045369"/>
          </a:xfrm>
          <a:custGeom>
            <a:avLst/>
            <a:gdLst>
              <a:gd name="connsiteX0" fmla="*/ 245387 w 470416"/>
              <a:gd name="connsiteY0" fmla="*/ 89510 h 1045369"/>
              <a:gd name="connsiteX1" fmla="*/ 12792 w 470416"/>
              <a:gd name="connsiteY1" fmla="*/ 946713 h 1045369"/>
              <a:gd name="connsiteX2" fmla="*/ 49380 w 470416"/>
              <a:gd name="connsiteY2" fmla="*/ 975461 h 1045369"/>
              <a:gd name="connsiteX3" fmla="*/ 93808 w 470416"/>
              <a:gd name="connsiteY3" fmla="*/ 1000288 h 1045369"/>
              <a:gd name="connsiteX4" fmla="*/ 108182 w 470416"/>
              <a:gd name="connsiteY4" fmla="*/ 1036876 h 1045369"/>
              <a:gd name="connsiteX5" fmla="*/ 165678 w 470416"/>
              <a:gd name="connsiteY5" fmla="*/ 955860 h 1045369"/>
              <a:gd name="connsiteX6" fmla="*/ 202266 w 470416"/>
              <a:gd name="connsiteY6" fmla="*/ 993754 h 1045369"/>
              <a:gd name="connsiteX7" fmla="*/ 221866 w 470416"/>
              <a:gd name="connsiteY7" fmla="*/ 955860 h 1045369"/>
              <a:gd name="connsiteX8" fmla="*/ 212719 w 470416"/>
              <a:gd name="connsiteY8" fmla="*/ 839562 h 1045369"/>
              <a:gd name="connsiteX9" fmla="*/ 183972 w 470416"/>
              <a:gd name="connsiteY9" fmla="*/ 758546 h 1045369"/>
              <a:gd name="connsiteX10" fmla="*/ 463608 w 470416"/>
              <a:gd name="connsiteY10" fmla="*/ 9800 h 1045369"/>
              <a:gd name="connsiteX11" fmla="*/ 245387 w 470416"/>
              <a:gd name="connsiteY11" fmla="*/ 89510 h 10453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70416" h="1045369">
                <a:moveTo>
                  <a:pt x="245387" y="89510"/>
                </a:moveTo>
                <a:cubicBezTo>
                  <a:pt x="245387" y="89510"/>
                  <a:pt x="-21182" y="914045"/>
                  <a:pt x="12792" y="946713"/>
                </a:cubicBezTo>
                <a:cubicBezTo>
                  <a:pt x="12792" y="946713"/>
                  <a:pt x="16713" y="971540"/>
                  <a:pt x="49380" y="975461"/>
                </a:cubicBezTo>
                <a:cubicBezTo>
                  <a:pt x="49380" y="975461"/>
                  <a:pt x="54607" y="1009435"/>
                  <a:pt x="93808" y="1000288"/>
                </a:cubicBezTo>
                <a:cubicBezTo>
                  <a:pt x="93808" y="1000288"/>
                  <a:pt x="97729" y="1025115"/>
                  <a:pt x="108182" y="1036876"/>
                </a:cubicBezTo>
                <a:cubicBezTo>
                  <a:pt x="125170" y="1056477"/>
                  <a:pt x="165678" y="1043409"/>
                  <a:pt x="165678" y="955860"/>
                </a:cubicBezTo>
                <a:cubicBezTo>
                  <a:pt x="165678" y="955860"/>
                  <a:pt x="176131" y="983301"/>
                  <a:pt x="202266" y="993754"/>
                </a:cubicBezTo>
                <a:cubicBezTo>
                  <a:pt x="238853" y="1008128"/>
                  <a:pt x="221866" y="955860"/>
                  <a:pt x="221866" y="955860"/>
                </a:cubicBezTo>
                <a:cubicBezTo>
                  <a:pt x="221866" y="955860"/>
                  <a:pt x="220560" y="906205"/>
                  <a:pt x="212719" y="839562"/>
                </a:cubicBezTo>
                <a:cubicBezTo>
                  <a:pt x="204879" y="772920"/>
                  <a:pt x="183972" y="758546"/>
                  <a:pt x="183972" y="758546"/>
                </a:cubicBezTo>
                <a:lnTo>
                  <a:pt x="463608" y="9800"/>
                </a:lnTo>
                <a:lnTo>
                  <a:pt x="245387" y="89510"/>
                </a:lnTo>
                <a:close/>
              </a:path>
            </a:pathLst>
          </a:custGeom>
          <a:solidFill>
            <a:srgbClr val="F2AB8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33" name="任意多边形: 形状 32">
            <a:extLst>
              <a:ext uri="{FF2B5EF4-FFF2-40B4-BE49-F238E27FC236}">
                <a16:creationId xmlns:a16="http://schemas.microsoft.com/office/drawing/2014/main" id="{22C29FDB-0431-4CAA-8375-CCC8AF993F70}"/>
              </a:ext>
            </a:extLst>
          </p:cNvPr>
          <p:cNvSpPr/>
          <p:nvPr/>
        </p:nvSpPr>
        <p:spPr>
          <a:xfrm>
            <a:off x="3638385" y="2407804"/>
            <a:ext cx="378946" cy="666423"/>
          </a:xfrm>
          <a:custGeom>
            <a:avLst/>
            <a:gdLst>
              <a:gd name="connsiteX0" fmla="*/ 220181 w 378946"/>
              <a:gd name="connsiteY0" fmla="*/ 664699 h 666423"/>
              <a:gd name="connsiteX1" fmla="*/ 341705 w 378946"/>
              <a:gd name="connsiteY1" fmla="*/ 285753 h 666423"/>
              <a:gd name="connsiteX2" fmla="*/ 178366 w 378946"/>
              <a:gd name="connsiteY2" fmla="*/ 23104 h 666423"/>
              <a:gd name="connsiteX3" fmla="*/ 20254 w 378946"/>
              <a:gd name="connsiteY3" fmla="*/ 562776 h 666423"/>
              <a:gd name="connsiteX4" fmla="*/ 9800 w 378946"/>
              <a:gd name="connsiteY4" fmla="*/ 599364 h 666423"/>
              <a:gd name="connsiteX5" fmla="*/ 220181 w 378946"/>
              <a:gd name="connsiteY5" fmla="*/ 664699 h 666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8946" h="666423">
                <a:moveTo>
                  <a:pt x="220181" y="664699"/>
                </a:moveTo>
                <a:lnTo>
                  <a:pt x="341705" y="285753"/>
                </a:lnTo>
                <a:cubicBezTo>
                  <a:pt x="455389" y="-35698"/>
                  <a:pt x="264609" y="2196"/>
                  <a:pt x="178366" y="23104"/>
                </a:cubicBezTo>
                <a:lnTo>
                  <a:pt x="20254" y="562776"/>
                </a:lnTo>
                <a:lnTo>
                  <a:pt x="9800" y="599364"/>
                </a:lnTo>
                <a:cubicBezTo>
                  <a:pt x="81669" y="618964"/>
                  <a:pt x="150925" y="641178"/>
                  <a:pt x="220181" y="664699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sp>
        <p:nvSpPr>
          <p:cNvPr id="34" name="任意多边形: 形状 33">
            <a:extLst>
              <a:ext uri="{FF2B5EF4-FFF2-40B4-BE49-F238E27FC236}">
                <a16:creationId xmlns:a16="http://schemas.microsoft.com/office/drawing/2014/main" id="{1480A4C4-AE89-4A2C-A96A-CCEF5C381B7C}"/>
              </a:ext>
            </a:extLst>
          </p:cNvPr>
          <p:cNvSpPr/>
          <p:nvPr/>
        </p:nvSpPr>
        <p:spPr>
          <a:xfrm>
            <a:off x="1652190" y="1625523"/>
            <a:ext cx="91470" cy="91470"/>
          </a:xfrm>
          <a:custGeom>
            <a:avLst/>
            <a:gdLst>
              <a:gd name="connsiteX0" fmla="*/ 9800 w 91469"/>
              <a:gd name="connsiteY0" fmla="*/ 49002 h 91469"/>
              <a:gd name="connsiteX1" fmla="*/ 49002 w 91469"/>
              <a:gd name="connsiteY1" fmla="*/ 88203 h 91469"/>
              <a:gd name="connsiteX2" fmla="*/ 88203 w 91469"/>
              <a:gd name="connsiteY2" fmla="*/ 49002 h 91469"/>
              <a:gd name="connsiteX3" fmla="*/ 49002 w 91469"/>
              <a:gd name="connsiteY3" fmla="*/ 9800 h 91469"/>
              <a:gd name="connsiteX4" fmla="*/ 9800 w 91469"/>
              <a:gd name="connsiteY4" fmla="*/ 49002 h 91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69" h="91469">
                <a:moveTo>
                  <a:pt x="9800" y="49002"/>
                </a:moveTo>
                <a:cubicBezTo>
                  <a:pt x="9800" y="69909"/>
                  <a:pt x="26788" y="88203"/>
                  <a:pt x="49002" y="88203"/>
                </a:cubicBezTo>
                <a:cubicBezTo>
                  <a:pt x="69909" y="88203"/>
                  <a:pt x="88203" y="71216"/>
                  <a:pt x="88203" y="49002"/>
                </a:cubicBezTo>
                <a:cubicBezTo>
                  <a:pt x="88203" y="26788"/>
                  <a:pt x="71216" y="9800"/>
                  <a:pt x="49002" y="9800"/>
                </a:cubicBezTo>
                <a:cubicBezTo>
                  <a:pt x="28094" y="11107"/>
                  <a:pt x="9800" y="28094"/>
                  <a:pt x="9800" y="49002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苹方 常规"/>
              <a:cs typeface="+mn-cs"/>
            </a:endParaRPr>
          </a:p>
        </p:txBody>
      </p:sp>
      <p:grpSp>
        <p:nvGrpSpPr>
          <p:cNvPr id="68" name="组合 67">
            <a:extLst>
              <a:ext uri="{FF2B5EF4-FFF2-40B4-BE49-F238E27FC236}">
                <a16:creationId xmlns:a16="http://schemas.microsoft.com/office/drawing/2014/main" id="{7048C190-F99C-4E89-9CAC-5837C89924AB}"/>
              </a:ext>
            </a:extLst>
          </p:cNvPr>
          <p:cNvGrpSpPr/>
          <p:nvPr/>
        </p:nvGrpSpPr>
        <p:grpSpPr>
          <a:xfrm>
            <a:off x="8749088" y="533839"/>
            <a:ext cx="1952605" cy="5471343"/>
            <a:chOff x="7318739" y="552649"/>
            <a:chExt cx="1952605" cy="5471343"/>
          </a:xfrm>
        </p:grpSpPr>
        <p:sp>
          <p:nvSpPr>
            <p:cNvPr id="35" name="任意多边形: 形状 34">
              <a:extLst>
                <a:ext uri="{FF2B5EF4-FFF2-40B4-BE49-F238E27FC236}">
                  <a16:creationId xmlns:a16="http://schemas.microsoft.com/office/drawing/2014/main" id="{17070559-14F0-47A2-907B-BC28B5293885}"/>
                </a:ext>
              </a:extLst>
            </p:cNvPr>
            <p:cNvSpPr/>
            <p:nvPr/>
          </p:nvSpPr>
          <p:spPr>
            <a:xfrm>
              <a:off x="7766013" y="5814918"/>
              <a:ext cx="1345913" cy="209074"/>
            </a:xfrm>
            <a:custGeom>
              <a:avLst/>
              <a:gdLst>
                <a:gd name="connsiteX0" fmla="*/ 1342646 w 1345912"/>
                <a:gd name="connsiteY0" fmla="*/ 110417 h 209073"/>
                <a:gd name="connsiteX1" fmla="*/ 676223 w 1345912"/>
                <a:gd name="connsiteY1" fmla="*/ 211034 h 209073"/>
                <a:gd name="connsiteX2" fmla="*/ 9800 w 1345912"/>
                <a:gd name="connsiteY2" fmla="*/ 110417 h 209073"/>
                <a:gd name="connsiteX3" fmla="*/ 676223 w 1345912"/>
                <a:gd name="connsiteY3" fmla="*/ 9800 h 209073"/>
                <a:gd name="connsiteX4" fmla="*/ 1342646 w 1345912"/>
                <a:gd name="connsiteY4" fmla="*/ 110417 h 2090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5912" h="209073">
                  <a:moveTo>
                    <a:pt x="1342646" y="110417"/>
                  </a:moveTo>
                  <a:cubicBezTo>
                    <a:pt x="1342646" y="165986"/>
                    <a:pt x="1044278" y="211034"/>
                    <a:pt x="676223" y="211034"/>
                  </a:cubicBezTo>
                  <a:cubicBezTo>
                    <a:pt x="308168" y="211034"/>
                    <a:pt x="9800" y="165986"/>
                    <a:pt x="9800" y="110417"/>
                  </a:cubicBezTo>
                  <a:cubicBezTo>
                    <a:pt x="9800" y="54848"/>
                    <a:pt x="308168" y="9800"/>
                    <a:pt x="676223" y="9800"/>
                  </a:cubicBezTo>
                  <a:cubicBezTo>
                    <a:pt x="1044278" y="9800"/>
                    <a:pt x="1342646" y="54848"/>
                    <a:pt x="1342646" y="110417"/>
                  </a:cubicBezTo>
                  <a:close/>
                </a:path>
              </a:pathLst>
            </a:custGeom>
            <a:solidFill>
              <a:srgbClr val="000100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苹方 常规"/>
                <a:cs typeface="+mn-cs"/>
              </a:endParaRPr>
            </a:p>
          </p:txBody>
        </p:sp>
        <p:sp>
          <p:nvSpPr>
            <p:cNvPr id="36" name="任意多边形: 形状 35">
              <a:extLst>
                <a:ext uri="{FF2B5EF4-FFF2-40B4-BE49-F238E27FC236}">
                  <a16:creationId xmlns:a16="http://schemas.microsoft.com/office/drawing/2014/main" id="{9ED7B2E6-0D09-4999-A992-A26E92416B29}"/>
                </a:ext>
              </a:extLst>
            </p:cNvPr>
            <p:cNvSpPr/>
            <p:nvPr/>
          </p:nvSpPr>
          <p:spPr>
            <a:xfrm>
              <a:off x="7464645" y="697419"/>
              <a:ext cx="1358980" cy="1176041"/>
            </a:xfrm>
            <a:custGeom>
              <a:avLst/>
              <a:gdLst>
                <a:gd name="connsiteX0" fmla="*/ 204017 w 1358979"/>
                <a:gd name="connsiteY0" fmla="*/ 402230 h 1176040"/>
                <a:gd name="connsiteX1" fmla="*/ 108627 w 1358979"/>
                <a:gd name="connsiteY1" fmla="*/ 562956 h 1176040"/>
                <a:gd name="connsiteX2" fmla="*/ 30225 w 1358979"/>
                <a:gd name="connsiteY2" fmla="*/ 850432 h 1176040"/>
                <a:gd name="connsiteX3" fmla="*/ 295487 w 1358979"/>
                <a:gd name="connsiteY3" fmla="*/ 1003318 h 1176040"/>
                <a:gd name="connsiteX4" fmla="*/ 592111 w 1358979"/>
                <a:gd name="connsiteY4" fmla="*/ 1164043 h 1176040"/>
                <a:gd name="connsiteX5" fmla="*/ 954070 w 1358979"/>
                <a:gd name="connsiteY5" fmla="*/ 1124842 h 1176040"/>
                <a:gd name="connsiteX6" fmla="*/ 1202345 w 1358979"/>
                <a:gd name="connsiteY6" fmla="*/ 928835 h 1176040"/>
                <a:gd name="connsiteX7" fmla="*/ 1302962 w 1358979"/>
                <a:gd name="connsiteY7" fmla="*/ 553809 h 1176040"/>
                <a:gd name="connsiteX8" fmla="*/ 815558 w 1358979"/>
                <a:gd name="connsiteY8" fmla="*/ 21977 h 1176040"/>
                <a:gd name="connsiteX9" fmla="*/ 204017 w 1358979"/>
                <a:gd name="connsiteY9" fmla="*/ 402230 h 1176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58979" h="1176040">
                  <a:moveTo>
                    <a:pt x="204017" y="402230"/>
                  </a:moveTo>
                  <a:cubicBezTo>
                    <a:pt x="204017" y="402230"/>
                    <a:pt x="90333" y="411377"/>
                    <a:pt x="108627" y="562956"/>
                  </a:cubicBezTo>
                  <a:cubicBezTo>
                    <a:pt x="125615" y="715841"/>
                    <a:pt x="-48178" y="602157"/>
                    <a:pt x="30225" y="850432"/>
                  </a:cubicBezTo>
                  <a:cubicBezTo>
                    <a:pt x="78573" y="1003318"/>
                    <a:pt x="209244" y="954969"/>
                    <a:pt x="295487" y="1003318"/>
                  </a:cubicBezTo>
                  <a:cubicBezTo>
                    <a:pt x="350369" y="1033372"/>
                    <a:pt x="364743" y="1195404"/>
                    <a:pt x="592111" y="1164043"/>
                  </a:cubicBezTo>
                  <a:cubicBezTo>
                    <a:pt x="818172" y="1133989"/>
                    <a:pt x="814252" y="1127455"/>
                    <a:pt x="954070" y="1124842"/>
                  </a:cubicBezTo>
                  <a:cubicBezTo>
                    <a:pt x="1159223" y="1120922"/>
                    <a:pt x="1127862" y="1035985"/>
                    <a:pt x="1202345" y="928835"/>
                  </a:cubicBezTo>
                  <a:cubicBezTo>
                    <a:pt x="1241546" y="872646"/>
                    <a:pt x="1463687" y="762883"/>
                    <a:pt x="1302962" y="553809"/>
                  </a:cubicBezTo>
                  <a:cubicBezTo>
                    <a:pt x="1167064" y="378709"/>
                    <a:pt x="1312109" y="-69493"/>
                    <a:pt x="815558" y="21977"/>
                  </a:cubicBezTo>
                  <a:cubicBezTo>
                    <a:pt x="319008" y="113447"/>
                    <a:pt x="204017" y="402230"/>
                    <a:pt x="204017" y="402230"/>
                  </a:cubicBezTo>
                  <a:close/>
                </a:path>
              </a:pathLst>
            </a:custGeom>
            <a:solidFill>
              <a:srgbClr val="3737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苹方 常规"/>
                <a:cs typeface="+mn-cs"/>
              </a:endParaRPr>
            </a:p>
          </p:txBody>
        </p:sp>
        <p:sp>
          <p:nvSpPr>
            <p:cNvPr id="37" name="任意多边形: 形状 36">
              <a:extLst>
                <a:ext uri="{FF2B5EF4-FFF2-40B4-BE49-F238E27FC236}">
                  <a16:creationId xmlns:a16="http://schemas.microsoft.com/office/drawing/2014/main" id="{828689C8-F5E4-4EA8-AEF5-EC6DCDC840B7}"/>
                </a:ext>
              </a:extLst>
            </p:cNvPr>
            <p:cNvSpPr/>
            <p:nvPr/>
          </p:nvSpPr>
          <p:spPr>
            <a:xfrm>
              <a:off x="8670257" y="2518084"/>
              <a:ext cx="601087" cy="849363"/>
            </a:xfrm>
            <a:custGeom>
              <a:avLst/>
              <a:gdLst>
                <a:gd name="connsiteX0" fmla="*/ 498510 w 601087"/>
                <a:gd name="connsiteY0" fmla="*/ 536405 h 849362"/>
                <a:gd name="connsiteX1" fmla="*/ 375680 w 601087"/>
                <a:gd name="connsiteY1" fmla="*/ 499817 h 849362"/>
                <a:gd name="connsiteX2" fmla="*/ 154845 w 601087"/>
                <a:gd name="connsiteY2" fmla="*/ 9800 h 849362"/>
                <a:gd name="connsiteX3" fmla="*/ 9800 w 601087"/>
                <a:gd name="connsiteY3" fmla="*/ 144392 h 849362"/>
                <a:gd name="connsiteX4" fmla="*/ 260689 w 601087"/>
                <a:gd name="connsiteY4" fmla="*/ 572993 h 849362"/>
                <a:gd name="connsiteX5" fmla="*/ 259382 w 601087"/>
                <a:gd name="connsiteY5" fmla="*/ 575606 h 849362"/>
                <a:gd name="connsiteX6" fmla="*/ 292050 w 601087"/>
                <a:gd name="connsiteY6" fmla="*/ 691904 h 849362"/>
                <a:gd name="connsiteX7" fmla="*/ 326024 w 601087"/>
                <a:gd name="connsiteY7" fmla="*/ 766386 h 849362"/>
                <a:gd name="connsiteX8" fmla="*/ 374373 w 601087"/>
                <a:gd name="connsiteY8" fmla="*/ 821268 h 849362"/>
                <a:gd name="connsiteX9" fmla="*/ 354772 w 601087"/>
                <a:gd name="connsiteY9" fmla="*/ 719345 h 849362"/>
                <a:gd name="connsiteX10" fmla="*/ 478910 w 601087"/>
                <a:gd name="connsiteY10" fmla="*/ 843482 h 849362"/>
                <a:gd name="connsiteX11" fmla="*/ 413574 w 601087"/>
                <a:gd name="connsiteY11" fmla="*/ 708891 h 849362"/>
                <a:gd name="connsiteX12" fmla="*/ 550779 w 601087"/>
                <a:gd name="connsiteY12" fmla="*/ 819962 h 849362"/>
                <a:gd name="connsiteX13" fmla="*/ 464536 w 601087"/>
                <a:gd name="connsiteY13" fmla="*/ 677530 h 849362"/>
                <a:gd name="connsiteX14" fmla="*/ 584753 w 601087"/>
                <a:gd name="connsiteY14" fmla="*/ 766386 h 849362"/>
                <a:gd name="connsiteX15" fmla="*/ 559926 w 601087"/>
                <a:gd name="connsiteY15" fmla="*/ 699744 h 849362"/>
                <a:gd name="connsiteX16" fmla="*/ 473683 w 601087"/>
                <a:gd name="connsiteY16" fmla="*/ 593901 h 849362"/>
                <a:gd name="connsiteX17" fmla="*/ 507658 w 601087"/>
                <a:gd name="connsiteY17" fmla="*/ 597821 h 849362"/>
                <a:gd name="connsiteX18" fmla="*/ 595207 w 601087"/>
                <a:gd name="connsiteY18" fmla="*/ 584754 h 849362"/>
                <a:gd name="connsiteX19" fmla="*/ 498510 w 601087"/>
                <a:gd name="connsiteY19" fmla="*/ 536405 h 849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01087" h="849362">
                  <a:moveTo>
                    <a:pt x="498510" y="536405"/>
                  </a:moveTo>
                  <a:cubicBezTo>
                    <a:pt x="463229" y="502431"/>
                    <a:pt x="425335" y="498510"/>
                    <a:pt x="375680" y="499817"/>
                  </a:cubicBezTo>
                  <a:cubicBezTo>
                    <a:pt x="315571" y="367839"/>
                    <a:pt x="154845" y="9800"/>
                    <a:pt x="154845" y="9800"/>
                  </a:cubicBezTo>
                  <a:lnTo>
                    <a:pt x="9800" y="144392"/>
                  </a:lnTo>
                  <a:cubicBezTo>
                    <a:pt x="9800" y="144392"/>
                    <a:pt x="161379" y="427948"/>
                    <a:pt x="260689" y="572993"/>
                  </a:cubicBezTo>
                  <a:cubicBezTo>
                    <a:pt x="259382" y="574300"/>
                    <a:pt x="259382" y="575606"/>
                    <a:pt x="259382" y="575606"/>
                  </a:cubicBezTo>
                  <a:cubicBezTo>
                    <a:pt x="247622" y="620035"/>
                    <a:pt x="276370" y="664463"/>
                    <a:pt x="292050" y="691904"/>
                  </a:cubicBezTo>
                  <a:cubicBezTo>
                    <a:pt x="307731" y="720652"/>
                    <a:pt x="311651" y="735025"/>
                    <a:pt x="326024" y="766386"/>
                  </a:cubicBezTo>
                  <a:cubicBezTo>
                    <a:pt x="337785" y="792521"/>
                    <a:pt x="358692" y="835642"/>
                    <a:pt x="374373" y="821268"/>
                  </a:cubicBezTo>
                  <a:cubicBezTo>
                    <a:pt x="388747" y="806895"/>
                    <a:pt x="346932" y="724572"/>
                    <a:pt x="354772" y="719345"/>
                  </a:cubicBezTo>
                  <a:cubicBezTo>
                    <a:pt x="363919" y="712811"/>
                    <a:pt x="459309" y="889217"/>
                    <a:pt x="478910" y="843482"/>
                  </a:cubicBezTo>
                  <a:cubicBezTo>
                    <a:pt x="485443" y="829109"/>
                    <a:pt x="414881" y="729798"/>
                    <a:pt x="413574" y="708891"/>
                  </a:cubicBezTo>
                  <a:cubicBezTo>
                    <a:pt x="412268" y="687984"/>
                    <a:pt x="524645" y="848709"/>
                    <a:pt x="550779" y="819962"/>
                  </a:cubicBezTo>
                  <a:cubicBezTo>
                    <a:pt x="566460" y="802974"/>
                    <a:pt x="443629" y="667076"/>
                    <a:pt x="464536" y="677530"/>
                  </a:cubicBezTo>
                  <a:cubicBezTo>
                    <a:pt x="491977" y="691904"/>
                    <a:pt x="567766" y="765080"/>
                    <a:pt x="584753" y="766386"/>
                  </a:cubicBezTo>
                  <a:cubicBezTo>
                    <a:pt x="601741" y="769000"/>
                    <a:pt x="622648" y="772920"/>
                    <a:pt x="559926" y="699744"/>
                  </a:cubicBezTo>
                  <a:cubicBezTo>
                    <a:pt x="514191" y="646169"/>
                    <a:pt x="472376" y="612194"/>
                    <a:pt x="473683" y="593901"/>
                  </a:cubicBezTo>
                  <a:cubicBezTo>
                    <a:pt x="476296" y="572993"/>
                    <a:pt x="507658" y="597821"/>
                    <a:pt x="507658" y="597821"/>
                  </a:cubicBezTo>
                  <a:cubicBezTo>
                    <a:pt x="589980" y="642249"/>
                    <a:pt x="593900" y="597821"/>
                    <a:pt x="595207" y="584754"/>
                  </a:cubicBezTo>
                  <a:cubicBezTo>
                    <a:pt x="597821" y="572993"/>
                    <a:pt x="535098" y="572993"/>
                    <a:pt x="498510" y="536405"/>
                  </a:cubicBezTo>
                  <a:close/>
                </a:path>
              </a:pathLst>
            </a:custGeom>
            <a:solidFill>
              <a:srgbClr val="F2AB8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苹方 常规"/>
                <a:cs typeface="+mn-cs"/>
              </a:endParaRPr>
            </a:p>
          </p:txBody>
        </p:sp>
        <p:sp>
          <p:nvSpPr>
            <p:cNvPr id="38" name="任意多边形: 形状 37">
              <a:extLst>
                <a:ext uri="{FF2B5EF4-FFF2-40B4-BE49-F238E27FC236}">
                  <a16:creationId xmlns:a16="http://schemas.microsoft.com/office/drawing/2014/main" id="{94343CFE-D13C-484E-BC21-EBF7B1744B10}"/>
                </a:ext>
              </a:extLst>
            </p:cNvPr>
            <p:cNvSpPr/>
            <p:nvPr/>
          </p:nvSpPr>
          <p:spPr>
            <a:xfrm>
              <a:off x="8372911" y="1858054"/>
              <a:ext cx="509617" cy="888564"/>
            </a:xfrm>
            <a:custGeom>
              <a:avLst/>
              <a:gdLst>
                <a:gd name="connsiteX0" fmla="*/ 271865 w 509617"/>
                <a:gd name="connsiteY0" fmla="*/ 750847 h 888564"/>
                <a:gd name="connsiteX1" fmla="*/ 334587 w 509617"/>
                <a:gd name="connsiteY1" fmla="*/ 880211 h 888564"/>
                <a:gd name="connsiteX2" fmla="*/ 509687 w 509617"/>
                <a:gd name="connsiteY2" fmla="*/ 732553 h 888564"/>
                <a:gd name="connsiteX3" fmla="*/ 424750 w 509617"/>
                <a:gd name="connsiteY3" fmla="*/ 560067 h 888564"/>
                <a:gd name="connsiteX4" fmla="*/ 172555 w 509617"/>
                <a:gd name="connsiteY4" fmla="*/ 11248 h 888564"/>
                <a:gd name="connsiteX5" fmla="*/ 73245 w 509617"/>
                <a:gd name="connsiteY5" fmla="*/ 328779 h 888564"/>
                <a:gd name="connsiteX6" fmla="*/ 271865 w 509617"/>
                <a:gd name="connsiteY6" fmla="*/ 750847 h 888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09617" h="888564">
                  <a:moveTo>
                    <a:pt x="271865" y="750847"/>
                  </a:moveTo>
                  <a:lnTo>
                    <a:pt x="334587" y="880211"/>
                  </a:lnTo>
                  <a:cubicBezTo>
                    <a:pt x="394696" y="833170"/>
                    <a:pt x="453498" y="783515"/>
                    <a:pt x="509687" y="732553"/>
                  </a:cubicBezTo>
                  <a:lnTo>
                    <a:pt x="424750" y="560067"/>
                  </a:lnTo>
                  <a:lnTo>
                    <a:pt x="172555" y="11248"/>
                  </a:lnTo>
                  <a:cubicBezTo>
                    <a:pt x="86312" y="2101"/>
                    <a:pt x="-82254" y="28235"/>
                    <a:pt x="73245" y="328779"/>
                  </a:cubicBezTo>
                  <a:lnTo>
                    <a:pt x="271865" y="750847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苹方 常规"/>
                <a:cs typeface="+mn-cs"/>
              </a:endParaRPr>
            </a:p>
          </p:txBody>
        </p:sp>
        <p:sp>
          <p:nvSpPr>
            <p:cNvPr id="39" name="任意多边形: 形状 38">
              <a:extLst>
                <a:ext uri="{FF2B5EF4-FFF2-40B4-BE49-F238E27FC236}">
                  <a16:creationId xmlns:a16="http://schemas.microsoft.com/office/drawing/2014/main" id="{798C2BA2-9D40-403A-BE06-B2833DE927CF}"/>
                </a:ext>
              </a:extLst>
            </p:cNvPr>
            <p:cNvSpPr/>
            <p:nvPr/>
          </p:nvSpPr>
          <p:spPr>
            <a:xfrm>
              <a:off x="7912605" y="5518295"/>
              <a:ext cx="287477" cy="470416"/>
            </a:xfrm>
            <a:custGeom>
              <a:avLst/>
              <a:gdLst>
                <a:gd name="connsiteX0" fmla="*/ 40921 w 287476"/>
                <a:gd name="connsiteY0" fmla="*/ 9800 h 470416"/>
                <a:gd name="connsiteX1" fmla="*/ 17400 w 287476"/>
                <a:gd name="connsiteY1" fmla="*/ 376986 h 470416"/>
                <a:gd name="connsiteX2" fmla="*/ 287889 w 287476"/>
                <a:gd name="connsiteY2" fmla="*/ 405734 h 470416"/>
                <a:gd name="connsiteX3" fmla="*/ 238234 w 287476"/>
                <a:gd name="connsiteY3" fmla="*/ 24174 h 470416"/>
                <a:gd name="connsiteX4" fmla="*/ 40921 w 287476"/>
                <a:gd name="connsiteY4" fmla="*/ 9800 h 470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7476" h="470416">
                  <a:moveTo>
                    <a:pt x="40921" y="9800"/>
                  </a:moveTo>
                  <a:cubicBezTo>
                    <a:pt x="40921" y="9800"/>
                    <a:pt x="-8734" y="235861"/>
                    <a:pt x="17400" y="376986"/>
                  </a:cubicBezTo>
                  <a:cubicBezTo>
                    <a:pt x="17400" y="376986"/>
                    <a:pt x="242155" y="559926"/>
                    <a:pt x="287889" y="405734"/>
                  </a:cubicBezTo>
                  <a:lnTo>
                    <a:pt x="238234" y="24174"/>
                  </a:lnTo>
                  <a:lnTo>
                    <a:pt x="40921" y="9800"/>
                  </a:lnTo>
                  <a:close/>
                </a:path>
              </a:pathLst>
            </a:custGeom>
            <a:solidFill>
              <a:srgbClr val="2B2C2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苹方 常规"/>
                <a:cs typeface="+mn-cs"/>
              </a:endParaRPr>
            </a:p>
          </p:txBody>
        </p:sp>
        <p:sp>
          <p:nvSpPr>
            <p:cNvPr id="40" name="任意多边形: 形状 39">
              <a:extLst>
                <a:ext uri="{FF2B5EF4-FFF2-40B4-BE49-F238E27FC236}">
                  <a16:creationId xmlns:a16="http://schemas.microsoft.com/office/drawing/2014/main" id="{D8B36FEE-B6B9-4AA3-A8B3-BEA4B3AAA43A}"/>
                </a:ext>
              </a:extLst>
            </p:cNvPr>
            <p:cNvSpPr/>
            <p:nvPr/>
          </p:nvSpPr>
          <p:spPr>
            <a:xfrm>
              <a:off x="7943725" y="5409837"/>
              <a:ext cx="222141" cy="418148"/>
            </a:xfrm>
            <a:custGeom>
              <a:avLst/>
              <a:gdLst>
                <a:gd name="connsiteX0" fmla="*/ 224101 w 222140"/>
                <a:gd name="connsiteY0" fmla="*/ 15027 h 418147"/>
                <a:gd name="connsiteX1" fmla="*/ 9800 w 222140"/>
                <a:gd name="connsiteY1" fmla="*/ 9800 h 418147"/>
                <a:gd name="connsiteX2" fmla="*/ 11107 w 222140"/>
                <a:gd name="connsiteY2" fmla="*/ 248929 h 418147"/>
                <a:gd name="connsiteX3" fmla="*/ 56842 w 222140"/>
                <a:gd name="connsiteY3" fmla="*/ 386134 h 418147"/>
                <a:gd name="connsiteX4" fmla="*/ 221488 w 222140"/>
                <a:gd name="connsiteY4" fmla="*/ 373066 h 418147"/>
                <a:gd name="connsiteX5" fmla="*/ 205807 w 222140"/>
                <a:gd name="connsiteY5" fmla="*/ 132631 h 418147"/>
                <a:gd name="connsiteX6" fmla="*/ 224101 w 222140"/>
                <a:gd name="connsiteY6" fmla="*/ 15027 h 418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2140" h="418147">
                  <a:moveTo>
                    <a:pt x="224101" y="15027"/>
                  </a:moveTo>
                  <a:cubicBezTo>
                    <a:pt x="152232" y="16334"/>
                    <a:pt x="81669" y="15027"/>
                    <a:pt x="9800" y="9800"/>
                  </a:cubicBezTo>
                  <a:cubicBezTo>
                    <a:pt x="12414" y="147005"/>
                    <a:pt x="11107" y="248929"/>
                    <a:pt x="11107" y="248929"/>
                  </a:cubicBezTo>
                  <a:cubicBezTo>
                    <a:pt x="11107" y="248929"/>
                    <a:pt x="18947" y="374373"/>
                    <a:pt x="56842" y="386134"/>
                  </a:cubicBezTo>
                  <a:cubicBezTo>
                    <a:pt x="150925" y="456696"/>
                    <a:pt x="221488" y="373066"/>
                    <a:pt x="221488" y="373066"/>
                  </a:cubicBezTo>
                  <a:lnTo>
                    <a:pt x="205807" y="132631"/>
                  </a:lnTo>
                  <a:cubicBezTo>
                    <a:pt x="208420" y="132631"/>
                    <a:pt x="213647" y="88203"/>
                    <a:pt x="224101" y="15027"/>
                  </a:cubicBezTo>
                  <a:close/>
                </a:path>
              </a:pathLst>
            </a:custGeom>
            <a:solidFill>
              <a:srgbClr val="F2AB8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苹方 常规"/>
                <a:cs typeface="+mn-cs"/>
              </a:endParaRPr>
            </a:p>
          </p:txBody>
        </p:sp>
        <p:sp>
          <p:nvSpPr>
            <p:cNvPr id="41" name="任意多边形: 形状 40">
              <a:extLst>
                <a:ext uri="{FF2B5EF4-FFF2-40B4-BE49-F238E27FC236}">
                  <a16:creationId xmlns:a16="http://schemas.microsoft.com/office/drawing/2014/main" id="{D313E800-5450-42CA-8F30-8120C49ED077}"/>
                </a:ext>
              </a:extLst>
            </p:cNvPr>
            <p:cNvSpPr/>
            <p:nvPr/>
          </p:nvSpPr>
          <p:spPr>
            <a:xfrm>
              <a:off x="8518679" y="5260872"/>
              <a:ext cx="431215" cy="588020"/>
            </a:xfrm>
            <a:custGeom>
              <a:avLst/>
              <a:gdLst>
                <a:gd name="connsiteX0" fmla="*/ 247622 w 431214"/>
                <a:gd name="connsiteY0" fmla="*/ 285517 h 588020"/>
                <a:gd name="connsiteX1" fmla="*/ 228021 w 431214"/>
                <a:gd name="connsiteY1" fmla="*/ 9800 h 588020"/>
                <a:gd name="connsiteX2" fmla="*/ 115644 w 431214"/>
                <a:gd name="connsiteY2" fmla="*/ 81669 h 588020"/>
                <a:gd name="connsiteX3" fmla="*/ 9800 w 431214"/>
                <a:gd name="connsiteY3" fmla="*/ 92123 h 588020"/>
                <a:gd name="connsiteX4" fmla="*/ 60762 w 431214"/>
                <a:gd name="connsiteY4" fmla="*/ 299891 h 588020"/>
                <a:gd name="connsiteX5" fmla="*/ 277676 w 431214"/>
                <a:gd name="connsiteY5" fmla="*/ 580834 h 588020"/>
                <a:gd name="connsiteX6" fmla="*/ 429255 w 431214"/>
                <a:gd name="connsiteY6" fmla="*/ 580834 h 588020"/>
                <a:gd name="connsiteX7" fmla="*/ 247622 w 431214"/>
                <a:gd name="connsiteY7" fmla="*/ 285517 h 588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31214" h="588020">
                  <a:moveTo>
                    <a:pt x="247622" y="285517"/>
                  </a:moveTo>
                  <a:cubicBezTo>
                    <a:pt x="247622" y="285517"/>
                    <a:pt x="238475" y="170526"/>
                    <a:pt x="228021" y="9800"/>
                  </a:cubicBezTo>
                  <a:cubicBezTo>
                    <a:pt x="204500" y="47695"/>
                    <a:pt x="162686" y="73829"/>
                    <a:pt x="115644" y="81669"/>
                  </a:cubicBezTo>
                  <a:cubicBezTo>
                    <a:pt x="80363" y="88203"/>
                    <a:pt x="45082" y="90817"/>
                    <a:pt x="9800" y="92123"/>
                  </a:cubicBezTo>
                  <a:cubicBezTo>
                    <a:pt x="39855" y="212341"/>
                    <a:pt x="60762" y="299891"/>
                    <a:pt x="60762" y="299891"/>
                  </a:cubicBezTo>
                  <a:lnTo>
                    <a:pt x="277676" y="580834"/>
                  </a:lnTo>
                  <a:lnTo>
                    <a:pt x="429255" y="580834"/>
                  </a:lnTo>
                  <a:lnTo>
                    <a:pt x="247622" y="285517"/>
                  </a:lnTo>
                  <a:close/>
                </a:path>
              </a:pathLst>
            </a:custGeom>
            <a:solidFill>
              <a:srgbClr val="F2AB8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苹方 常规"/>
                <a:cs typeface="+mn-cs"/>
              </a:endParaRPr>
            </a:p>
          </p:txBody>
        </p:sp>
        <p:sp>
          <p:nvSpPr>
            <p:cNvPr id="42" name="任意多边形: 形状 41">
              <a:extLst>
                <a:ext uri="{FF2B5EF4-FFF2-40B4-BE49-F238E27FC236}">
                  <a16:creationId xmlns:a16="http://schemas.microsoft.com/office/drawing/2014/main" id="{42143AE3-7536-4FD9-98F2-2064EC71CE65}"/>
                </a:ext>
              </a:extLst>
            </p:cNvPr>
            <p:cNvSpPr/>
            <p:nvPr/>
          </p:nvSpPr>
          <p:spPr>
            <a:xfrm>
              <a:off x="8523218" y="5535282"/>
              <a:ext cx="535752" cy="418148"/>
            </a:xfrm>
            <a:custGeom>
              <a:avLst/>
              <a:gdLst>
                <a:gd name="connsiteX0" fmla="*/ 57529 w 535751"/>
                <a:gd name="connsiteY0" fmla="*/ 9800 h 418147"/>
                <a:gd name="connsiteX1" fmla="*/ 14407 w 535751"/>
                <a:gd name="connsiteY1" fmla="*/ 161379 h 418147"/>
                <a:gd name="connsiteX2" fmla="*/ 71903 w 535751"/>
                <a:gd name="connsiteY2" fmla="*/ 393974 h 418147"/>
                <a:gd name="connsiteX3" fmla="*/ 100650 w 535751"/>
                <a:gd name="connsiteY3" fmla="*/ 391360 h 418147"/>
                <a:gd name="connsiteX4" fmla="*/ 95424 w 535751"/>
                <a:gd name="connsiteY4" fmla="*/ 221488 h 418147"/>
                <a:gd name="connsiteX5" fmla="*/ 198654 w 535751"/>
                <a:gd name="connsiteY5" fmla="*/ 382213 h 418147"/>
                <a:gd name="connsiteX6" fmla="*/ 524025 w 535751"/>
                <a:gd name="connsiteY6" fmla="*/ 382213 h 418147"/>
                <a:gd name="connsiteX7" fmla="*/ 403807 w 535751"/>
                <a:gd name="connsiteY7" fmla="*/ 268529 h 418147"/>
                <a:gd name="connsiteX8" fmla="*/ 263989 w 535751"/>
                <a:gd name="connsiteY8" fmla="*/ 256769 h 418147"/>
                <a:gd name="connsiteX9" fmla="*/ 57529 w 535751"/>
                <a:gd name="connsiteY9" fmla="*/ 9800 h 418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35751" h="418147">
                  <a:moveTo>
                    <a:pt x="57529" y="9800"/>
                  </a:moveTo>
                  <a:cubicBezTo>
                    <a:pt x="57529" y="9800"/>
                    <a:pt x="-7807" y="69909"/>
                    <a:pt x="14407" y="161379"/>
                  </a:cubicBezTo>
                  <a:cubicBezTo>
                    <a:pt x="36622" y="252849"/>
                    <a:pt x="71903" y="393974"/>
                    <a:pt x="71903" y="393974"/>
                  </a:cubicBezTo>
                  <a:lnTo>
                    <a:pt x="100650" y="391360"/>
                  </a:lnTo>
                  <a:lnTo>
                    <a:pt x="95424" y="221488"/>
                  </a:lnTo>
                  <a:cubicBezTo>
                    <a:pt x="95424" y="221488"/>
                    <a:pt x="164679" y="369146"/>
                    <a:pt x="198654" y="382213"/>
                  </a:cubicBezTo>
                  <a:cubicBezTo>
                    <a:pt x="232628" y="393974"/>
                    <a:pt x="499197" y="439708"/>
                    <a:pt x="524025" y="382213"/>
                  </a:cubicBezTo>
                  <a:cubicBezTo>
                    <a:pt x="548852" y="324718"/>
                    <a:pt x="403807" y="268529"/>
                    <a:pt x="403807" y="268529"/>
                  </a:cubicBezTo>
                  <a:cubicBezTo>
                    <a:pt x="403807" y="268529"/>
                    <a:pt x="335858" y="309037"/>
                    <a:pt x="263989" y="256769"/>
                  </a:cubicBezTo>
                  <a:cubicBezTo>
                    <a:pt x="192120" y="203194"/>
                    <a:pt x="57529" y="9800"/>
                    <a:pt x="57529" y="9800"/>
                  </a:cubicBezTo>
                  <a:close/>
                </a:path>
              </a:pathLst>
            </a:custGeom>
            <a:solidFill>
              <a:srgbClr val="2B2C2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苹方 常规"/>
                <a:cs typeface="+mn-cs"/>
              </a:endParaRPr>
            </a:p>
          </p:txBody>
        </p:sp>
        <p:sp>
          <p:nvSpPr>
            <p:cNvPr id="43" name="任意多边形: 形状 42">
              <a:extLst>
                <a:ext uri="{FF2B5EF4-FFF2-40B4-BE49-F238E27FC236}">
                  <a16:creationId xmlns:a16="http://schemas.microsoft.com/office/drawing/2014/main" id="{6A195B9D-B09B-4F02-8962-5F8C7C65E4C8}"/>
                </a:ext>
              </a:extLst>
            </p:cNvPr>
            <p:cNvSpPr/>
            <p:nvPr/>
          </p:nvSpPr>
          <p:spPr>
            <a:xfrm>
              <a:off x="7735426" y="2563819"/>
              <a:ext cx="1110705" cy="2966236"/>
            </a:xfrm>
            <a:custGeom>
              <a:avLst/>
              <a:gdLst>
                <a:gd name="connsiteX0" fmla="*/ 330477 w 1110704"/>
                <a:gd name="connsiteY0" fmla="*/ 50308 h 2966235"/>
                <a:gd name="connsiteX1" fmla="*/ 806120 w 1110704"/>
                <a:gd name="connsiteY1" fmla="*/ 9800 h 2966235"/>
                <a:gd name="connsiteX2" fmla="*/ 1023034 w 1110704"/>
                <a:gd name="connsiteY2" fmla="*/ 1750340 h 2966235"/>
                <a:gd name="connsiteX3" fmla="*/ 1088370 w 1110704"/>
                <a:gd name="connsiteY3" fmla="*/ 2896327 h 2966235"/>
                <a:gd name="connsiteX4" fmla="*/ 756465 w 1110704"/>
                <a:gd name="connsiteY4" fmla="*/ 2952515 h 2966235"/>
                <a:gd name="connsiteX5" fmla="*/ 658462 w 1110704"/>
                <a:gd name="connsiteY5" fmla="*/ 2309613 h 2966235"/>
                <a:gd name="connsiteX6" fmla="*/ 718570 w 1110704"/>
                <a:gd name="connsiteY6" fmla="*/ 1767328 h 2966235"/>
                <a:gd name="connsiteX7" fmla="*/ 606193 w 1110704"/>
                <a:gd name="connsiteY7" fmla="*/ 972847 h 2966235"/>
                <a:gd name="connsiteX8" fmla="*/ 600966 w 1110704"/>
                <a:gd name="connsiteY8" fmla="*/ 974154 h 2966235"/>
                <a:gd name="connsiteX9" fmla="*/ 564379 w 1110704"/>
                <a:gd name="connsiteY9" fmla="*/ 1837890 h 2966235"/>
                <a:gd name="connsiteX10" fmla="*/ 489896 w 1110704"/>
                <a:gd name="connsiteY10" fmla="*/ 2926381 h 2966235"/>
                <a:gd name="connsiteX11" fmla="*/ 165832 w 1110704"/>
                <a:gd name="connsiteY11" fmla="*/ 2919847 h 2966235"/>
                <a:gd name="connsiteX12" fmla="*/ 131857 w 1110704"/>
                <a:gd name="connsiteY12" fmla="*/ 2380176 h 2966235"/>
                <a:gd name="connsiteX13" fmla="*/ 244234 w 1110704"/>
                <a:gd name="connsiteY13" fmla="*/ 1815676 h 2966235"/>
                <a:gd name="connsiteX14" fmla="*/ 244234 w 1110704"/>
                <a:gd name="connsiteY14" fmla="*/ 1809142 h 2966235"/>
                <a:gd name="connsiteX15" fmla="*/ 10333 w 1110704"/>
                <a:gd name="connsiteY15" fmla="*/ 785987 h 2966235"/>
                <a:gd name="connsiteX16" fmla="*/ 330477 w 1110704"/>
                <a:gd name="connsiteY16" fmla="*/ 50308 h 2966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10704" h="2966235">
                  <a:moveTo>
                    <a:pt x="330477" y="50308"/>
                  </a:moveTo>
                  <a:lnTo>
                    <a:pt x="806120" y="9800"/>
                  </a:lnTo>
                  <a:cubicBezTo>
                    <a:pt x="1320965" y="749399"/>
                    <a:pt x="1023034" y="1750340"/>
                    <a:pt x="1023034" y="1750340"/>
                  </a:cubicBezTo>
                  <a:cubicBezTo>
                    <a:pt x="1017807" y="1903226"/>
                    <a:pt x="1068769" y="2636291"/>
                    <a:pt x="1088370" y="2896327"/>
                  </a:cubicBezTo>
                  <a:cubicBezTo>
                    <a:pt x="974686" y="2960356"/>
                    <a:pt x="823107" y="2973423"/>
                    <a:pt x="756465" y="2952515"/>
                  </a:cubicBezTo>
                  <a:cubicBezTo>
                    <a:pt x="721184" y="2808777"/>
                    <a:pt x="676756" y="2505620"/>
                    <a:pt x="658462" y="2309613"/>
                  </a:cubicBezTo>
                  <a:cubicBezTo>
                    <a:pt x="632328" y="2026057"/>
                    <a:pt x="688516" y="1831357"/>
                    <a:pt x="718570" y="1767328"/>
                  </a:cubicBezTo>
                  <a:cubicBezTo>
                    <a:pt x="696356" y="1700685"/>
                    <a:pt x="631021" y="1252483"/>
                    <a:pt x="606193" y="972847"/>
                  </a:cubicBezTo>
                  <a:lnTo>
                    <a:pt x="600966" y="974154"/>
                  </a:lnTo>
                  <a:cubicBezTo>
                    <a:pt x="623181" y="1404062"/>
                    <a:pt x="603580" y="1674551"/>
                    <a:pt x="564379" y="1837890"/>
                  </a:cubicBezTo>
                  <a:cubicBezTo>
                    <a:pt x="519950" y="2121447"/>
                    <a:pt x="496430" y="2747362"/>
                    <a:pt x="489896" y="2926381"/>
                  </a:cubicBezTo>
                  <a:cubicBezTo>
                    <a:pt x="420640" y="2932915"/>
                    <a:pt x="291276" y="2989103"/>
                    <a:pt x="165832" y="2919847"/>
                  </a:cubicBezTo>
                  <a:cubicBezTo>
                    <a:pt x="144924" y="2749975"/>
                    <a:pt x="142311" y="2547435"/>
                    <a:pt x="131857" y="2380176"/>
                  </a:cubicBezTo>
                  <a:cubicBezTo>
                    <a:pt x="107030" y="2019523"/>
                    <a:pt x="244234" y="1815676"/>
                    <a:pt x="244234" y="1815676"/>
                  </a:cubicBezTo>
                  <a:cubicBezTo>
                    <a:pt x="244234" y="1813063"/>
                    <a:pt x="244234" y="1811756"/>
                    <a:pt x="244234" y="1809142"/>
                  </a:cubicBezTo>
                  <a:cubicBezTo>
                    <a:pt x="172365" y="1566094"/>
                    <a:pt x="22093" y="1038183"/>
                    <a:pt x="10333" y="785987"/>
                  </a:cubicBezTo>
                  <a:cubicBezTo>
                    <a:pt x="-5348" y="452776"/>
                    <a:pt x="330477" y="50308"/>
                    <a:pt x="330477" y="50308"/>
                  </a:cubicBezTo>
                  <a:close/>
                </a:path>
              </a:pathLst>
            </a:custGeom>
            <a:solidFill>
              <a:srgbClr val="6D6D6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苹方 常规"/>
                <a:cs typeface="+mn-cs"/>
              </a:endParaRPr>
            </a:p>
          </p:txBody>
        </p:sp>
        <p:sp>
          <p:nvSpPr>
            <p:cNvPr id="44" name="任意多边形: 形状 43">
              <a:extLst>
                <a:ext uri="{FF2B5EF4-FFF2-40B4-BE49-F238E27FC236}">
                  <a16:creationId xmlns:a16="http://schemas.microsoft.com/office/drawing/2014/main" id="{28BC181B-944D-4780-AFFB-8F0380B1406F}"/>
                </a:ext>
              </a:extLst>
            </p:cNvPr>
            <p:cNvSpPr/>
            <p:nvPr/>
          </p:nvSpPr>
          <p:spPr>
            <a:xfrm>
              <a:off x="7825936" y="1555038"/>
              <a:ext cx="731758" cy="653356"/>
            </a:xfrm>
            <a:custGeom>
              <a:avLst/>
              <a:gdLst>
                <a:gd name="connsiteX0" fmla="*/ 481708 w 731758"/>
                <a:gd name="connsiteY0" fmla="*/ 245008 h 653355"/>
                <a:gd name="connsiteX1" fmla="*/ 480402 w 731758"/>
                <a:gd name="connsiteY1" fmla="*/ 250235 h 653355"/>
                <a:gd name="connsiteX2" fmla="*/ 479095 w 731758"/>
                <a:gd name="connsiteY2" fmla="*/ 9800 h 653355"/>
                <a:gd name="connsiteX3" fmla="*/ 275248 w 731758"/>
                <a:gd name="connsiteY3" fmla="*/ 9800 h 653355"/>
                <a:gd name="connsiteX4" fmla="*/ 288315 w 731758"/>
                <a:gd name="connsiteY4" fmla="*/ 254155 h 653355"/>
                <a:gd name="connsiteX5" fmla="*/ 9985 w 731758"/>
                <a:gd name="connsiteY5" fmla="*/ 318184 h 653355"/>
                <a:gd name="connsiteX6" fmla="*/ 20439 w 731758"/>
                <a:gd name="connsiteY6" fmla="*/ 488057 h 653355"/>
                <a:gd name="connsiteX7" fmla="*/ 187698 w 731758"/>
                <a:gd name="connsiteY7" fmla="*/ 570380 h 653355"/>
                <a:gd name="connsiteX8" fmla="*/ 208606 w 731758"/>
                <a:gd name="connsiteY8" fmla="*/ 597821 h 653355"/>
                <a:gd name="connsiteX9" fmla="*/ 215139 w 731758"/>
                <a:gd name="connsiteY9" fmla="*/ 605661 h 653355"/>
                <a:gd name="connsiteX10" fmla="*/ 242580 w 731758"/>
                <a:gd name="connsiteY10" fmla="*/ 625262 h 653355"/>
                <a:gd name="connsiteX11" fmla="*/ 255647 w 731758"/>
                <a:gd name="connsiteY11" fmla="*/ 633102 h 653355"/>
                <a:gd name="connsiteX12" fmla="*/ 262181 w 731758"/>
                <a:gd name="connsiteY12" fmla="*/ 637022 h 653355"/>
                <a:gd name="connsiteX13" fmla="*/ 266101 w 731758"/>
                <a:gd name="connsiteY13" fmla="*/ 638329 h 653355"/>
                <a:gd name="connsiteX14" fmla="*/ 300075 w 731758"/>
                <a:gd name="connsiteY14" fmla="*/ 647476 h 653355"/>
                <a:gd name="connsiteX15" fmla="*/ 322290 w 731758"/>
                <a:gd name="connsiteY15" fmla="*/ 651396 h 653355"/>
                <a:gd name="connsiteX16" fmla="*/ 328823 w 731758"/>
                <a:gd name="connsiteY16" fmla="*/ 651396 h 653355"/>
                <a:gd name="connsiteX17" fmla="*/ 421600 w 731758"/>
                <a:gd name="connsiteY17" fmla="*/ 650089 h 653355"/>
                <a:gd name="connsiteX18" fmla="*/ 458187 w 731758"/>
                <a:gd name="connsiteY18" fmla="*/ 646169 h 653355"/>
                <a:gd name="connsiteX19" fmla="*/ 476481 w 731758"/>
                <a:gd name="connsiteY19" fmla="*/ 642249 h 653355"/>
                <a:gd name="connsiteX20" fmla="*/ 567951 w 731758"/>
                <a:gd name="connsiteY20" fmla="*/ 620035 h 653355"/>
                <a:gd name="connsiteX21" fmla="*/ 608459 w 731758"/>
                <a:gd name="connsiteY21" fmla="*/ 505044 h 653355"/>
                <a:gd name="connsiteX22" fmla="*/ 728677 w 731758"/>
                <a:gd name="connsiteY22" fmla="*/ 403121 h 653355"/>
                <a:gd name="connsiteX23" fmla="*/ 672488 w 731758"/>
                <a:gd name="connsiteY23" fmla="*/ 288130 h 653355"/>
                <a:gd name="connsiteX24" fmla="*/ 481708 w 731758"/>
                <a:gd name="connsiteY24" fmla="*/ 245008 h 6533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731758" h="653355">
                  <a:moveTo>
                    <a:pt x="481708" y="245008"/>
                  </a:moveTo>
                  <a:cubicBezTo>
                    <a:pt x="481708" y="245008"/>
                    <a:pt x="481708" y="246315"/>
                    <a:pt x="480402" y="250235"/>
                  </a:cubicBezTo>
                  <a:lnTo>
                    <a:pt x="479095" y="9800"/>
                  </a:lnTo>
                  <a:lnTo>
                    <a:pt x="275248" y="9800"/>
                  </a:lnTo>
                  <a:lnTo>
                    <a:pt x="288315" y="254155"/>
                  </a:lnTo>
                  <a:cubicBezTo>
                    <a:pt x="270021" y="252849"/>
                    <a:pt x="97535" y="278983"/>
                    <a:pt x="9985" y="318184"/>
                  </a:cubicBezTo>
                  <a:cubicBezTo>
                    <a:pt x="7372" y="346932"/>
                    <a:pt x="33506" y="461923"/>
                    <a:pt x="20439" y="488057"/>
                  </a:cubicBezTo>
                  <a:cubicBezTo>
                    <a:pt x="60947" y="563846"/>
                    <a:pt x="140657" y="497204"/>
                    <a:pt x="187698" y="570380"/>
                  </a:cubicBezTo>
                  <a:cubicBezTo>
                    <a:pt x="191618" y="576913"/>
                    <a:pt x="207299" y="596514"/>
                    <a:pt x="208606" y="597821"/>
                  </a:cubicBezTo>
                  <a:cubicBezTo>
                    <a:pt x="211219" y="600434"/>
                    <a:pt x="213832" y="603048"/>
                    <a:pt x="215139" y="605661"/>
                  </a:cubicBezTo>
                  <a:cubicBezTo>
                    <a:pt x="220366" y="610888"/>
                    <a:pt x="238660" y="622648"/>
                    <a:pt x="242580" y="625262"/>
                  </a:cubicBezTo>
                  <a:cubicBezTo>
                    <a:pt x="246500" y="627875"/>
                    <a:pt x="251727" y="630488"/>
                    <a:pt x="255647" y="633102"/>
                  </a:cubicBezTo>
                  <a:cubicBezTo>
                    <a:pt x="258261" y="634409"/>
                    <a:pt x="260874" y="635715"/>
                    <a:pt x="262181" y="637022"/>
                  </a:cubicBezTo>
                  <a:cubicBezTo>
                    <a:pt x="263487" y="637022"/>
                    <a:pt x="264794" y="638329"/>
                    <a:pt x="266101" y="638329"/>
                  </a:cubicBezTo>
                  <a:cubicBezTo>
                    <a:pt x="277861" y="642249"/>
                    <a:pt x="288315" y="644862"/>
                    <a:pt x="300075" y="647476"/>
                  </a:cubicBezTo>
                  <a:cubicBezTo>
                    <a:pt x="307916" y="648782"/>
                    <a:pt x="314449" y="650089"/>
                    <a:pt x="322290" y="651396"/>
                  </a:cubicBezTo>
                  <a:cubicBezTo>
                    <a:pt x="324903" y="651396"/>
                    <a:pt x="326210" y="651396"/>
                    <a:pt x="328823" y="651396"/>
                  </a:cubicBezTo>
                  <a:cubicBezTo>
                    <a:pt x="360184" y="652703"/>
                    <a:pt x="390239" y="652703"/>
                    <a:pt x="421600" y="650089"/>
                  </a:cubicBezTo>
                  <a:cubicBezTo>
                    <a:pt x="428133" y="650089"/>
                    <a:pt x="468641" y="643555"/>
                    <a:pt x="458187" y="646169"/>
                  </a:cubicBezTo>
                  <a:cubicBezTo>
                    <a:pt x="464721" y="644862"/>
                    <a:pt x="471255" y="643555"/>
                    <a:pt x="476481" y="642249"/>
                  </a:cubicBezTo>
                  <a:cubicBezTo>
                    <a:pt x="507843" y="635715"/>
                    <a:pt x="537897" y="627875"/>
                    <a:pt x="567951" y="620035"/>
                  </a:cubicBezTo>
                  <a:cubicBezTo>
                    <a:pt x="582325" y="582140"/>
                    <a:pt x="595392" y="542939"/>
                    <a:pt x="608459" y="505044"/>
                  </a:cubicBezTo>
                  <a:cubicBezTo>
                    <a:pt x="625447" y="452776"/>
                    <a:pt x="716916" y="456696"/>
                    <a:pt x="728677" y="403121"/>
                  </a:cubicBezTo>
                  <a:cubicBezTo>
                    <a:pt x="733904" y="380907"/>
                    <a:pt x="743051" y="310344"/>
                    <a:pt x="672488" y="288130"/>
                  </a:cubicBezTo>
                  <a:cubicBezTo>
                    <a:pt x="611073" y="273756"/>
                    <a:pt x="481708" y="245008"/>
                    <a:pt x="481708" y="245008"/>
                  </a:cubicBezTo>
                  <a:close/>
                </a:path>
              </a:pathLst>
            </a:custGeom>
            <a:solidFill>
              <a:srgbClr val="CE8D7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苹方 常规"/>
                <a:cs typeface="+mn-cs"/>
              </a:endParaRPr>
            </a:p>
          </p:txBody>
        </p:sp>
        <p:sp>
          <p:nvSpPr>
            <p:cNvPr id="45" name="任意多边形: 形状 44">
              <a:extLst>
                <a:ext uri="{FF2B5EF4-FFF2-40B4-BE49-F238E27FC236}">
                  <a16:creationId xmlns:a16="http://schemas.microsoft.com/office/drawing/2014/main" id="{FDF81B77-7A86-43A1-8348-ACAE66C54F87}"/>
                </a:ext>
              </a:extLst>
            </p:cNvPr>
            <p:cNvSpPr/>
            <p:nvPr/>
          </p:nvSpPr>
          <p:spPr>
            <a:xfrm>
              <a:off x="7838510" y="734127"/>
              <a:ext cx="757893" cy="980034"/>
            </a:xfrm>
            <a:custGeom>
              <a:avLst/>
              <a:gdLst>
                <a:gd name="connsiteX0" fmla="*/ 739624 w 757892"/>
                <a:gd name="connsiteY0" fmla="*/ 365522 h 980033"/>
                <a:gd name="connsiteX1" fmla="*/ 514869 w 757892"/>
                <a:gd name="connsiteY1" fmla="*/ 962689 h 980033"/>
                <a:gd name="connsiteX2" fmla="*/ 10479 w 757892"/>
                <a:gd name="connsiteY2" fmla="*/ 485739 h 980033"/>
                <a:gd name="connsiteX3" fmla="*/ 393345 w 757892"/>
                <a:gd name="connsiteY3" fmla="*/ 10096 h 980033"/>
                <a:gd name="connsiteX4" fmla="*/ 739624 w 757892"/>
                <a:gd name="connsiteY4" fmla="*/ 365522 h 980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57892" h="980033">
                  <a:moveTo>
                    <a:pt x="739624" y="365522"/>
                  </a:moveTo>
                  <a:cubicBezTo>
                    <a:pt x="739624" y="365522"/>
                    <a:pt x="816720" y="882980"/>
                    <a:pt x="514869" y="962689"/>
                  </a:cubicBezTo>
                  <a:cubicBezTo>
                    <a:pt x="299262" y="1020185"/>
                    <a:pt x="-6509" y="821564"/>
                    <a:pt x="10479" y="485739"/>
                  </a:cubicBezTo>
                  <a:cubicBezTo>
                    <a:pt x="27466" y="149914"/>
                    <a:pt x="241767" y="2256"/>
                    <a:pt x="393345" y="10096"/>
                  </a:cubicBezTo>
                  <a:cubicBezTo>
                    <a:pt x="544924" y="17937"/>
                    <a:pt x="703036" y="132927"/>
                    <a:pt x="739624" y="365522"/>
                  </a:cubicBezTo>
                  <a:close/>
                </a:path>
              </a:pathLst>
            </a:custGeom>
            <a:solidFill>
              <a:srgbClr val="F2AB8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苹方 常规"/>
                <a:cs typeface="+mn-cs"/>
              </a:endParaRPr>
            </a:p>
          </p:txBody>
        </p:sp>
        <p:sp>
          <p:nvSpPr>
            <p:cNvPr id="46" name="任意多边形: 形状 45">
              <a:extLst>
                <a:ext uri="{FF2B5EF4-FFF2-40B4-BE49-F238E27FC236}">
                  <a16:creationId xmlns:a16="http://schemas.microsoft.com/office/drawing/2014/main" id="{6FE231E3-2BD6-4EBC-A027-90587F02F82E}"/>
                </a:ext>
              </a:extLst>
            </p:cNvPr>
            <p:cNvSpPr/>
            <p:nvPr/>
          </p:nvSpPr>
          <p:spPr>
            <a:xfrm>
              <a:off x="8346193" y="1306763"/>
              <a:ext cx="91470" cy="117604"/>
            </a:xfrm>
            <a:custGeom>
              <a:avLst/>
              <a:gdLst>
                <a:gd name="connsiteX0" fmla="*/ 9800 w 91469"/>
                <a:gd name="connsiteY0" fmla="*/ 9800 h 117604"/>
                <a:gd name="connsiteX1" fmla="*/ 26788 w 91469"/>
                <a:gd name="connsiteY1" fmla="*/ 25481 h 117604"/>
                <a:gd name="connsiteX2" fmla="*/ 43775 w 91469"/>
                <a:gd name="connsiteY2" fmla="*/ 39855 h 117604"/>
                <a:gd name="connsiteX3" fmla="*/ 60762 w 91469"/>
                <a:gd name="connsiteY3" fmla="*/ 54229 h 117604"/>
                <a:gd name="connsiteX4" fmla="*/ 79056 w 91469"/>
                <a:gd name="connsiteY4" fmla="*/ 65989 h 117604"/>
                <a:gd name="connsiteX5" fmla="*/ 85590 w 91469"/>
                <a:gd name="connsiteY5" fmla="*/ 69909 h 117604"/>
                <a:gd name="connsiteX6" fmla="*/ 81669 w 91469"/>
                <a:gd name="connsiteY6" fmla="*/ 75136 h 117604"/>
                <a:gd name="connsiteX7" fmla="*/ 35935 w 91469"/>
                <a:gd name="connsiteY7" fmla="*/ 119564 h 117604"/>
                <a:gd name="connsiteX8" fmla="*/ 71216 w 91469"/>
                <a:gd name="connsiteY8" fmla="*/ 65989 h 117604"/>
                <a:gd name="connsiteX9" fmla="*/ 72523 w 91469"/>
                <a:gd name="connsiteY9" fmla="*/ 75136 h 117604"/>
                <a:gd name="connsiteX10" fmla="*/ 52922 w 91469"/>
                <a:gd name="connsiteY10" fmla="*/ 62069 h 117604"/>
                <a:gd name="connsiteX11" fmla="*/ 35935 w 91469"/>
                <a:gd name="connsiteY11" fmla="*/ 46388 h 117604"/>
                <a:gd name="connsiteX12" fmla="*/ 21561 w 91469"/>
                <a:gd name="connsiteY12" fmla="*/ 28094 h 117604"/>
                <a:gd name="connsiteX13" fmla="*/ 9800 w 91469"/>
                <a:gd name="connsiteY13" fmla="*/ 9800 h 117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1469" h="117604">
                  <a:moveTo>
                    <a:pt x="9800" y="9800"/>
                  </a:moveTo>
                  <a:cubicBezTo>
                    <a:pt x="16334" y="15027"/>
                    <a:pt x="21561" y="20254"/>
                    <a:pt x="26788" y="25481"/>
                  </a:cubicBezTo>
                  <a:cubicBezTo>
                    <a:pt x="32014" y="30708"/>
                    <a:pt x="38548" y="35935"/>
                    <a:pt x="43775" y="39855"/>
                  </a:cubicBezTo>
                  <a:cubicBezTo>
                    <a:pt x="49002" y="45082"/>
                    <a:pt x="55535" y="49002"/>
                    <a:pt x="60762" y="54229"/>
                  </a:cubicBezTo>
                  <a:cubicBezTo>
                    <a:pt x="67296" y="58149"/>
                    <a:pt x="72523" y="62069"/>
                    <a:pt x="79056" y="65989"/>
                  </a:cubicBezTo>
                  <a:lnTo>
                    <a:pt x="85590" y="69909"/>
                  </a:lnTo>
                  <a:lnTo>
                    <a:pt x="81669" y="75136"/>
                  </a:lnTo>
                  <a:cubicBezTo>
                    <a:pt x="67296" y="90816"/>
                    <a:pt x="52922" y="106497"/>
                    <a:pt x="35935" y="119564"/>
                  </a:cubicBezTo>
                  <a:cubicBezTo>
                    <a:pt x="46388" y="99963"/>
                    <a:pt x="58149" y="82976"/>
                    <a:pt x="71216" y="65989"/>
                  </a:cubicBezTo>
                  <a:lnTo>
                    <a:pt x="72523" y="75136"/>
                  </a:lnTo>
                  <a:cubicBezTo>
                    <a:pt x="65989" y="71216"/>
                    <a:pt x="59455" y="67296"/>
                    <a:pt x="52922" y="62069"/>
                  </a:cubicBezTo>
                  <a:cubicBezTo>
                    <a:pt x="46388" y="56842"/>
                    <a:pt x="41161" y="51615"/>
                    <a:pt x="35935" y="46388"/>
                  </a:cubicBezTo>
                  <a:cubicBezTo>
                    <a:pt x="30708" y="39855"/>
                    <a:pt x="25481" y="34628"/>
                    <a:pt x="21561" y="28094"/>
                  </a:cubicBezTo>
                  <a:cubicBezTo>
                    <a:pt x="17641" y="22867"/>
                    <a:pt x="13721" y="16334"/>
                    <a:pt x="9800" y="9800"/>
                  </a:cubicBezTo>
                  <a:close/>
                </a:path>
              </a:pathLst>
            </a:custGeom>
            <a:solidFill>
              <a:srgbClr val="B5766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苹方 常规"/>
                <a:cs typeface="+mn-cs"/>
              </a:endParaRPr>
            </a:p>
          </p:txBody>
        </p:sp>
        <p:sp>
          <p:nvSpPr>
            <p:cNvPr id="47" name="任意多边形: 形状 46">
              <a:extLst>
                <a:ext uri="{FF2B5EF4-FFF2-40B4-BE49-F238E27FC236}">
                  <a16:creationId xmlns:a16="http://schemas.microsoft.com/office/drawing/2014/main" id="{ED51F2CE-76CD-4427-A0BC-54AD13157207}"/>
                </a:ext>
              </a:extLst>
            </p:cNvPr>
            <p:cNvSpPr/>
            <p:nvPr/>
          </p:nvSpPr>
          <p:spPr>
            <a:xfrm>
              <a:off x="8417776" y="1191729"/>
              <a:ext cx="91470" cy="143738"/>
            </a:xfrm>
            <a:custGeom>
              <a:avLst/>
              <a:gdLst>
                <a:gd name="connsiteX0" fmla="*/ 81955 w 91469"/>
                <a:gd name="connsiteY0" fmla="*/ 77792 h 143738"/>
                <a:gd name="connsiteX1" fmla="*/ 42754 w 91469"/>
                <a:gd name="connsiteY1" fmla="*/ 141821 h 143738"/>
                <a:gd name="connsiteX2" fmla="*/ 10086 w 91469"/>
                <a:gd name="connsiteY2" fmla="*/ 73872 h 143738"/>
                <a:gd name="connsiteX3" fmla="*/ 49287 w 91469"/>
                <a:gd name="connsiteY3" fmla="*/ 9843 h 143738"/>
                <a:gd name="connsiteX4" fmla="*/ 81955 w 91469"/>
                <a:gd name="connsiteY4" fmla="*/ 77792 h 143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69" h="143738">
                  <a:moveTo>
                    <a:pt x="81955" y="77792"/>
                  </a:moveTo>
                  <a:cubicBezTo>
                    <a:pt x="80648" y="114380"/>
                    <a:pt x="62354" y="143128"/>
                    <a:pt x="42754" y="141821"/>
                  </a:cubicBezTo>
                  <a:cubicBezTo>
                    <a:pt x="23153" y="140514"/>
                    <a:pt x="7472" y="110460"/>
                    <a:pt x="10086" y="73872"/>
                  </a:cubicBezTo>
                  <a:cubicBezTo>
                    <a:pt x="11393" y="37284"/>
                    <a:pt x="29686" y="8536"/>
                    <a:pt x="49287" y="9843"/>
                  </a:cubicBezTo>
                  <a:cubicBezTo>
                    <a:pt x="70195" y="11150"/>
                    <a:pt x="84568" y="41204"/>
                    <a:pt x="81955" y="77792"/>
                  </a:cubicBezTo>
                  <a:close/>
                </a:path>
              </a:pathLst>
            </a:custGeom>
            <a:solidFill>
              <a:srgbClr val="22222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苹方 常规"/>
                <a:cs typeface="+mn-cs"/>
              </a:endParaRPr>
            </a:p>
          </p:txBody>
        </p:sp>
        <p:sp>
          <p:nvSpPr>
            <p:cNvPr id="48" name="任意多边形: 形状 47">
              <a:extLst>
                <a:ext uri="{FF2B5EF4-FFF2-40B4-BE49-F238E27FC236}">
                  <a16:creationId xmlns:a16="http://schemas.microsoft.com/office/drawing/2014/main" id="{4E60841C-C4E4-4575-86A4-526485E56E2D}"/>
                </a:ext>
              </a:extLst>
            </p:cNvPr>
            <p:cNvSpPr/>
            <p:nvPr/>
          </p:nvSpPr>
          <p:spPr>
            <a:xfrm>
              <a:off x="8075418" y="1204796"/>
              <a:ext cx="91470" cy="143738"/>
            </a:xfrm>
            <a:custGeom>
              <a:avLst/>
              <a:gdLst>
                <a:gd name="connsiteX0" fmla="*/ 81955 w 91469"/>
                <a:gd name="connsiteY0" fmla="*/ 77792 h 143738"/>
                <a:gd name="connsiteX1" fmla="*/ 42754 w 91469"/>
                <a:gd name="connsiteY1" fmla="*/ 141821 h 143738"/>
                <a:gd name="connsiteX2" fmla="*/ 10086 w 91469"/>
                <a:gd name="connsiteY2" fmla="*/ 73872 h 143738"/>
                <a:gd name="connsiteX3" fmla="*/ 49287 w 91469"/>
                <a:gd name="connsiteY3" fmla="*/ 9843 h 143738"/>
                <a:gd name="connsiteX4" fmla="*/ 81955 w 91469"/>
                <a:gd name="connsiteY4" fmla="*/ 77792 h 143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69" h="143738">
                  <a:moveTo>
                    <a:pt x="81955" y="77792"/>
                  </a:moveTo>
                  <a:cubicBezTo>
                    <a:pt x="80648" y="114380"/>
                    <a:pt x="62354" y="143128"/>
                    <a:pt x="42754" y="141821"/>
                  </a:cubicBezTo>
                  <a:cubicBezTo>
                    <a:pt x="23153" y="140514"/>
                    <a:pt x="7472" y="110460"/>
                    <a:pt x="10086" y="73872"/>
                  </a:cubicBezTo>
                  <a:cubicBezTo>
                    <a:pt x="11393" y="37284"/>
                    <a:pt x="29686" y="8536"/>
                    <a:pt x="49287" y="9843"/>
                  </a:cubicBezTo>
                  <a:cubicBezTo>
                    <a:pt x="68888" y="9843"/>
                    <a:pt x="83262" y="41204"/>
                    <a:pt x="81955" y="77792"/>
                  </a:cubicBezTo>
                  <a:close/>
                </a:path>
              </a:pathLst>
            </a:custGeom>
            <a:solidFill>
              <a:srgbClr val="22222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苹方 常规"/>
                <a:cs typeface="+mn-cs"/>
              </a:endParaRPr>
            </a:p>
          </p:txBody>
        </p:sp>
        <p:sp>
          <p:nvSpPr>
            <p:cNvPr id="49" name="任意多边形: 形状 48">
              <a:extLst>
                <a:ext uri="{FF2B5EF4-FFF2-40B4-BE49-F238E27FC236}">
                  <a16:creationId xmlns:a16="http://schemas.microsoft.com/office/drawing/2014/main" id="{B90591CB-A7FD-48E5-B5A3-C3A7A9BEACA5}"/>
                </a:ext>
              </a:extLst>
            </p:cNvPr>
            <p:cNvSpPr/>
            <p:nvPr/>
          </p:nvSpPr>
          <p:spPr>
            <a:xfrm>
              <a:off x="7718884" y="1206441"/>
              <a:ext cx="182940" cy="248275"/>
            </a:xfrm>
            <a:custGeom>
              <a:avLst/>
              <a:gdLst>
                <a:gd name="connsiteX0" fmla="*/ 147093 w 182939"/>
                <a:gd name="connsiteY0" fmla="*/ 157163 h 248275"/>
                <a:gd name="connsiteX1" fmla="*/ 51703 w 182939"/>
                <a:gd name="connsiteY1" fmla="*/ 14731 h 248275"/>
                <a:gd name="connsiteX2" fmla="*/ 179760 w 182939"/>
                <a:gd name="connsiteY2" fmla="*/ 236872 h 248275"/>
                <a:gd name="connsiteX3" fmla="*/ 147093 w 182939"/>
                <a:gd name="connsiteY3" fmla="*/ 157163 h 248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939" h="248275">
                  <a:moveTo>
                    <a:pt x="147093" y="157163"/>
                  </a:moveTo>
                  <a:cubicBezTo>
                    <a:pt x="147093" y="157163"/>
                    <a:pt x="149706" y="-21856"/>
                    <a:pt x="51703" y="14731"/>
                  </a:cubicBezTo>
                  <a:cubicBezTo>
                    <a:pt x="-44994" y="52626"/>
                    <a:pt x="37329" y="293061"/>
                    <a:pt x="179760" y="236872"/>
                  </a:cubicBezTo>
                  <a:lnTo>
                    <a:pt x="147093" y="157163"/>
                  </a:lnTo>
                  <a:close/>
                </a:path>
              </a:pathLst>
            </a:custGeom>
            <a:solidFill>
              <a:srgbClr val="F2AB8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苹方 常规"/>
                <a:cs typeface="+mn-cs"/>
              </a:endParaRPr>
            </a:p>
          </p:txBody>
        </p:sp>
        <p:sp>
          <p:nvSpPr>
            <p:cNvPr id="50" name="任意多边形: 形状 49">
              <a:extLst>
                <a:ext uri="{FF2B5EF4-FFF2-40B4-BE49-F238E27FC236}">
                  <a16:creationId xmlns:a16="http://schemas.microsoft.com/office/drawing/2014/main" id="{42622672-DB44-464E-93B6-8E7448F4CADC}"/>
                </a:ext>
              </a:extLst>
            </p:cNvPr>
            <p:cNvSpPr/>
            <p:nvPr/>
          </p:nvSpPr>
          <p:spPr>
            <a:xfrm>
              <a:off x="7754252" y="1247760"/>
              <a:ext cx="104537" cy="169873"/>
            </a:xfrm>
            <a:custGeom>
              <a:avLst/>
              <a:gdLst>
                <a:gd name="connsiteX0" fmla="*/ 9800 w 104536"/>
                <a:gd name="connsiteY0" fmla="*/ 55736 h 169872"/>
                <a:gd name="connsiteX1" fmla="*/ 62069 w 104536"/>
                <a:gd name="connsiteY1" fmla="*/ 23068 h 169872"/>
                <a:gd name="connsiteX2" fmla="*/ 80363 w 104536"/>
                <a:gd name="connsiteY2" fmla="*/ 77950 h 169872"/>
                <a:gd name="connsiteX3" fmla="*/ 97350 w 104536"/>
                <a:gd name="connsiteY3" fmla="*/ 158966 h 169872"/>
                <a:gd name="connsiteX4" fmla="*/ 9800 w 104536"/>
                <a:gd name="connsiteY4" fmla="*/ 55736 h 16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536" h="169872">
                  <a:moveTo>
                    <a:pt x="9800" y="55736"/>
                  </a:moveTo>
                  <a:cubicBezTo>
                    <a:pt x="9800" y="55736"/>
                    <a:pt x="29401" y="-20053"/>
                    <a:pt x="62069" y="23068"/>
                  </a:cubicBezTo>
                  <a:cubicBezTo>
                    <a:pt x="94737" y="66190"/>
                    <a:pt x="80363" y="77950"/>
                    <a:pt x="80363" y="77950"/>
                  </a:cubicBezTo>
                  <a:cubicBezTo>
                    <a:pt x="80363" y="77950"/>
                    <a:pt x="37241" y="132832"/>
                    <a:pt x="97350" y="158966"/>
                  </a:cubicBezTo>
                  <a:cubicBezTo>
                    <a:pt x="97350" y="158966"/>
                    <a:pt x="11107" y="190327"/>
                    <a:pt x="9800" y="55736"/>
                  </a:cubicBezTo>
                  <a:close/>
                </a:path>
              </a:pathLst>
            </a:custGeom>
            <a:solidFill>
              <a:srgbClr val="D69F8A">
                <a:alpha val="5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苹方 常规"/>
                <a:cs typeface="+mn-cs"/>
              </a:endParaRPr>
            </a:p>
          </p:txBody>
        </p:sp>
        <p:sp>
          <p:nvSpPr>
            <p:cNvPr id="51" name="任意多边形: 形状 50">
              <a:extLst>
                <a:ext uri="{FF2B5EF4-FFF2-40B4-BE49-F238E27FC236}">
                  <a16:creationId xmlns:a16="http://schemas.microsoft.com/office/drawing/2014/main" id="{D88F81F7-D69D-4800-A81E-ACFCDDFA074B}"/>
                </a:ext>
              </a:extLst>
            </p:cNvPr>
            <p:cNvSpPr/>
            <p:nvPr/>
          </p:nvSpPr>
          <p:spPr>
            <a:xfrm>
              <a:off x="7649489" y="552649"/>
              <a:ext cx="692557" cy="705624"/>
            </a:xfrm>
            <a:custGeom>
              <a:avLst/>
              <a:gdLst>
                <a:gd name="connsiteX0" fmla="*/ 693436 w 692557"/>
                <a:gd name="connsiteY0" fmla="*/ 173281 h 705624"/>
                <a:gd name="connsiteX1" fmla="*/ 198193 w 692557"/>
                <a:gd name="connsiteY1" fmla="*/ 699885 h 705624"/>
                <a:gd name="connsiteX2" fmla="*/ 38774 w 692557"/>
                <a:gd name="connsiteY2" fmla="*/ 658071 h 705624"/>
                <a:gd name="connsiteX3" fmla="*/ 123710 w 692557"/>
                <a:gd name="connsiteY3" fmla="*/ 168054 h 705624"/>
                <a:gd name="connsiteX4" fmla="*/ 693436 w 692557"/>
                <a:gd name="connsiteY4" fmla="*/ 173281 h 705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557" h="705624">
                  <a:moveTo>
                    <a:pt x="693436" y="173281"/>
                  </a:moveTo>
                  <a:cubicBezTo>
                    <a:pt x="693436" y="173281"/>
                    <a:pt x="676449" y="603189"/>
                    <a:pt x="198193" y="699885"/>
                  </a:cubicBezTo>
                  <a:cubicBezTo>
                    <a:pt x="198193" y="699885"/>
                    <a:pt x="136777" y="621483"/>
                    <a:pt x="38774" y="658071"/>
                  </a:cubicBezTo>
                  <a:cubicBezTo>
                    <a:pt x="4799" y="550920"/>
                    <a:pt x="-29175" y="307872"/>
                    <a:pt x="123710" y="168054"/>
                  </a:cubicBezTo>
                  <a:cubicBezTo>
                    <a:pt x="276595" y="28236"/>
                    <a:pt x="638554" y="-106356"/>
                    <a:pt x="693436" y="173281"/>
                  </a:cubicBezTo>
                  <a:close/>
                </a:path>
              </a:pathLst>
            </a:custGeom>
            <a:solidFill>
              <a:srgbClr val="3737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苹方 常规"/>
                <a:cs typeface="+mn-cs"/>
              </a:endParaRPr>
            </a:p>
          </p:txBody>
        </p:sp>
        <p:sp>
          <p:nvSpPr>
            <p:cNvPr id="52" name="任意多边形: 形状 51">
              <a:extLst>
                <a:ext uri="{FF2B5EF4-FFF2-40B4-BE49-F238E27FC236}">
                  <a16:creationId xmlns:a16="http://schemas.microsoft.com/office/drawing/2014/main" id="{EEBCDC06-640A-436B-8A42-A4EC253EC63E}"/>
                </a:ext>
              </a:extLst>
            </p:cNvPr>
            <p:cNvSpPr/>
            <p:nvPr/>
          </p:nvSpPr>
          <p:spPr>
            <a:xfrm>
              <a:off x="8005141" y="1074933"/>
              <a:ext cx="209074" cy="91470"/>
            </a:xfrm>
            <a:custGeom>
              <a:avLst/>
              <a:gdLst>
                <a:gd name="connsiteX0" fmla="*/ 9800 w 209073"/>
                <a:gd name="connsiteY0" fmla="*/ 87438 h 91469"/>
                <a:gd name="connsiteX1" fmla="*/ 13721 w 209073"/>
                <a:gd name="connsiteY1" fmla="*/ 78291 h 91469"/>
                <a:gd name="connsiteX2" fmla="*/ 18947 w 209073"/>
                <a:gd name="connsiteY2" fmla="*/ 67837 h 91469"/>
                <a:gd name="connsiteX3" fmla="*/ 28094 w 209073"/>
                <a:gd name="connsiteY3" fmla="*/ 54770 h 91469"/>
                <a:gd name="connsiteX4" fmla="*/ 33321 w 209073"/>
                <a:gd name="connsiteY4" fmla="*/ 48236 h 91469"/>
                <a:gd name="connsiteX5" fmla="*/ 39855 w 209073"/>
                <a:gd name="connsiteY5" fmla="*/ 41703 h 91469"/>
                <a:gd name="connsiteX6" fmla="*/ 55535 w 209073"/>
                <a:gd name="connsiteY6" fmla="*/ 28636 h 91469"/>
                <a:gd name="connsiteX7" fmla="*/ 75136 w 209073"/>
                <a:gd name="connsiteY7" fmla="*/ 18182 h 91469"/>
                <a:gd name="connsiteX8" fmla="*/ 97350 w 209073"/>
                <a:gd name="connsiteY8" fmla="*/ 11648 h 91469"/>
                <a:gd name="connsiteX9" fmla="*/ 120871 w 209073"/>
                <a:gd name="connsiteY9" fmla="*/ 10342 h 91469"/>
                <a:gd name="connsiteX10" fmla="*/ 132631 w 209073"/>
                <a:gd name="connsiteY10" fmla="*/ 11648 h 91469"/>
                <a:gd name="connsiteX11" fmla="*/ 143085 w 209073"/>
                <a:gd name="connsiteY11" fmla="*/ 14262 h 91469"/>
                <a:gd name="connsiteX12" fmla="*/ 162686 w 209073"/>
                <a:gd name="connsiteY12" fmla="*/ 22102 h 91469"/>
                <a:gd name="connsiteX13" fmla="*/ 178366 w 209073"/>
                <a:gd name="connsiteY13" fmla="*/ 32556 h 91469"/>
                <a:gd name="connsiteX14" fmla="*/ 188820 w 209073"/>
                <a:gd name="connsiteY14" fmla="*/ 43009 h 91469"/>
                <a:gd name="connsiteX15" fmla="*/ 195353 w 209073"/>
                <a:gd name="connsiteY15" fmla="*/ 52156 h 91469"/>
                <a:gd name="connsiteX16" fmla="*/ 200580 w 209073"/>
                <a:gd name="connsiteY16" fmla="*/ 61303 h 91469"/>
                <a:gd name="connsiteX17" fmla="*/ 191433 w 209073"/>
                <a:gd name="connsiteY17" fmla="*/ 56077 h 91469"/>
                <a:gd name="connsiteX18" fmla="*/ 182286 w 209073"/>
                <a:gd name="connsiteY18" fmla="*/ 50850 h 91469"/>
                <a:gd name="connsiteX19" fmla="*/ 170526 w 209073"/>
                <a:gd name="connsiteY19" fmla="*/ 44316 h 91469"/>
                <a:gd name="connsiteX20" fmla="*/ 156152 w 209073"/>
                <a:gd name="connsiteY20" fmla="*/ 39089 h 91469"/>
                <a:gd name="connsiteX21" fmla="*/ 139165 w 209073"/>
                <a:gd name="connsiteY21" fmla="*/ 35169 h 91469"/>
                <a:gd name="connsiteX22" fmla="*/ 120871 w 209073"/>
                <a:gd name="connsiteY22" fmla="*/ 35169 h 91469"/>
                <a:gd name="connsiteX23" fmla="*/ 102577 w 209073"/>
                <a:gd name="connsiteY23" fmla="*/ 37783 h 91469"/>
                <a:gd name="connsiteX24" fmla="*/ 84283 w 209073"/>
                <a:gd name="connsiteY24" fmla="*/ 43009 h 91469"/>
                <a:gd name="connsiteX25" fmla="*/ 67296 w 209073"/>
                <a:gd name="connsiteY25" fmla="*/ 49543 h 91469"/>
                <a:gd name="connsiteX26" fmla="*/ 51615 w 209073"/>
                <a:gd name="connsiteY26" fmla="*/ 57383 h 91469"/>
                <a:gd name="connsiteX27" fmla="*/ 37241 w 209073"/>
                <a:gd name="connsiteY27" fmla="*/ 65224 h 91469"/>
                <a:gd name="connsiteX28" fmla="*/ 17641 w 209073"/>
                <a:gd name="connsiteY28" fmla="*/ 79597 h 91469"/>
                <a:gd name="connsiteX29" fmla="*/ 9800 w 209073"/>
                <a:gd name="connsiteY29" fmla="*/ 87438 h 91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209073" h="91469">
                  <a:moveTo>
                    <a:pt x="9800" y="87438"/>
                  </a:moveTo>
                  <a:cubicBezTo>
                    <a:pt x="9800" y="87438"/>
                    <a:pt x="11107" y="83517"/>
                    <a:pt x="13721" y="78291"/>
                  </a:cubicBezTo>
                  <a:cubicBezTo>
                    <a:pt x="15027" y="75677"/>
                    <a:pt x="16334" y="71757"/>
                    <a:pt x="18947" y="67837"/>
                  </a:cubicBezTo>
                  <a:cubicBezTo>
                    <a:pt x="21561" y="63917"/>
                    <a:pt x="24174" y="59997"/>
                    <a:pt x="28094" y="54770"/>
                  </a:cubicBezTo>
                  <a:cubicBezTo>
                    <a:pt x="29401" y="52156"/>
                    <a:pt x="32014" y="50850"/>
                    <a:pt x="33321" y="48236"/>
                  </a:cubicBezTo>
                  <a:cubicBezTo>
                    <a:pt x="35935" y="45623"/>
                    <a:pt x="37241" y="44316"/>
                    <a:pt x="39855" y="41703"/>
                  </a:cubicBezTo>
                  <a:cubicBezTo>
                    <a:pt x="43775" y="36476"/>
                    <a:pt x="50308" y="33862"/>
                    <a:pt x="55535" y="28636"/>
                  </a:cubicBezTo>
                  <a:cubicBezTo>
                    <a:pt x="62069" y="24715"/>
                    <a:pt x="67296" y="20795"/>
                    <a:pt x="75136" y="18182"/>
                  </a:cubicBezTo>
                  <a:cubicBezTo>
                    <a:pt x="81669" y="15568"/>
                    <a:pt x="89510" y="12955"/>
                    <a:pt x="97350" y="11648"/>
                  </a:cubicBezTo>
                  <a:cubicBezTo>
                    <a:pt x="105190" y="10342"/>
                    <a:pt x="113031" y="9035"/>
                    <a:pt x="120871" y="10342"/>
                  </a:cubicBezTo>
                  <a:cubicBezTo>
                    <a:pt x="124791" y="10342"/>
                    <a:pt x="128711" y="10342"/>
                    <a:pt x="132631" y="11648"/>
                  </a:cubicBezTo>
                  <a:cubicBezTo>
                    <a:pt x="136551" y="12955"/>
                    <a:pt x="140471" y="12955"/>
                    <a:pt x="143085" y="14262"/>
                  </a:cubicBezTo>
                  <a:cubicBezTo>
                    <a:pt x="149618" y="16875"/>
                    <a:pt x="157459" y="18182"/>
                    <a:pt x="162686" y="22102"/>
                  </a:cubicBezTo>
                  <a:cubicBezTo>
                    <a:pt x="169219" y="24715"/>
                    <a:pt x="173139" y="28636"/>
                    <a:pt x="178366" y="32556"/>
                  </a:cubicBezTo>
                  <a:cubicBezTo>
                    <a:pt x="183593" y="35169"/>
                    <a:pt x="186206" y="40396"/>
                    <a:pt x="188820" y="43009"/>
                  </a:cubicBezTo>
                  <a:cubicBezTo>
                    <a:pt x="191433" y="45623"/>
                    <a:pt x="194047" y="49543"/>
                    <a:pt x="195353" y="52156"/>
                  </a:cubicBezTo>
                  <a:cubicBezTo>
                    <a:pt x="199274" y="57383"/>
                    <a:pt x="200580" y="61303"/>
                    <a:pt x="200580" y="61303"/>
                  </a:cubicBezTo>
                  <a:cubicBezTo>
                    <a:pt x="200580" y="61303"/>
                    <a:pt x="196660" y="59997"/>
                    <a:pt x="191433" y="56077"/>
                  </a:cubicBezTo>
                  <a:cubicBezTo>
                    <a:pt x="188820" y="54770"/>
                    <a:pt x="186206" y="52156"/>
                    <a:pt x="182286" y="50850"/>
                  </a:cubicBezTo>
                  <a:cubicBezTo>
                    <a:pt x="178366" y="49543"/>
                    <a:pt x="174446" y="46930"/>
                    <a:pt x="170526" y="44316"/>
                  </a:cubicBezTo>
                  <a:cubicBezTo>
                    <a:pt x="165299" y="43009"/>
                    <a:pt x="161379" y="40396"/>
                    <a:pt x="156152" y="39089"/>
                  </a:cubicBezTo>
                  <a:cubicBezTo>
                    <a:pt x="150925" y="37783"/>
                    <a:pt x="145698" y="36476"/>
                    <a:pt x="139165" y="35169"/>
                  </a:cubicBezTo>
                  <a:cubicBezTo>
                    <a:pt x="133938" y="35169"/>
                    <a:pt x="127404" y="33862"/>
                    <a:pt x="120871" y="35169"/>
                  </a:cubicBezTo>
                  <a:cubicBezTo>
                    <a:pt x="114337" y="35169"/>
                    <a:pt x="109110" y="36476"/>
                    <a:pt x="102577" y="37783"/>
                  </a:cubicBezTo>
                  <a:cubicBezTo>
                    <a:pt x="96043" y="39089"/>
                    <a:pt x="90816" y="40396"/>
                    <a:pt x="84283" y="43009"/>
                  </a:cubicBezTo>
                  <a:cubicBezTo>
                    <a:pt x="77749" y="44316"/>
                    <a:pt x="72523" y="46930"/>
                    <a:pt x="67296" y="49543"/>
                  </a:cubicBezTo>
                  <a:cubicBezTo>
                    <a:pt x="62069" y="52156"/>
                    <a:pt x="56842" y="54770"/>
                    <a:pt x="51615" y="57383"/>
                  </a:cubicBezTo>
                  <a:cubicBezTo>
                    <a:pt x="46388" y="59997"/>
                    <a:pt x="42468" y="62610"/>
                    <a:pt x="37241" y="65224"/>
                  </a:cubicBezTo>
                  <a:cubicBezTo>
                    <a:pt x="29401" y="70450"/>
                    <a:pt x="21561" y="75677"/>
                    <a:pt x="17641" y="79597"/>
                  </a:cubicBezTo>
                  <a:cubicBezTo>
                    <a:pt x="12414" y="84824"/>
                    <a:pt x="9800" y="87438"/>
                    <a:pt x="9800" y="87438"/>
                  </a:cubicBezTo>
                  <a:close/>
                </a:path>
              </a:pathLst>
            </a:custGeom>
            <a:solidFill>
              <a:srgbClr val="0A070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苹方 常规"/>
                <a:cs typeface="+mn-cs"/>
              </a:endParaRPr>
            </a:p>
          </p:txBody>
        </p:sp>
        <p:sp>
          <p:nvSpPr>
            <p:cNvPr id="53" name="任意多边形: 形状 52">
              <a:extLst>
                <a:ext uri="{FF2B5EF4-FFF2-40B4-BE49-F238E27FC236}">
                  <a16:creationId xmlns:a16="http://schemas.microsoft.com/office/drawing/2014/main" id="{433CBDEA-F0D5-4519-B8B5-A188B411759F}"/>
                </a:ext>
              </a:extLst>
            </p:cNvPr>
            <p:cNvSpPr/>
            <p:nvPr/>
          </p:nvSpPr>
          <p:spPr>
            <a:xfrm>
              <a:off x="8361873" y="1057907"/>
              <a:ext cx="196007" cy="78403"/>
            </a:xfrm>
            <a:custGeom>
              <a:avLst/>
              <a:gdLst>
                <a:gd name="connsiteX0" fmla="*/ 9800 w 196006"/>
                <a:gd name="connsiteY0" fmla="*/ 61343 h 78402"/>
                <a:gd name="connsiteX1" fmla="*/ 13720 w 196006"/>
                <a:gd name="connsiteY1" fmla="*/ 52196 h 78402"/>
                <a:gd name="connsiteX2" fmla="*/ 20254 w 196006"/>
                <a:gd name="connsiteY2" fmla="*/ 43049 h 78402"/>
                <a:gd name="connsiteX3" fmla="*/ 25481 w 196006"/>
                <a:gd name="connsiteY3" fmla="*/ 37822 h 78402"/>
                <a:gd name="connsiteX4" fmla="*/ 30708 w 196006"/>
                <a:gd name="connsiteY4" fmla="*/ 32595 h 78402"/>
                <a:gd name="connsiteX5" fmla="*/ 45082 w 196006"/>
                <a:gd name="connsiteY5" fmla="*/ 22141 h 78402"/>
                <a:gd name="connsiteX6" fmla="*/ 63375 w 196006"/>
                <a:gd name="connsiteY6" fmla="*/ 14301 h 78402"/>
                <a:gd name="connsiteX7" fmla="*/ 84283 w 196006"/>
                <a:gd name="connsiteY7" fmla="*/ 10381 h 78402"/>
                <a:gd name="connsiteX8" fmla="*/ 106497 w 196006"/>
                <a:gd name="connsiteY8" fmla="*/ 10381 h 78402"/>
                <a:gd name="connsiteX9" fmla="*/ 118257 w 196006"/>
                <a:gd name="connsiteY9" fmla="*/ 11688 h 78402"/>
                <a:gd name="connsiteX10" fmla="*/ 128711 w 196006"/>
                <a:gd name="connsiteY10" fmla="*/ 14301 h 78402"/>
                <a:gd name="connsiteX11" fmla="*/ 139165 w 196006"/>
                <a:gd name="connsiteY11" fmla="*/ 18221 h 78402"/>
                <a:gd name="connsiteX12" fmla="*/ 148312 w 196006"/>
                <a:gd name="connsiteY12" fmla="*/ 23448 h 78402"/>
                <a:gd name="connsiteX13" fmla="*/ 165299 w 196006"/>
                <a:gd name="connsiteY13" fmla="*/ 35209 h 78402"/>
                <a:gd name="connsiteX14" fmla="*/ 177059 w 196006"/>
                <a:gd name="connsiteY14" fmla="*/ 48276 h 78402"/>
                <a:gd name="connsiteX15" fmla="*/ 184900 w 196006"/>
                <a:gd name="connsiteY15" fmla="*/ 61343 h 78402"/>
                <a:gd name="connsiteX16" fmla="*/ 190126 w 196006"/>
                <a:gd name="connsiteY16" fmla="*/ 71797 h 78402"/>
                <a:gd name="connsiteX17" fmla="*/ 192740 w 196006"/>
                <a:gd name="connsiteY17" fmla="*/ 80944 h 78402"/>
                <a:gd name="connsiteX18" fmla="*/ 184900 w 196006"/>
                <a:gd name="connsiteY18" fmla="*/ 74410 h 78402"/>
                <a:gd name="connsiteX19" fmla="*/ 177059 w 196006"/>
                <a:gd name="connsiteY19" fmla="*/ 67876 h 78402"/>
                <a:gd name="connsiteX20" fmla="*/ 166606 w 196006"/>
                <a:gd name="connsiteY20" fmla="*/ 60036 h 78402"/>
                <a:gd name="connsiteX21" fmla="*/ 153539 w 196006"/>
                <a:gd name="connsiteY21" fmla="*/ 52196 h 78402"/>
                <a:gd name="connsiteX22" fmla="*/ 137858 w 196006"/>
                <a:gd name="connsiteY22" fmla="*/ 45662 h 78402"/>
                <a:gd name="connsiteX23" fmla="*/ 120871 w 196006"/>
                <a:gd name="connsiteY23" fmla="*/ 40435 h 78402"/>
                <a:gd name="connsiteX24" fmla="*/ 102577 w 196006"/>
                <a:gd name="connsiteY24" fmla="*/ 37822 h 78402"/>
                <a:gd name="connsiteX25" fmla="*/ 93430 w 196006"/>
                <a:gd name="connsiteY25" fmla="*/ 37822 h 78402"/>
                <a:gd name="connsiteX26" fmla="*/ 84283 w 196006"/>
                <a:gd name="connsiteY26" fmla="*/ 37822 h 78402"/>
                <a:gd name="connsiteX27" fmla="*/ 67296 w 196006"/>
                <a:gd name="connsiteY27" fmla="*/ 39129 h 78402"/>
                <a:gd name="connsiteX28" fmla="*/ 52922 w 196006"/>
                <a:gd name="connsiteY28" fmla="*/ 39129 h 78402"/>
                <a:gd name="connsiteX29" fmla="*/ 38548 w 196006"/>
                <a:gd name="connsiteY29" fmla="*/ 44356 h 78402"/>
                <a:gd name="connsiteX30" fmla="*/ 26788 w 196006"/>
                <a:gd name="connsiteY30" fmla="*/ 49582 h 78402"/>
                <a:gd name="connsiteX31" fmla="*/ 17641 w 196006"/>
                <a:gd name="connsiteY31" fmla="*/ 54809 h 78402"/>
                <a:gd name="connsiteX32" fmla="*/ 9800 w 196006"/>
                <a:gd name="connsiteY32" fmla="*/ 61343 h 78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96006" h="78402">
                  <a:moveTo>
                    <a:pt x="9800" y="61343"/>
                  </a:moveTo>
                  <a:cubicBezTo>
                    <a:pt x="9800" y="61343"/>
                    <a:pt x="11107" y="58729"/>
                    <a:pt x="13720" y="52196"/>
                  </a:cubicBezTo>
                  <a:cubicBezTo>
                    <a:pt x="15027" y="49582"/>
                    <a:pt x="17641" y="46969"/>
                    <a:pt x="20254" y="43049"/>
                  </a:cubicBezTo>
                  <a:cubicBezTo>
                    <a:pt x="21561" y="41742"/>
                    <a:pt x="22867" y="39129"/>
                    <a:pt x="25481" y="37822"/>
                  </a:cubicBezTo>
                  <a:cubicBezTo>
                    <a:pt x="26788" y="36515"/>
                    <a:pt x="29401" y="33902"/>
                    <a:pt x="30708" y="32595"/>
                  </a:cubicBezTo>
                  <a:cubicBezTo>
                    <a:pt x="34628" y="28675"/>
                    <a:pt x="39855" y="24755"/>
                    <a:pt x="45082" y="22141"/>
                  </a:cubicBezTo>
                  <a:cubicBezTo>
                    <a:pt x="50308" y="18221"/>
                    <a:pt x="56842" y="15608"/>
                    <a:pt x="63375" y="14301"/>
                  </a:cubicBezTo>
                  <a:cubicBezTo>
                    <a:pt x="69909" y="12994"/>
                    <a:pt x="77749" y="10381"/>
                    <a:pt x="84283" y="10381"/>
                  </a:cubicBezTo>
                  <a:cubicBezTo>
                    <a:pt x="92123" y="9074"/>
                    <a:pt x="98657" y="10381"/>
                    <a:pt x="106497" y="10381"/>
                  </a:cubicBezTo>
                  <a:lnTo>
                    <a:pt x="118257" y="11688"/>
                  </a:lnTo>
                  <a:cubicBezTo>
                    <a:pt x="122178" y="12994"/>
                    <a:pt x="126098" y="14301"/>
                    <a:pt x="128711" y="14301"/>
                  </a:cubicBezTo>
                  <a:cubicBezTo>
                    <a:pt x="132631" y="15608"/>
                    <a:pt x="135245" y="16915"/>
                    <a:pt x="139165" y="18221"/>
                  </a:cubicBezTo>
                  <a:cubicBezTo>
                    <a:pt x="141778" y="19528"/>
                    <a:pt x="145698" y="20835"/>
                    <a:pt x="148312" y="23448"/>
                  </a:cubicBezTo>
                  <a:cubicBezTo>
                    <a:pt x="154845" y="27368"/>
                    <a:pt x="160072" y="31288"/>
                    <a:pt x="165299" y="35209"/>
                  </a:cubicBezTo>
                  <a:cubicBezTo>
                    <a:pt x="170526" y="39129"/>
                    <a:pt x="174446" y="44356"/>
                    <a:pt x="177059" y="48276"/>
                  </a:cubicBezTo>
                  <a:cubicBezTo>
                    <a:pt x="180980" y="52196"/>
                    <a:pt x="183593" y="57423"/>
                    <a:pt x="184900" y="61343"/>
                  </a:cubicBezTo>
                  <a:cubicBezTo>
                    <a:pt x="187513" y="65263"/>
                    <a:pt x="188820" y="69183"/>
                    <a:pt x="190126" y="71797"/>
                  </a:cubicBezTo>
                  <a:cubicBezTo>
                    <a:pt x="192740" y="78330"/>
                    <a:pt x="192740" y="80944"/>
                    <a:pt x="192740" y="80944"/>
                  </a:cubicBezTo>
                  <a:cubicBezTo>
                    <a:pt x="192740" y="80944"/>
                    <a:pt x="190126" y="78330"/>
                    <a:pt x="184900" y="74410"/>
                  </a:cubicBezTo>
                  <a:cubicBezTo>
                    <a:pt x="182286" y="71797"/>
                    <a:pt x="179673" y="70490"/>
                    <a:pt x="177059" y="67876"/>
                  </a:cubicBezTo>
                  <a:cubicBezTo>
                    <a:pt x="173139" y="65263"/>
                    <a:pt x="170526" y="62650"/>
                    <a:pt x="166606" y="60036"/>
                  </a:cubicBezTo>
                  <a:cubicBezTo>
                    <a:pt x="162686" y="57423"/>
                    <a:pt x="158765" y="54809"/>
                    <a:pt x="153539" y="52196"/>
                  </a:cubicBezTo>
                  <a:cubicBezTo>
                    <a:pt x="149618" y="49582"/>
                    <a:pt x="143085" y="48276"/>
                    <a:pt x="137858" y="45662"/>
                  </a:cubicBezTo>
                  <a:cubicBezTo>
                    <a:pt x="132631" y="44356"/>
                    <a:pt x="127404" y="41742"/>
                    <a:pt x="120871" y="40435"/>
                  </a:cubicBezTo>
                  <a:cubicBezTo>
                    <a:pt x="115644" y="39129"/>
                    <a:pt x="109110" y="37822"/>
                    <a:pt x="102577" y="37822"/>
                  </a:cubicBezTo>
                  <a:cubicBezTo>
                    <a:pt x="99963" y="37822"/>
                    <a:pt x="96043" y="37822"/>
                    <a:pt x="93430" y="37822"/>
                  </a:cubicBezTo>
                  <a:cubicBezTo>
                    <a:pt x="90816" y="37822"/>
                    <a:pt x="86896" y="37822"/>
                    <a:pt x="84283" y="37822"/>
                  </a:cubicBezTo>
                  <a:cubicBezTo>
                    <a:pt x="77749" y="37822"/>
                    <a:pt x="72522" y="37822"/>
                    <a:pt x="67296" y="39129"/>
                  </a:cubicBezTo>
                  <a:cubicBezTo>
                    <a:pt x="63375" y="37822"/>
                    <a:pt x="58149" y="37822"/>
                    <a:pt x="52922" y="39129"/>
                  </a:cubicBezTo>
                  <a:cubicBezTo>
                    <a:pt x="47695" y="40435"/>
                    <a:pt x="42468" y="41742"/>
                    <a:pt x="38548" y="44356"/>
                  </a:cubicBezTo>
                  <a:cubicBezTo>
                    <a:pt x="34628" y="45662"/>
                    <a:pt x="30708" y="48276"/>
                    <a:pt x="26788" y="49582"/>
                  </a:cubicBezTo>
                  <a:cubicBezTo>
                    <a:pt x="22867" y="50889"/>
                    <a:pt x="20254" y="53503"/>
                    <a:pt x="17641" y="54809"/>
                  </a:cubicBezTo>
                  <a:cubicBezTo>
                    <a:pt x="12414" y="58729"/>
                    <a:pt x="9800" y="61343"/>
                    <a:pt x="9800" y="61343"/>
                  </a:cubicBezTo>
                  <a:close/>
                </a:path>
              </a:pathLst>
            </a:custGeom>
            <a:solidFill>
              <a:srgbClr val="0A070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苹方 常规"/>
                <a:cs typeface="+mn-cs"/>
              </a:endParaRPr>
            </a:p>
          </p:txBody>
        </p:sp>
        <p:sp>
          <p:nvSpPr>
            <p:cNvPr id="54" name="任意多边形: 形状 53">
              <a:extLst>
                <a:ext uri="{FF2B5EF4-FFF2-40B4-BE49-F238E27FC236}">
                  <a16:creationId xmlns:a16="http://schemas.microsoft.com/office/drawing/2014/main" id="{ABE1FA5E-5F98-46B2-9E7F-57EBA6349B39}"/>
                </a:ext>
              </a:extLst>
            </p:cNvPr>
            <p:cNvSpPr/>
            <p:nvPr/>
          </p:nvSpPr>
          <p:spPr>
            <a:xfrm>
              <a:off x="7684192" y="1833336"/>
              <a:ext cx="1045369" cy="1306712"/>
            </a:xfrm>
            <a:custGeom>
              <a:avLst/>
              <a:gdLst>
                <a:gd name="connsiteX0" fmla="*/ 887408 w 1045369"/>
                <a:gd name="connsiteY0" fmla="*/ 732443 h 1306711"/>
                <a:gd name="connsiteX1" fmla="*/ 909622 w 1045369"/>
                <a:gd name="connsiteY1" fmla="*/ 606998 h 1306711"/>
                <a:gd name="connsiteX2" fmla="*/ 1008932 w 1045369"/>
                <a:gd name="connsiteY2" fmla="*/ 448886 h 1306711"/>
                <a:gd name="connsiteX3" fmla="*/ 832526 w 1045369"/>
                <a:gd name="connsiteY3" fmla="*/ 9831 h 1306711"/>
                <a:gd name="connsiteX4" fmla="*/ 531982 w 1045369"/>
                <a:gd name="connsiteY4" fmla="*/ 228052 h 1306711"/>
                <a:gd name="connsiteX5" fmla="*/ 196158 w 1045369"/>
                <a:gd name="connsiteY5" fmla="*/ 32045 h 1306711"/>
                <a:gd name="connsiteX6" fmla="*/ 196158 w 1045369"/>
                <a:gd name="connsiteY6" fmla="*/ 20285 h 1306711"/>
                <a:gd name="connsiteX7" fmla="*/ 60260 w 1045369"/>
                <a:gd name="connsiteY7" fmla="*/ 92154 h 1306711"/>
                <a:gd name="connsiteX8" fmla="*/ 162183 w 1045369"/>
                <a:gd name="connsiteY8" fmla="*/ 332589 h 1306711"/>
                <a:gd name="connsiteX9" fmla="*/ 354270 w 1045369"/>
                <a:gd name="connsiteY9" fmla="*/ 742897 h 1306711"/>
                <a:gd name="connsiteX10" fmla="*/ 141276 w 1045369"/>
                <a:gd name="connsiteY10" fmla="*/ 1104856 h 1306711"/>
                <a:gd name="connsiteX11" fmla="*/ 568570 w 1045369"/>
                <a:gd name="connsiteY11" fmla="*/ 1304783 h 1306711"/>
                <a:gd name="connsiteX12" fmla="*/ 1048134 w 1045369"/>
                <a:gd name="connsiteY12" fmla="*/ 1078722 h 1306711"/>
                <a:gd name="connsiteX13" fmla="*/ 887408 w 1045369"/>
                <a:gd name="connsiteY13" fmla="*/ 732443 h 1306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45369" h="1306711">
                  <a:moveTo>
                    <a:pt x="887408" y="732443"/>
                  </a:moveTo>
                  <a:lnTo>
                    <a:pt x="909622" y="606998"/>
                  </a:lnTo>
                  <a:cubicBezTo>
                    <a:pt x="909622" y="606998"/>
                    <a:pt x="997172" y="531209"/>
                    <a:pt x="1008932" y="448886"/>
                  </a:cubicBezTo>
                  <a:cubicBezTo>
                    <a:pt x="1019386" y="377017"/>
                    <a:pt x="935756" y="5911"/>
                    <a:pt x="832526" y="9831"/>
                  </a:cubicBezTo>
                  <a:cubicBezTo>
                    <a:pt x="815539" y="153569"/>
                    <a:pt x="654813" y="228052"/>
                    <a:pt x="531982" y="228052"/>
                  </a:cubicBezTo>
                  <a:cubicBezTo>
                    <a:pt x="402618" y="228052"/>
                    <a:pt x="196158" y="174477"/>
                    <a:pt x="196158" y="32045"/>
                  </a:cubicBezTo>
                  <a:cubicBezTo>
                    <a:pt x="196158" y="28125"/>
                    <a:pt x="196158" y="24205"/>
                    <a:pt x="196158" y="20285"/>
                  </a:cubicBezTo>
                  <a:cubicBezTo>
                    <a:pt x="156956" y="41192"/>
                    <a:pt x="111221" y="46419"/>
                    <a:pt x="60260" y="92154"/>
                  </a:cubicBezTo>
                  <a:cubicBezTo>
                    <a:pt x="-96546" y="235892"/>
                    <a:pt x="162183" y="332589"/>
                    <a:pt x="162183" y="332589"/>
                  </a:cubicBezTo>
                  <a:cubicBezTo>
                    <a:pt x="162183" y="332589"/>
                    <a:pt x="211838" y="559957"/>
                    <a:pt x="354270" y="742897"/>
                  </a:cubicBezTo>
                  <a:lnTo>
                    <a:pt x="141276" y="1104856"/>
                  </a:lnTo>
                  <a:cubicBezTo>
                    <a:pt x="141276" y="1104856"/>
                    <a:pt x="193544" y="1261661"/>
                    <a:pt x="568570" y="1304783"/>
                  </a:cubicBezTo>
                  <a:cubicBezTo>
                    <a:pt x="943597" y="1347904"/>
                    <a:pt x="1048134" y="1078722"/>
                    <a:pt x="1048134" y="1078722"/>
                  </a:cubicBezTo>
                  <a:cubicBezTo>
                    <a:pt x="1048134" y="1078722"/>
                    <a:pt x="940983" y="819993"/>
                    <a:pt x="887408" y="732443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苹方 常规"/>
                <a:cs typeface="+mn-cs"/>
              </a:endParaRPr>
            </a:p>
          </p:txBody>
        </p:sp>
        <p:sp>
          <p:nvSpPr>
            <p:cNvPr id="55" name="任意多边形: 形状 54">
              <a:extLst>
                <a:ext uri="{FF2B5EF4-FFF2-40B4-BE49-F238E27FC236}">
                  <a16:creationId xmlns:a16="http://schemas.microsoft.com/office/drawing/2014/main" id="{DF9F581F-0768-4F02-948F-744C8D5B685F}"/>
                </a:ext>
              </a:extLst>
            </p:cNvPr>
            <p:cNvSpPr/>
            <p:nvPr/>
          </p:nvSpPr>
          <p:spPr>
            <a:xfrm>
              <a:off x="8178934" y="1455728"/>
              <a:ext cx="261342" cy="39201"/>
            </a:xfrm>
            <a:custGeom>
              <a:avLst/>
              <a:gdLst>
                <a:gd name="connsiteX0" fmla="*/ 9800 w 261342"/>
                <a:gd name="connsiteY0" fmla="*/ 41161 h 39201"/>
                <a:gd name="connsiteX1" fmla="*/ 251542 w 261342"/>
                <a:gd name="connsiteY1" fmla="*/ 41161 h 39201"/>
                <a:gd name="connsiteX2" fmla="*/ 9800 w 261342"/>
                <a:gd name="connsiteY2" fmla="*/ 41161 h 39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1342" h="39201">
                  <a:moveTo>
                    <a:pt x="9800" y="41161"/>
                  </a:moveTo>
                  <a:cubicBezTo>
                    <a:pt x="9800" y="41161"/>
                    <a:pt x="188820" y="-29401"/>
                    <a:pt x="251542" y="41161"/>
                  </a:cubicBezTo>
                  <a:lnTo>
                    <a:pt x="9800" y="41161"/>
                  </a:lnTo>
                  <a:close/>
                </a:path>
              </a:pathLst>
            </a:custGeom>
            <a:solidFill>
              <a:srgbClr val="C9656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苹方 常规"/>
                <a:cs typeface="+mn-cs"/>
              </a:endParaRPr>
            </a:p>
          </p:txBody>
        </p:sp>
        <p:sp>
          <p:nvSpPr>
            <p:cNvPr id="56" name="任意多边形: 形状 55">
              <a:extLst>
                <a:ext uri="{FF2B5EF4-FFF2-40B4-BE49-F238E27FC236}">
                  <a16:creationId xmlns:a16="http://schemas.microsoft.com/office/drawing/2014/main" id="{C6D22BCB-7C21-4857-86E1-E50DAEA5253F}"/>
                </a:ext>
              </a:extLst>
            </p:cNvPr>
            <p:cNvSpPr/>
            <p:nvPr/>
          </p:nvSpPr>
          <p:spPr>
            <a:xfrm>
              <a:off x="8178934" y="1487089"/>
              <a:ext cx="248275" cy="117604"/>
            </a:xfrm>
            <a:custGeom>
              <a:avLst/>
              <a:gdLst>
                <a:gd name="connsiteX0" fmla="*/ 9800 w 248275"/>
                <a:gd name="connsiteY0" fmla="*/ 9800 h 117604"/>
                <a:gd name="connsiteX1" fmla="*/ 160072 w 248275"/>
                <a:gd name="connsiteY1" fmla="*/ 119564 h 117604"/>
                <a:gd name="connsiteX2" fmla="*/ 250235 w 248275"/>
                <a:gd name="connsiteY2" fmla="*/ 9800 h 117604"/>
                <a:gd name="connsiteX3" fmla="*/ 9800 w 248275"/>
                <a:gd name="connsiteY3" fmla="*/ 9800 h 117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8275" h="117604">
                  <a:moveTo>
                    <a:pt x="9800" y="9800"/>
                  </a:moveTo>
                  <a:cubicBezTo>
                    <a:pt x="9800" y="9800"/>
                    <a:pt x="68602" y="126098"/>
                    <a:pt x="160072" y="119564"/>
                  </a:cubicBezTo>
                  <a:cubicBezTo>
                    <a:pt x="267222" y="111724"/>
                    <a:pt x="250235" y="9800"/>
                    <a:pt x="250235" y="9800"/>
                  </a:cubicBezTo>
                  <a:lnTo>
                    <a:pt x="9800" y="9800"/>
                  </a:lnTo>
                  <a:close/>
                </a:path>
              </a:pathLst>
            </a:custGeom>
            <a:solidFill>
              <a:srgbClr val="C9656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苹方 常规"/>
                <a:cs typeface="+mn-cs"/>
              </a:endParaRPr>
            </a:p>
          </p:txBody>
        </p:sp>
        <p:sp>
          <p:nvSpPr>
            <p:cNvPr id="57" name="任意多边形: 形状 56">
              <a:extLst>
                <a:ext uri="{FF2B5EF4-FFF2-40B4-BE49-F238E27FC236}">
                  <a16:creationId xmlns:a16="http://schemas.microsoft.com/office/drawing/2014/main" id="{2115BFD5-1B53-4C51-8F3C-203E9905E5DA}"/>
                </a:ext>
              </a:extLst>
            </p:cNvPr>
            <p:cNvSpPr/>
            <p:nvPr/>
          </p:nvSpPr>
          <p:spPr>
            <a:xfrm>
              <a:off x="8178934" y="1487089"/>
              <a:ext cx="261342" cy="78403"/>
            </a:xfrm>
            <a:custGeom>
              <a:avLst/>
              <a:gdLst>
                <a:gd name="connsiteX0" fmla="*/ 9800 w 261342"/>
                <a:gd name="connsiteY0" fmla="*/ 9800 h 78402"/>
                <a:gd name="connsiteX1" fmla="*/ 251542 w 261342"/>
                <a:gd name="connsiteY1" fmla="*/ 9800 h 78402"/>
                <a:gd name="connsiteX2" fmla="*/ 9800 w 261342"/>
                <a:gd name="connsiteY2" fmla="*/ 9800 h 78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1342" h="78402">
                  <a:moveTo>
                    <a:pt x="9800" y="9800"/>
                  </a:moveTo>
                  <a:lnTo>
                    <a:pt x="251542" y="9800"/>
                  </a:lnTo>
                  <a:cubicBezTo>
                    <a:pt x="251542" y="9800"/>
                    <a:pt x="197967" y="170526"/>
                    <a:pt x="9800" y="9800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苹方 常规"/>
                <a:cs typeface="+mn-cs"/>
              </a:endParaRPr>
            </a:p>
          </p:txBody>
        </p:sp>
        <p:sp>
          <p:nvSpPr>
            <p:cNvPr id="58" name="任意多边形: 形状 57">
              <a:extLst>
                <a:ext uri="{FF2B5EF4-FFF2-40B4-BE49-F238E27FC236}">
                  <a16:creationId xmlns:a16="http://schemas.microsoft.com/office/drawing/2014/main" id="{27AF87C2-CB89-4D4F-B139-FCCBD89014EC}"/>
                </a:ext>
              </a:extLst>
            </p:cNvPr>
            <p:cNvSpPr/>
            <p:nvPr/>
          </p:nvSpPr>
          <p:spPr>
            <a:xfrm>
              <a:off x="8036502" y="1775872"/>
              <a:ext cx="65336" cy="65336"/>
            </a:xfrm>
            <a:custGeom>
              <a:avLst/>
              <a:gdLst>
                <a:gd name="connsiteX0" fmla="*/ 9800 w 65335"/>
                <a:gd name="connsiteY0" fmla="*/ 35935 h 65335"/>
                <a:gd name="connsiteX1" fmla="*/ 35935 w 65335"/>
                <a:gd name="connsiteY1" fmla="*/ 62069 h 65335"/>
                <a:gd name="connsiteX2" fmla="*/ 62069 w 65335"/>
                <a:gd name="connsiteY2" fmla="*/ 35935 h 65335"/>
                <a:gd name="connsiteX3" fmla="*/ 35935 w 65335"/>
                <a:gd name="connsiteY3" fmla="*/ 9800 h 65335"/>
                <a:gd name="connsiteX4" fmla="*/ 9800 w 65335"/>
                <a:gd name="connsiteY4" fmla="*/ 35935 h 65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335" h="65335">
                  <a:moveTo>
                    <a:pt x="9800" y="35935"/>
                  </a:moveTo>
                  <a:cubicBezTo>
                    <a:pt x="9800" y="50308"/>
                    <a:pt x="21561" y="62069"/>
                    <a:pt x="35935" y="62069"/>
                  </a:cubicBezTo>
                  <a:cubicBezTo>
                    <a:pt x="50308" y="62069"/>
                    <a:pt x="62069" y="50308"/>
                    <a:pt x="62069" y="35935"/>
                  </a:cubicBezTo>
                  <a:cubicBezTo>
                    <a:pt x="62069" y="21561"/>
                    <a:pt x="50308" y="9800"/>
                    <a:pt x="35935" y="9800"/>
                  </a:cubicBezTo>
                  <a:cubicBezTo>
                    <a:pt x="21561" y="9800"/>
                    <a:pt x="9800" y="21561"/>
                    <a:pt x="9800" y="35935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苹方 常规"/>
                <a:cs typeface="+mn-cs"/>
              </a:endParaRPr>
            </a:p>
          </p:txBody>
        </p:sp>
        <p:sp>
          <p:nvSpPr>
            <p:cNvPr id="59" name="任意多边形: 形状 58">
              <a:extLst>
                <a:ext uri="{FF2B5EF4-FFF2-40B4-BE49-F238E27FC236}">
                  <a16:creationId xmlns:a16="http://schemas.microsoft.com/office/drawing/2014/main" id="{D506CBA4-46C8-433F-99D4-4825E2059476}"/>
                </a:ext>
              </a:extLst>
            </p:cNvPr>
            <p:cNvSpPr/>
            <p:nvPr/>
          </p:nvSpPr>
          <p:spPr>
            <a:xfrm>
              <a:off x="8069170" y="1821607"/>
              <a:ext cx="65336" cy="65336"/>
            </a:xfrm>
            <a:custGeom>
              <a:avLst/>
              <a:gdLst>
                <a:gd name="connsiteX0" fmla="*/ 9800 w 65335"/>
                <a:gd name="connsiteY0" fmla="*/ 35935 h 65335"/>
                <a:gd name="connsiteX1" fmla="*/ 35935 w 65335"/>
                <a:gd name="connsiteY1" fmla="*/ 62069 h 65335"/>
                <a:gd name="connsiteX2" fmla="*/ 62069 w 65335"/>
                <a:gd name="connsiteY2" fmla="*/ 35935 h 65335"/>
                <a:gd name="connsiteX3" fmla="*/ 35935 w 65335"/>
                <a:gd name="connsiteY3" fmla="*/ 9800 h 65335"/>
                <a:gd name="connsiteX4" fmla="*/ 9800 w 65335"/>
                <a:gd name="connsiteY4" fmla="*/ 35935 h 65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335" h="65335">
                  <a:moveTo>
                    <a:pt x="9800" y="35935"/>
                  </a:moveTo>
                  <a:cubicBezTo>
                    <a:pt x="9800" y="50308"/>
                    <a:pt x="21561" y="62069"/>
                    <a:pt x="35935" y="62069"/>
                  </a:cubicBezTo>
                  <a:cubicBezTo>
                    <a:pt x="50308" y="62069"/>
                    <a:pt x="62069" y="50308"/>
                    <a:pt x="62069" y="35935"/>
                  </a:cubicBezTo>
                  <a:cubicBezTo>
                    <a:pt x="62069" y="21561"/>
                    <a:pt x="50308" y="9800"/>
                    <a:pt x="35935" y="9800"/>
                  </a:cubicBezTo>
                  <a:cubicBezTo>
                    <a:pt x="21561" y="9800"/>
                    <a:pt x="9800" y="21561"/>
                    <a:pt x="9800" y="35935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苹方 常规"/>
                <a:cs typeface="+mn-cs"/>
              </a:endParaRPr>
            </a:p>
          </p:txBody>
        </p:sp>
        <p:sp>
          <p:nvSpPr>
            <p:cNvPr id="60" name="任意多边形: 形状 59">
              <a:extLst>
                <a:ext uri="{FF2B5EF4-FFF2-40B4-BE49-F238E27FC236}">
                  <a16:creationId xmlns:a16="http://schemas.microsoft.com/office/drawing/2014/main" id="{B40B3731-1658-4722-8E5E-AF0F0CDED08A}"/>
                </a:ext>
              </a:extLst>
            </p:cNvPr>
            <p:cNvSpPr/>
            <p:nvPr/>
          </p:nvSpPr>
          <p:spPr>
            <a:xfrm>
              <a:off x="8114905" y="1856888"/>
              <a:ext cx="65336" cy="65336"/>
            </a:xfrm>
            <a:custGeom>
              <a:avLst/>
              <a:gdLst>
                <a:gd name="connsiteX0" fmla="*/ 9800 w 65335"/>
                <a:gd name="connsiteY0" fmla="*/ 35935 h 65335"/>
                <a:gd name="connsiteX1" fmla="*/ 35935 w 65335"/>
                <a:gd name="connsiteY1" fmla="*/ 62069 h 65335"/>
                <a:gd name="connsiteX2" fmla="*/ 62069 w 65335"/>
                <a:gd name="connsiteY2" fmla="*/ 35935 h 65335"/>
                <a:gd name="connsiteX3" fmla="*/ 35935 w 65335"/>
                <a:gd name="connsiteY3" fmla="*/ 9800 h 65335"/>
                <a:gd name="connsiteX4" fmla="*/ 9800 w 65335"/>
                <a:gd name="connsiteY4" fmla="*/ 35935 h 65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335" h="65335">
                  <a:moveTo>
                    <a:pt x="9800" y="35935"/>
                  </a:moveTo>
                  <a:cubicBezTo>
                    <a:pt x="9800" y="50308"/>
                    <a:pt x="21561" y="62069"/>
                    <a:pt x="35935" y="62069"/>
                  </a:cubicBezTo>
                  <a:cubicBezTo>
                    <a:pt x="50308" y="62069"/>
                    <a:pt x="62069" y="50308"/>
                    <a:pt x="62069" y="35935"/>
                  </a:cubicBezTo>
                  <a:cubicBezTo>
                    <a:pt x="62069" y="21561"/>
                    <a:pt x="50308" y="9800"/>
                    <a:pt x="35935" y="9800"/>
                  </a:cubicBezTo>
                  <a:cubicBezTo>
                    <a:pt x="21561" y="9800"/>
                    <a:pt x="9800" y="21561"/>
                    <a:pt x="9800" y="35935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苹方 常规"/>
                <a:cs typeface="+mn-cs"/>
              </a:endParaRPr>
            </a:p>
          </p:txBody>
        </p:sp>
        <p:sp>
          <p:nvSpPr>
            <p:cNvPr id="61" name="任意多边形: 形状 60">
              <a:extLst>
                <a:ext uri="{FF2B5EF4-FFF2-40B4-BE49-F238E27FC236}">
                  <a16:creationId xmlns:a16="http://schemas.microsoft.com/office/drawing/2014/main" id="{8BC0BB5C-99D8-4FD4-B823-02E5AE456A93}"/>
                </a:ext>
              </a:extLst>
            </p:cNvPr>
            <p:cNvSpPr/>
            <p:nvPr/>
          </p:nvSpPr>
          <p:spPr>
            <a:xfrm>
              <a:off x="8168389" y="1869955"/>
              <a:ext cx="65336" cy="65336"/>
            </a:xfrm>
            <a:custGeom>
              <a:avLst/>
              <a:gdLst>
                <a:gd name="connsiteX0" fmla="*/ 9891 w 65335"/>
                <a:gd name="connsiteY0" fmla="*/ 35935 h 65335"/>
                <a:gd name="connsiteX1" fmla="*/ 36025 w 65335"/>
                <a:gd name="connsiteY1" fmla="*/ 62069 h 65335"/>
                <a:gd name="connsiteX2" fmla="*/ 62159 w 65335"/>
                <a:gd name="connsiteY2" fmla="*/ 35935 h 65335"/>
                <a:gd name="connsiteX3" fmla="*/ 36025 w 65335"/>
                <a:gd name="connsiteY3" fmla="*/ 9800 h 65335"/>
                <a:gd name="connsiteX4" fmla="*/ 9891 w 65335"/>
                <a:gd name="connsiteY4" fmla="*/ 35935 h 65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335" h="65335">
                  <a:moveTo>
                    <a:pt x="9891" y="35935"/>
                  </a:moveTo>
                  <a:cubicBezTo>
                    <a:pt x="9891" y="50308"/>
                    <a:pt x="21651" y="62069"/>
                    <a:pt x="36025" y="62069"/>
                  </a:cubicBezTo>
                  <a:cubicBezTo>
                    <a:pt x="50399" y="62069"/>
                    <a:pt x="62159" y="50308"/>
                    <a:pt x="62159" y="35935"/>
                  </a:cubicBezTo>
                  <a:cubicBezTo>
                    <a:pt x="62159" y="21561"/>
                    <a:pt x="50399" y="9800"/>
                    <a:pt x="36025" y="9800"/>
                  </a:cubicBezTo>
                  <a:cubicBezTo>
                    <a:pt x="21651" y="9800"/>
                    <a:pt x="8584" y="20254"/>
                    <a:pt x="9891" y="35935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苹方 常规"/>
                <a:cs typeface="+mn-cs"/>
              </a:endParaRPr>
            </a:p>
          </p:txBody>
        </p:sp>
        <p:sp>
          <p:nvSpPr>
            <p:cNvPr id="62" name="任意多边形: 形状 61">
              <a:extLst>
                <a:ext uri="{FF2B5EF4-FFF2-40B4-BE49-F238E27FC236}">
                  <a16:creationId xmlns:a16="http://schemas.microsoft.com/office/drawing/2014/main" id="{D7FE7331-F366-4FAF-B8F1-019D9545EF1D}"/>
                </a:ext>
              </a:extLst>
            </p:cNvPr>
            <p:cNvSpPr/>
            <p:nvPr/>
          </p:nvSpPr>
          <p:spPr>
            <a:xfrm>
              <a:off x="8220649" y="1859411"/>
              <a:ext cx="65336" cy="65336"/>
            </a:xfrm>
            <a:custGeom>
              <a:avLst/>
              <a:gdLst>
                <a:gd name="connsiteX0" fmla="*/ 9900 w 65335"/>
                <a:gd name="connsiteY0" fmla="*/ 36025 h 65335"/>
                <a:gd name="connsiteX1" fmla="*/ 36034 w 65335"/>
                <a:gd name="connsiteY1" fmla="*/ 62159 h 65335"/>
                <a:gd name="connsiteX2" fmla="*/ 62168 w 65335"/>
                <a:gd name="connsiteY2" fmla="*/ 36025 h 65335"/>
                <a:gd name="connsiteX3" fmla="*/ 36034 w 65335"/>
                <a:gd name="connsiteY3" fmla="*/ 9891 h 65335"/>
                <a:gd name="connsiteX4" fmla="*/ 9900 w 65335"/>
                <a:gd name="connsiteY4" fmla="*/ 36025 h 65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335" h="65335">
                  <a:moveTo>
                    <a:pt x="9900" y="36025"/>
                  </a:moveTo>
                  <a:cubicBezTo>
                    <a:pt x="9900" y="50399"/>
                    <a:pt x="21660" y="62159"/>
                    <a:pt x="36034" y="62159"/>
                  </a:cubicBezTo>
                  <a:cubicBezTo>
                    <a:pt x="50408" y="62159"/>
                    <a:pt x="62168" y="50399"/>
                    <a:pt x="62168" y="36025"/>
                  </a:cubicBezTo>
                  <a:cubicBezTo>
                    <a:pt x="62168" y="21651"/>
                    <a:pt x="50408" y="9891"/>
                    <a:pt x="36034" y="9891"/>
                  </a:cubicBezTo>
                  <a:cubicBezTo>
                    <a:pt x="20353" y="8584"/>
                    <a:pt x="8593" y="21651"/>
                    <a:pt x="9900" y="36025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苹方 常规"/>
                <a:cs typeface="+mn-cs"/>
              </a:endParaRPr>
            </a:p>
          </p:txBody>
        </p:sp>
        <p:sp>
          <p:nvSpPr>
            <p:cNvPr id="63" name="任意多边形: 形状 62">
              <a:extLst>
                <a:ext uri="{FF2B5EF4-FFF2-40B4-BE49-F238E27FC236}">
                  <a16:creationId xmlns:a16="http://schemas.microsoft.com/office/drawing/2014/main" id="{6E54E3CA-14B1-4FD0-A78E-46C73B9C6629}"/>
                </a:ext>
              </a:extLst>
            </p:cNvPr>
            <p:cNvSpPr/>
            <p:nvPr/>
          </p:nvSpPr>
          <p:spPr>
            <a:xfrm>
              <a:off x="8271710" y="1829447"/>
              <a:ext cx="65336" cy="65336"/>
            </a:xfrm>
            <a:custGeom>
              <a:avLst/>
              <a:gdLst>
                <a:gd name="connsiteX0" fmla="*/ 9800 w 65335"/>
                <a:gd name="connsiteY0" fmla="*/ 35935 h 65335"/>
                <a:gd name="connsiteX1" fmla="*/ 35935 w 65335"/>
                <a:gd name="connsiteY1" fmla="*/ 62069 h 65335"/>
                <a:gd name="connsiteX2" fmla="*/ 62069 w 65335"/>
                <a:gd name="connsiteY2" fmla="*/ 35935 h 65335"/>
                <a:gd name="connsiteX3" fmla="*/ 35935 w 65335"/>
                <a:gd name="connsiteY3" fmla="*/ 9800 h 65335"/>
                <a:gd name="connsiteX4" fmla="*/ 9800 w 65335"/>
                <a:gd name="connsiteY4" fmla="*/ 35935 h 65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335" h="65335">
                  <a:moveTo>
                    <a:pt x="9800" y="35935"/>
                  </a:moveTo>
                  <a:cubicBezTo>
                    <a:pt x="9800" y="50308"/>
                    <a:pt x="21561" y="62069"/>
                    <a:pt x="35935" y="62069"/>
                  </a:cubicBezTo>
                  <a:cubicBezTo>
                    <a:pt x="50308" y="62069"/>
                    <a:pt x="62069" y="50308"/>
                    <a:pt x="62069" y="35935"/>
                  </a:cubicBezTo>
                  <a:cubicBezTo>
                    <a:pt x="62069" y="21561"/>
                    <a:pt x="50308" y="9800"/>
                    <a:pt x="35935" y="9800"/>
                  </a:cubicBezTo>
                  <a:cubicBezTo>
                    <a:pt x="21561" y="9800"/>
                    <a:pt x="9800" y="21561"/>
                    <a:pt x="9800" y="35935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苹方 常规"/>
                <a:cs typeface="+mn-cs"/>
              </a:endParaRPr>
            </a:p>
          </p:txBody>
        </p:sp>
        <p:sp>
          <p:nvSpPr>
            <p:cNvPr id="64" name="任意多边形: 形状 63">
              <a:extLst>
                <a:ext uri="{FF2B5EF4-FFF2-40B4-BE49-F238E27FC236}">
                  <a16:creationId xmlns:a16="http://schemas.microsoft.com/office/drawing/2014/main" id="{1A55EB32-9198-4C05-B862-02A9FAD33BD5}"/>
                </a:ext>
              </a:extLst>
            </p:cNvPr>
            <p:cNvSpPr/>
            <p:nvPr/>
          </p:nvSpPr>
          <p:spPr>
            <a:xfrm>
              <a:off x="8304378" y="1779792"/>
              <a:ext cx="65336" cy="65336"/>
            </a:xfrm>
            <a:custGeom>
              <a:avLst/>
              <a:gdLst>
                <a:gd name="connsiteX0" fmla="*/ 9800 w 65335"/>
                <a:gd name="connsiteY0" fmla="*/ 35935 h 65335"/>
                <a:gd name="connsiteX1" fmla="*/ 35935 w 65335"/>
                <a:gd name="connsiteY1" fmla="*/ 62069 h 65335"/>
                <a:gd name="connsiteX2" fmla="*/ 62069 w 65335"/>
                <a:gd name="connsiteY2" fmla="*/ 35935 h 65335"/>
                <a:gd name="connsiteX3" fmla="*/ 35935 w 65335"/>
                <a:gd name="connsiteY3" fmla="*/ 9800 h 65335"/>
                <a:gd name="connsiteX4" fmla="*/ 9800 w 65335"/>
                <a:gd name="connsiteY4" fmla="*/ 35935 h 65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335" h="65335">
                  <a:moveTo>
                    <a:pt x="9800" y="35935"/>
                  </a:moveTo>
                  <a:cubicBezTo>
                    <a:pt x="9800" y="50308"/>
                    <a:pt x="21561" y="62069"/>
                    <a:pt x="35935" y="62069"/>
                  </a:cubicBezTo>
                  <a:cubicBezTo>
                    <a:pt x="50308" y="62069"/>
                    <a:pt x="62069" y="50308"/>
                    <a:pt x="62069" y="35935"/>
                  </a:cubicBezTo>
                  <a:cubicBezTo>
                    <a:pt x="62069" y="21561"/>
                    <a:pt x="50308" y="9800"/>
                    <a:pt x="35935" y="9800"/>
                  </a:cubicBezTo>
                  <a:cubicBezTo>
                    <a:pt x="21561" y="9800"/>
                    <a:pt x="9800" y="21561"/>
                    <a:pt x="9800" y="35935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苹方 常规"/>
                <a:cs typeface="+mn-cs"/>
              </a:endParaRPr>
            </a:p>
          </p:txBody>
        </p:sp>
        <p:sp>
          <p:nvSpPr>
            <p:cNvPr id="65" name="任意多边形: 形状 64">
              <a:extLst>
                <a:ext uri="{FF2B5EF4-FFF2-40B4-BE49-F238E27FC236}">
                  <a16:creationId xmlns:a16="http://schemas.microsoft.com/office/drawing/2014/main" id="{13E4BFF6-3971-44BB-AA0A-FA62A5D28597}"/>
                </a:ext>
              </a:extLst>
            </p:cNvPr>
            <p:cNvSpPr/>
            <p:nvPr/>
          </p:nvSpPr>
          <p:spPr>
            <a:xfrm>
              <a:off x="7318739" y="2447522"/>
              <a:ext cx="470416" cy="1045369"/>
            </a:xfrm>
            <a:custGeom>
              <a:avLst/>
              <a:gdLst>
                <a:gd name="connsiteX0" fmla="*/ 245387 w 470416"/>
                <a:gd name="connsiteY0" fmla="*/ 89510 h 1045369"/>
                <a:gd name="connsiteX1" fmla="*/ 12792 w 470416"/>
                <a:gd name="connsiteY1" fmla="*/ 946713 h 1045369"/>
                <a:gd name="connsiteX2" fmla="*/ 49380 w 470416"/>
                <a:gd name="connsiteY2" fmla="*/ 975461 h 1045369"/>
                <a:gd name="connsiteX3" fmla="*/ 93808 w 470416"/>
                <a:gd name="connsiteY3" fmla="*/ 1000288 h 1045369"/>
                <a:gd name="connsiteX4" fmla="*/ 108182 w 470416"/>
                <a:gd name="connsiteY4" fmla="*/ 1036876 h 1045369"/>
                <a:gd name="connsiteX5" fmla="*/ 165678 w 470416"/>
                <a:gd name="connsiteY5" fmla="*/ 955860 h 1045369"/>
                <a:gd name="connsiteX6" fmla="*/ 202266 w 470416"/>
                <a:gd name="connsiteY6" fmla="*/ 993754 h 1045369"/>
                <a:gd name="connsiteX7" fmla="*/ 221866 w 470416"/>
                <a:gd name="connsiteY7" fmla="*/ 955860 h 1045369"/>
                <a:gd name="connsiteX8" fmla="*/ 212719 w 470416"/>
                <a:gd name="connsiteY8" fmla="*/ 839562 h 1045369"/>
                <a:gd name="connsiteX9" fmla="*/ 183972 w 470416"/>
                <a:gd name="connsiteY9" fmla="*/ 758546 h 1045369"/>
                <a:gd name="connsiteX10" fmla="*/ 463608 w 470416"/>
                <a:gd name="connsiteY10" fmla="*/ 9800 h 1045369"/>
                <a:gd name="connsiteX11" fmla="*/ 245387 w 470416"/>
                <a:gd name="connsiteY11" fmla="*/ 89510 h 10453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70416" h="1045369">
                  <a:moveTo>
                    <a:pt x="245387" y="89510"/>
                  </a:moveTo>
                  <a:cubicBezTo>
                    <a:pt x="245387" y="89510"/>
                    <a:pt x="-21182" y="914045"/>
                    <a:pt x="12792" y="946713"/>
                  </a:cubicBezTo>
                  <a:cubicBezTo>
                    <a:pt x="12792" y="946713"/>
                    <a:pt x="16713" y="971540"/>
                    <a:pt x="49380" y="975461"/>
                  </a:cubicBezTo>
                  <a:cubicBezTo>
                    <a:pt x="49380" y="975461"/>
                    <a:pt x="54607" y="1009435"/>
                    <a:pt x="93808" y="1000288"/>
                  </a:cubicBezTo>
                  <a:cubicBezTo>
                    <a:pt x="93808" y="1000288"/>
                    <a:pt x="97729" y="1025115"/>
                    <a:pt x="108182" y="1036876"/>
                  </a:cubicBezTo>
                  <a:cubicBezTo>
                    <a:pt x="125170" y="1056477"/>
                    <a:pt x="165678" y="1043409"/>
                    <a:pt x="165678" y="955860"/>
                  </a:cubicBezTo>
                  <a:cubicBezTo>
                    <a:pt x="165678" y="955860"/>
                    <a:pt x="176131" y="983301"/>
                    <a:pt x="202266" y="993754"/>
                  </a:cubicBezTo>
                  <a:cubicBezTo>
                    <a:pt x="238853" y="1008128"/>
                    <a:pt x="221866" y="955860"/>
                    <a:pt x="221866" y="955860"/>
                  </a:cubicBezTo>
                  <a:cubicBezTo>
                    <a:pt x="221866" y="955860"/>
                    <a:pt x="220560" y="906205"/>
                    <a:pt x="212719" y="839562"/>
                  </a:cubicBezTo>
                  <a:cubicBezTo>
                    <a:pt x="204879" y="772920"/>
                    <a:pt x="183972" y="758546"/>
                    <a:pt x="183972" y="758546"/>
                  </a:cubicBezTo>
                  <a:lnTo>
                    <a:pt x="463608" y="9800"/>
                  </a:lnTo>
                  <a:lnTo>
                    <a:pt x="245387" y="89510"/>
                  </a:lnTo>
                  <a:close/>
                </a:path>
              </a:pathLst>
            </a:custGeom>
            <a:solidFill>
              <a:srgbClr val="F2AB8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苹方 常规"/>
                <a:cs typeface="+mn-cs"/>
              </a:endParaRPr>
            </a:p>
          </p:txBody>
        </p:sp>
        <p:sp>
          <p:nvSpPr>
            <p:cNvPr id="66" name="任意多边形: 形状 65">
              <a:extLst>
                <a:ext uri="{FF2B5EF4-FFF2-40B4-BE49-F238E27FC236}">
                  <a16:creationId xmlns:a16="http://schemas.microsoft.com/office/drawing/2014/main" id="{959486B9-4472-4063-9D87-ACEE5AC6FA98}"/>
                </a:ext>
              </a:extLst>
            </p:cNvPr>
            <p:cNvSpPr/>
            <p:nvPr/>
          </p:nvSpPr>
          <p:spPr>
            <a:xfrm>
              <a:off x="7520351" y="1969029"/>
              <a:ext cx="378946" cy="666423"/>
            </a:xfrm>
            <a:custGeom>
              <a:avLst/>
              <a:gdLst>
                <a:gd name="connsiteX0" fmla="*/ 220181 w 378946"/>
                <a:gd name="connsiteY0" fmla="*/ 664699 h 666423"/>
                <a:gd name="connsiteX1" fmla="*/ 341705 w 378946"/>
                <a:gd name="connsiteY1" fmla="*/ 285753 h 666423"/>
                <a:gd name="connsiteX2" fmla="*/ 178366 w 378946"/>
                <a:gd name="connsiteY2" fmla="*/ 23104 h 666423"/>
                <a:gd name="connsiteX3" fmla="*/ 20254 w 378946"/>
                <a:gd name="connsiteY3" fmla="*/ 562776 h 666423"/>
                <a:gd name="connsiteX4" fmla="*/ 9800 w 378946"/>
                <a:gd name="connsiteY4" fmla="*/ 599364 h 666423"/>
                <a:gd name="connsiteX5" fmla="*/ 220181 w 378946"/>
                <a:gd name="connsiteY5" fmla="*/ 664699 h 666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78946" h="666423">
                  <a:moveTo>
                    <a:pt x="220181" y="664699"/>
                  </a:moveTo>
                  <a:lnTo>
                    <a:pt x="341705" y="285753"/>
                  </a:lnTo>
                  <a:cubicBezTo>
                    <a:pt x="455389" y="-35698"/>
                    <a:pt x="264609" y="2196"/>
                    <a:pt x="178366" y="23104"/>
                  </a:cubicBezTo>
                  <a:lnTo>
                    <a:pt x="20254" y="562776"/>
                  </a:lnTo>
                  <a:lnTo>
                    <a:pt x="9800" y="599364"/>
                  </a:lnTo>
                  <a:cubicBezTo>
                    <a:pt x="81669" y="618964"/>
                    <a:pt x="150925" y="641178"/>
                    <a:pt x="220181" y="664699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苹方 常规"/>
                <a:cs typeface="+mn-cs"/>
              </a:endParaRPr>
            </a:p>
          </p:txBody>
        </p:sp>
        <p:sp>
          <p:nvSpPr>
            <p:cNvPr id="67" name="任意多边形: 形状 66">
              <a:extLst>
                <a:ext uri="{FF2B5EF4-FFF2-40B4-BE49-F238E27FC236}">
                  <a16:creationId xmlns:a16="http://schemas.microsoft.com/office/drawing/2014/main" id="{EB421946-E4CF-43D6-B30E-B193BDEF4A76}"/>
                </a:ext>
              </a:extLst>
            </p:cNvPr>
            <p:cNvSpPr/>
            <p:nvPr/>
          </p:nvSpPr>
          <p:spPr>
            <a:xfrm>
              <a:off x="7809134" y="1406073"/>
              <a:ext cx="91470" cy="91470"/>
            </a:xfrm>
            <a:custGeom>
              <a:avLst/>
              <a:gdLst>
                <a:gd name="connsiteX0" fmla="*/ 9800 w 91469"/>
                <a:gd name="connsiteY0" fmla="*/ 49002 h 91469"/>
                <a:gd name="connsiteX1" fmla="*/ 49002 w 91469"/>
                <a:gd name="connsiteY1" fmla="*/ 88203 h 91469"/>
                <a:gd name="connsiteX2" fmla="*/ 88203 w 91469"/>
                <a:gd name="connsiteY2" fmla="*/ 49002 h 91469"/>
                <a:gd name="connsiteX3" fmla="*/ 49002 w 91469"/>
                <a:gd name="connsiteY3" fmla="*/ 9800 h 91469"/>
                <a:gd name="connsiteX4" fmla="*/ 9800 w 91469"/>
                <a:gd name="connsiteY4" fmla="*/ 49002 h 91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69" h="91469">
                  <a:moveTo>
                    <a:pt x="9800" y="49002"/>
                  </a:moveTo>
                  <a:cubicBezTo>
                    <a:pt x="9800" y="69909"/>
                    <a:pt x="26788" y="88203"/>
                    <a:pt x="49002" y="88203"/>
                  </a:cubicBezTo>
                  <a:cubicBezTo>
                    <a:pt x="69909" y="88203"/>
                    <a:pt x="88203" y="71216"/>
                    <a:pt x="88203" y="49002"/>
                  </a:cubicBezTo>
                  <a:cubicBezTo>
                    <a:pt x="88203" y="26788"/>
                    <a:pt x="71216" y="9800"/>
                    <a:pt x="49002" y="9800"/>
                  </a:cubicBezTo>
                  <a:cubicBezTo>
                    <a:pt x="28094" y="11107"/>
                    <a:pt x="9800" y="28094"/>
                    <a:pt x="9800" y="49002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苹方 常规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970221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组合 67">
            <a:extLst>
              <a:ext uri="{FF2B5EF4-FFF2-40B4-BE49-F238E27FC236}">
                <a16:creationId xmlns:a16="http://schemas.microsoft.com/office/drawing/2014/main" id="{7048C190-F99C-4E89-9CAC-5837C89924AB}"/>
              </a:ext>
            </a:extLst>
          </p:cNvPr>
          <p:cNvGrpSpPr/>
          <p:nvPr/>
        </p:nvGrpSpPr>
        <p:grpSpPr>
          <a:xfrm>
            <a:off x="5119697" y="693328"/>
            <a:ext cx="1952605" cy="5471343"/>
            <a:chOff x="7318739" y="552649"/>
            <a:chExt cx="1952605" cy="5471343"/>
          </a:xfrm>
        </p:grpSpPr>
        <p:sp>
          <p:nvSpPr>
            <p:cNvPr id="35" name="任意多边形: 形状 34">
              <a:extLst>
                <a:ext uri="{FF2B5EF4-FFF2-40B4-BE49-F238E27FC236}">
                  <a16:creationId xmlns:a16="http://schemas.microsoft.com/office/drawing/2014/main" id="{17070559-14F0-47A2-907B-BC28B5293885}"/>
                </a:ext>
              </a:extLst>
            </p:cNvPr>
            <p:cNvSpPr/>
            <p:nvPr/>
          </p:nvSpPr>
          <p:spPr>
            <a:xfrm>
              <a:off x="7766013" y="5814918"/>
              <a:ext cx="1345913" cy="209074"/>
            </a:xfrm>
            <a:custGeom>
              <a:avLst/>
              <a:gdLst>
                <a:gd name="connsiteX0" fmla="*/ 1342646 w 1345912"/>
                <a:gd name="connsiteY0" fmla="*/ 110417 h 209073"/>
                <a:gd name="connsiteX1" fmla="*/ 676223 w 1345912"/>
                <a:gd name="connsiteY1" fmla="*/ 211034 h 209073"/>
                <a:gd name="connsiteX2" fmla="*/ 9800 w 1345912"/>
                <a:gd name="connsiteY2" fmla="*/ 110417 h 209073"/>
                <a:gd name="connsiteX3" fmla="*/ 676223 w 1345912"/>
                <a:gd name="connsiteY3" fmla="*/ 9800 h 209073"/>
                <a:gd name="connsiteX4" fmla="*/ 1342646 w 1345912"/>
                <a:gd name="connsiteY4" fmla="*/ 110417 h 2090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5912" h="209073">
                  <a:moveTo>
                    <a:pt x="1342646" y="110417"/>
                  </a:moveTo>
                  <a:cubicBezTo>
                    <a:pt x="1342646" y="165986"/>
                    <a:pt x="1044278" y="211034"/>
                    <a:pt x="676223" y="211034"/>
                  </a:cubicBezTo>
                  <a:cubicBezTo>
                    <a:pt x="308168" y="211034"/>
                    <a:pt x="9800" y="165986"/>
                    <a:pt x="9800" y="110417"/>
                  </a:cubicBezTo>
                  <a:cubicBezTo>
                    <a:pt x="9800" y="54848"/>
                    <a:pt x="308168" y="9800"/>
                    <a:pt x="676223" y="9800"/>
                  </a:cubicBezTo>
                  <a:cubicBezTo>
                    <a:pt x="1044278" y="9800"/>
                    <a:pt x="1342646" y="54848"/>
                    <a:pt x="1342646" y="110417"/>
                  </a:cubicBezTo>
                  <a:close/>
                </a:path>
              </a:pathLst>
            </a:custGeom>
            <a:solidFill>
              <a:srgbClr val="000100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苹方 常规"/>
                <a:cs typeface="+mn-cs"/>
              </a:endParaRPr>
            </a:p>
          </p:txBody>
        </p:sp>
        <p:sp>
          <p:nvSpPr>
            <p:cNvPr id="36" name="任意多边形: 形状 35">
              <a:extLst>
                <a:ext uri="{FF2B5EF4-FFF2-40B4-BE49-F238E27FC236}">
                  <a16:creationId xmlns:a16="http://schemas.microsoft.com/office/drawing/2014/main" id="{9ED7B2E6-0D09-4999-A992-A26E92416B29}"/>
                </a:ext>
              </a:extLst>
            </p:cNvPr>
            <p:cNvSpPr/>
            <p:nvPr/>
          </p:nvSpPr>
          <p:spPr>
            <a:xfrm>
              <a:off x="7464645" y="697419"/>
              <a:ext cx="1358980" cy="1176041"/>
            </a:xfrm>
            <a:custGeom>
              <a:avLst/>
              <a:gdLst>
                <a:gd name="connsiteX0" fmla="*/ 204017 w 1358979"/>
                <a:gd name="connsiteY0" fmla="*/ 402230 h 1176040"/>
                <a:gd name="connsiteX1" fmla="*/ 108627 w 1358979"/>
                <a:gd name="connsiteY1" fmla="*/ 562956 h 1176040"/>
                <a:gd name="connsiteX2" fmla="*/ 30225 w 1358979"/>
                <a:gd name="connsiteY2" fmla="*/ 850432 h 1176040"/>
                <a:gd name="connsiteX3" fmla="*/ 295487 w 1358979"/>
                <a:gd name="connsiteY3" fmla="*/ 1003318 h 1176040"/>
                <a:gd name="connsiteX4" fmla="*/ 592111 w 1358979"/>
                <a:gd name="connsiteY4" fmla="*/ 1164043 h 1176040"/>
                <a:gd name="connsiteX5" fmla="*/ 954070 w 1358979"/>
                <a:gd name="connsiteY5" fmla="*/ 1124842 h 1176040"/>
                <a:gd name="connsiteX6" fmla="*/ 1202345 w 1358979"/>
                <a:gd name="connsiteY6" fmla="*/ 928835 h 1176040"/>
                <a:gd name="connsiteX7" fmla="*/ 1302962 w 1358979"/>
                <a:gd name="connsiteY7" fmla="*/ 553809 h 1176040"/>
                <a:gd name="connsiteX8" fmla="*/ 815558 w 1358979"/>
                <a:gd name="connsiteY8" fmla="*/ 21977 h 1176040"/>
                <a:gd name="connsiteX9" fmla="*/ 204017 w 1358979"/>
                <a:gd name="connsiteY9" fmla="*/ 402230 h 1176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58979" h="1176040">
                  <a:moveTo>
                    <a:pt x="204017" y="402230"/>
                  </a:moveTo>
                  <a:cubicBezTo>
                    <a:pt x="204017" y="402230"/>
                    <a:pt x="90333" y="411377"/>
                    <a:pt x="108627" y="562956"/>
                  </a:cubicBezTo>
                  <a:cubicBezTo>
                    <a:pt x="125615" y="715841"/>
                    <a:pt x="-48178" y="602157"/>
                    <a:pt x="30225" y="850432"/>
                  </a:cubicBezTo>
                  <a:cubicBezTo>
                    <a:pt x="78573" y="1003318"/>
                    <a:pt x="209244" y="954969"/>
                    <a:pt x="295487" y="1003318"/>
                  </a:cubicBezTo>
                  <a:cubicBezTo>
                    <a:pt x="350369" y="1033372"/>
                    <a:pt x="364743" y="1195404"/>
                    <a:pt x="592111" y="1164043"/>
                  </a:cubicBezTo>
                  <a:cubicBezTo>
                    <a:pt x="818172" y="1133989"/>
                    <a:pt x="814252" y="1127455"/>
                    <a:pt x="954070" y="1124842"/>
                  </a:cubicBezTo>
                  <a:cubicBezTo>
                    <a:pt x="1159223" y="1120922"/>
                    <a:pt x="1127862" y="1035985"/>
                    <a:pt x="1202345" y="928835"/>
                  </a:cubicBezTo>
                  <a:cubicBezTo>
                    <a:pt x="1241546" y="872646"/>
                    <a:pt x="1463687" y="762883"/>
                    <a:pt x="1302962" y="553809"/>
                  </a:cubicBezTo>
                  <a:cubicBezTo>
                    <a:pt x="1167064" y="378709"/>
                    <a:pt x="1312109" y="-69493"/>
                    <a:pt x="815558" y="21977"/>
                  </a:cubicBezTo>
                  <a:cubicBezTo>
                    <a:pt x="319008" y="113447"/>
                    <a:pt x="204017" y="402230"/>
                    <a:pt x="204017" y="402230"/>
                  </a:cubicBezTo>
                  <a:close/>
                </a:path>
              </a:pathLst>
            </a:custGeom>
            <a:solidFill>
              <a:srgbClr val="3737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苹方 常规"/>
                <a:cs typeface="+mn-cs"/>
              </a:endParaRPr>
            </a:p>
          </p:txBody>
        </p:sp>
        <p:sp>
          <p:nvSpPr>
            <p:cNvPr id="37" name="任意多边形: 形状 36">
              <a:extLst>
                <a:ext uri="{FF2B5EF4-FFF2-40B4-BE49-F238E27FC236}">
                  <a16:creationId xmlns:a16="http://schemas.microsoft.com/office/drawing/2014/main" id="{828689C8-F5E4-4EA8-AEF5-EC6DCDC840B7}"/>
                </a:ext>
              </a:extLst>
            </p:cNvPr>
            <p:cNvSpPr/>
            <p:nvPr/>
          </p:nvSpPr>
          <p:spPr>
            <a:xfrm>
              <a:off x="8670257" y="2518084"/>
              <a:ext cx="601087" cy="849363"/>
            </a:xfrm>
            <a:custGeom>
              <a:avLst/>
              <a:gdLst>
                <a:gd name="connsiteX0" fmla="*/ 498510 w 601087"/>
                <a:gd name="connsiteY0" fmla="*/ 536405 h 849362"/>
                <a:gd name="connsiteX1" fmla="*/ 375680 w 601087"/>
                <a:gd name="connsiteY1" fmla="*/ 499817 h 849362"/>
                <a:gd name="connsiteX2" fmla="*/ 154845 w 601087"/>
                <a:gd name="connsiteY2" fmla="*/ 9800 h 849362"/>
                <a:gd name="connsiteX3" fmla="*/ 9800 w 601087"/>
                <a:gd name="connsiteY3" fmla="*/ 144392 h 849362"/>
                <a:gd name="connsiteX4" fmla="*/ 260689 w 601087"/>
                <a:gd name="connsiteY4" fmla="*/ 572993 h 849362"/>
                <a:gd name="connsiteX5" fmla="*/ 259382 w 601087"/>
                <a:gd name="connsiteY5" fmla="*/ 575606 h 849362"/>
                <a:gd name="connsiteX6" fmla="*/ 292050 w 601087"/>
                <a:gd name="connsiteY6" fmla="*/ 691904 h 849362"/>
                <a:gd name="connsiteX7" fmla="*/ 326024 w 601087"/>
                <a:gd name="connsiteY7" fmla="*/ 766386 h 849362"/>
                <a:gd name="connsiteX8" fmla="*/ 374373 w 601087"/>
                <a:gd name="connsiteY8" fmla="*/ 821268 h 849362"/>
                <a:gd name="connsiteX9" fmla="*/ 354772 w 601087"/>
                <a:gd name="connsiteY9" fmla="*/ 719345 h 849362"/>
                <a:gd name="connsiteX10" fmla="*/ 478910 w 601087"/>
                <a:gd name="connsiteY10" fmla="*/ 843482 h 849362"/>
                <a:gd name="connsiteX11" fmla="*/ 413574 w 601087"/>
                <a:gd name="connsiteY11" fmla="*/ 708891 h 849362"/>
                <a:gd name="connsiteX12" fmla="*/ 550779 w 601087"/>
                <a:gd name="connsiteY12" fmla="*/ 819962 h 849362"/>
                <a:gd name="connsiteX13" fmla="*/ 464536 w 601087"/>
                <a:gd name="connsiteY13" fmla="*/ 677530 h 849362"/>
                <a:gd name="connsiteX14" fmla="*/ 584753 w 601087"/>
                <a:gd name="connsiteY14" fmla="*/ 766386 h 849362"/>
                <a:gd name="connsiteX15" fmla="*/ 559926 w 601087"/>
                <a:gd name="connsiteY15" fmla="*/ 699744 h 849362"/>
                <a:gd name="connsiteX16" fmla="*/ 473683 w 601087"/>
                <a:gd name="connsiteY16" fmla="*/ 593901 h 849362"/>
                <a:gd name="connsiteX17" fmla="*/ 507658 w 601087"/>
                <a:gd name="connsiteY17" fmla="*/ 597821 h 849362"/>
                <a:gd name="connsiteX18" fmla="*/ 595207 w 601087"/>
                <a:gd name="connsiteY18" fmla="*/ 584754 h 849362"/>
                <a:gd name="connsiteX19" fmla="*/ 498510 w 601087"/>
                <a:gd name="connsiteY19" fmla="*/ 536405 h 849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01087" h="849362">
                  <a:moveTo>
                    <a:pt x="498510" y="536405"/>
                  </a:moveTo>
                  <a:cubicBezTo>
                    <a:pt x="463229" y="502431"/>
                    <a:pt x="425335" y="498510"/>
                    <a:pt x="375680" y="499817"/>
                  </a:cubicBezTo>
                  <a:cubicBezTo>
                    <a:pt x="315571" y="367839"/>
                    <a:pt x="154845" y="9800"/>
                    <a:pt x="154845" y="9800"/>
                  </a:cubicBezTo>
                  <a:lnTo>
                    <a:pt x="9800" y="144392"/>
                  </a:lnTo>
                  <a:cubicBezTo>
                    <a:pt x="9800" y="144392"/>
                    <a:pt x="161379" y="427948"/>
                    <a:pt x="260689" y="572993"/>
                  </a:cubicBezTo>
                  <a:cubicBezTo>
                    <a:pt x="259382" y="574300"/>
                    <a:pt x="259382" y="575606"/>
                    <a:pt x="259382" y="575606"/>
                  </a:cubicBezTo>
                  <a:cubicBezTo>
                    <a:pt x="247622" y="620035"/>
                    <a:pt x="276370" y="664463"/>
                    <a:pt x="292050" y="691904"/>
                  </a:cubicBezTo>
                  <a:cubicBezTo>
                    <a:pt x="307731" y="720652"/>
                    <a:pt x="311651" y="735025"/>
                    <a:pt x="326024" y="766386"/>
                  </a:cubicBezTo>
                  <a:cubicBezTo>
                    <a:pt x="337785" y="792521"/>
                    <a:pt x="358692" y="835642"/>
                    <a:pt x="374373" y="821268"/>
                  </a:cubicBezTo>
                  <a:cubicBezTo>
                    <a:pt x="388747" y="806895"/>
                    <a:pt x="346932" y="724572"/>
                    <a:pt x="354772" y="719345"/>
                  </a:cubicBezTo>
                  <a:cubicBezTo>
                    <a:pt x="363919" y="712811"/>
                    <a:pt x="459309" y="889217"/>
                    <a:pt x="478910" y="843482"/>
                  </a:cubicBezTo>
                  <a:cubicBezTo>
                    <a:pt x="485443" y="829109"/>
                    <a:pt x="414881" y="729798"/>
                    <a:pt x="413574" y="708891"/>
                  </a:cubicBezTo>
                  <a:cubicBezTo>
                    <a:pt x="412268" y="687984"/>
                    <a:pt x="524645" y="848709"/>
                    <a:pt x="550779" y="819962"/>
                  </a:cubicBezTo>
                  <a:cubicBezTo>
                    <a:pt x="566460" y="802974"/>
                    <a:pt x="443629" y="667076"/>
                    <a:pt x="464536" y="677530"/>
                  </a:cubicBezTo>
                  <a:cubicBezTo>
                    <a:pt x="491977" y="691904"/>
                    <a:pt x="567766" y="765080"/>
                    <a:pt x="584753" y="766386"/>
                  </a:cubicBezTo>
                  <a:cubicBezTo>
                    <a:pt x="601741" y="769000"/>
                    <a:pt x="622648" y="772920"/>
                    <a:pt x="559926" y="699744"/>
                  </a:cubicBezTo>
                  <a:cubicBezTo>
                    <a:pt x="514191" y="646169"/>
                    <a:pt x="472376" y="612194"/>
                    <a:pt x="473683" y="593901"/>
                  </a:cubicBezTo>
                  <a:cubicBezTo>
                    <a:pt x="476296" y="572993"/>
                    <a:pt x="507658" y="597821"/>
                    <a:pt x="507658" y="597821"/>
                  </a:cubicBezTo>
                  <a:cubicBezTo>
                    <a:pt x="589980" y="642249"/>
                    <a:pt x="593900" y="597821"/>
                    <a:pt x="595207" y="584754"/>
                  </a:cubicBezTo>
                  <a:cubicBezTo>
                    <a:pt x="597821" y="572993"/>
                    <a:pt x="535098" y="572993"/>
                    <a:pt x="498510" y="536405"/>
                  </a:cubicBezTo>
                  <a:close/>
                </a:path>
              </a:pathLst>
            </a:custGeom>
            <a:solidFill>
              <a:srgbClr val="F2AB8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苹方 常规"/>
                <a:cs typeface="+mn-cs"/>
              </a:endParaRPr>
            </a:p>
          </p:txBody>
        </p:sp>
        <p:sp>
          <p:nvSpPr>
            <p:cNvPr id="38" name="任意多边形: 形状 37">
              <a:extLst>
                <a:ext uri="{FF2B5EF4-FFF2-40B4-BE49-F238E27FC236}">
                  <a16:creationId xmlns:a16="http://schemas.microsoft.com/office/drawing/2014/main" id="{94343CFE-D13C-484E-BC21-EBF7B1744B10}"/>
                </a:ext>
              </a:extLst>
            </p:cNvPr>
            <p:cNvSpPr/>
            <p:nvPr/>
          </p:nvSpPr>
          <p:spPr>
            <a:xfrm>
              <a:off x="8372911" y="1858054"/>
              <a:ext cx="509617" cy="888564"/>
            </a:xfrm>
            <a:custGeom>
              <a:avLst/>
              <a:gdLst>
                <a:gd name="connsiteX0" fmla="*/ 271865 w 509617"/>
                <a:gd name="connsiteY0" fmla="*/ 750847 h 888564"/>
                <a:gd name="connsiteX1" fmla="*/ 334587 w 509617"/>
                <a:gd name="connsiteY1" fmla="*/ 880211 h 888564"/>
                <a:gd name="connsiteX2" fmla="*/ 509687 w 509617"/>
                <a:gd name="connsiteY2" fmla="*/ 732553 h 888564"/>
                <a:gd name="connsiteX3" fmla="*/ 424750 w 509617"/>
                <a:gd name="connsiteY3" fmla="*/ 560067 h 888564"/>
                <a:gd name="connsiteX4" fmla="*/ 172555 w 509617"/>
                <a:gd name="connsiteY4" fmla="*/ 11248 h 888564"/>
                <a:gd name="connsiteX5" fmla="*/ 73245 w 509617"/>
                <a:gd name="connsiteY5" fmla="*/ 328779 h 888564"/>
                <a:gd name="connsiteX6" fmla="*/ 271865 w 509617"/>
                <a:gd name="connsiteY6" fmla="*/ 750847 h 888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09617" h="888564">
                  <a:moveTo>
                    <a:pt x="271865" y="750847"/>
                  </a:moveTo>
                  <a:lnTo>
                    <a:pt x="334587" y="880211"/>
                  </a:lnTo>
                  <a:cubicBezTo>
                    <a:pt x="394696" y="833170"/>
                    <a:pt x="453498" y="783515"/>
                    <a:pt x="509687" y="732553"/>
                  </a:cubicBezTo>
                  <a:lnTo>
                    <a:pt x="424750" y="560067"/>
                  </a:lnTo>
                  <a:lnTo>
                    <a:pt x="172555" y="11248"/>
                  </a:lnTo>
                  <a:cubicBezTo>
                    <a:pt x="86312" y="2101"/>
                    <a:pt x="-82254" y="28235"/>
                    <a:pt x="73245" y="328779"/>
                  </a:cubicBezTo>
                  <a:lnTo>
                    <a:pt x="271865" y="750847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苹方 常规"/>
                <a:cs typeface="+mn-cs"/>
              </a:endParaRPr>
            </a:p>
          </p:txBody>
        </p:sp>
        <p:sp>
          <p:nvSpPr>
            <p:cNvPr id="39" name="任意多边形: 形状 38">
              <a:extLst>
                <a:ext uri="{FF2B5EF4-FFF2-40B4-BE49-F238E27FC236}">
                  <a16:creationId xmlns:a16="http://schemas.microsoft.com/office/drawing/2014/main" id="{798C2BA2-9D40-403A-BE06-B2833DE927CF}"/>
                </a:ext>
              </a:extLst>
            </p:cNvPr>
            <p:cNvSpPr/>
            <p:nvPr/>
          </p:nvSpPr>
          <p:spPr>
            <a:xfrm>
              <a:off x="7912605" y="5518295"/>
              <a:ext cx="287477" cy="470416"/>
            </a:xfrm>
            <a:custGeom>
              <a:avLst/>
              <a:gdLst>
                <a:gd name="connsiteX0" fmla="*/ 40921 w 287476"/>
                <a:gd name="connsiteY0" fmla="*/ 9800 h 470416"/>
                <a:gd name="connsiteX1" fmla="*/ 17400 w 287476"/>
                <a:gd name="connsiteY1" fmla="*/ 376986 h 470416"/>
                <a:gd name="connsiteX2" fmla="*/ 287889 w 287476"/>
                <a:gd name="connsiteY2" fmla="*/ 405734 h 470416"/>
                <a:gd name="connsiteX3" fmla="*/ 238234 w 287476"/>
                <a:gd name="connsiteY3" fmla="*/ 24174 h 470416"/>
                <a:gd name="connsiteX4" fmla="*/ 40921 w 287476"/>
                <a:gd name="connsiteY4" fmla="*/ 9800 h 470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7476" h="470416">
                  <a:moveTo>
                    <a:pt x="40921" y="9800"/>
                  </a:moveTo>
                  <a:cubicBezTo>
                    <a:pt x="40921" y="9800"/>
                    <a:pt x="-8734" y="235861"/>
                    <a:pt x="17400" y="376986"/>
                  </a:cubicBezTo>
                  <a:cubicBezTo>
                    <a:pt x="17400" y="376986"/>
                    <a:pt x="242155" y="559926"/>
                    <a:pt x="287889" y="405734"/>
                  </a:cubicBezTo>
                  <a:lnTo>
                    <a:pt x="238234" y="24174"/>
                  </a:lnTo>
                  <a:lnTo>
                    <a:pt x="40921" y="9800"/>
                  </a:lnTo>
                  <a:close/>
                </a:path>
              </a:pathLst>
            </a:custGeom>
            <a:solidFill>
              <a:srgbClr val="2B2C2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苹方 常规"/>
                <a:cs typeface="+mn-cs"/>
              </a:endParaRPr>
            </a:p>
          </p:txBody>
        </p:sp>
        <p:sp>
          <p:nvSpPr>
            <p:cNvPr id="40" name="任意多边形: 形状 39">
              <a:extLst>
                <a:ext uri="{FF2B5EF4-FFF2-40B4-BE49-F238E27FC236}">
                  <a16:creationId xmlns:a16="http://schemas.microsoft.com/office/drawing/2014/main" id="{D8B36FEE-B6B9-4AA3-A8B3-BEA4B3AAA43A}"/>
                </a:ext>
              </a:extLst>
            </p:cNvPr>
            <p:cNvSpPr/>
            <p:nvPr/>
          </p:nvSpPr>
          <p:spPr>
            <a:xfrm>
              <a:off x="7943725" y="5409837"/>
              <a:ext cx="222141" cy="418148"/>
            </a:xfrm>
            <a:custGeom>
              <a:avLst/>
              <a:gdLst>
                <a:gd name="connsiteX0" fmla="*/ 224101 w 222140"/>
                <a:gd name="connsiteY0" fmla="*/ 15027 h 418147"/>
                <a:gd name="connsiteX1" fmla="*/ 9800 w 222140"/>
                <a:gd name="connsiteY1" fmla="*/ 9800 h 418147"/>
                <a:gd name="connsiteX2" fmla="*/ 11107 w 222140"/>
                <a:gd name="connsiteY2" fmla="*/ 248929 h 418147"/>
                <a:gd name="connsiteX3" fmla="*/ 56842 w 222140"/>
                <a:gd name="connsiteY3" fmla="*/ 386134 h 418147"/>
                <a:gd name="connsiteX4" fmla="*/ 221488 w 222140"/>
                <a:gd name="connsiteY4" fmla="*/ 373066 h 418147"/>
                <a:gd name="connsiteX5" fmla="*/ 205807 w 222140"/>
                <a:gd name="connsiteY5" fmla="*/ 132631 h 418147"/>
                <a:gd name="connsiteX6" fmla="*/ 224101 w 222140"/>
                <a:gd name="connsiteY6" fmla="*/ 15027 h 418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2140" h="418147">
                  <a:moveTo>
                    <a:pt x="224101" y="15027"/>
                  </a:moveTo>
                  <a:cubicBezTo>
                    <a:pt x="152232" y="16334"/>
                    <a:pt x="81669" y="15027"/>
                    <a:pt x="9800" y="9800"/>
                  </a:cubicBezTo>
                  <a:cubicBezTo>
                    <a:pt x="12414" y="147005"/>
                    <a:pt x="11107" y="248929"/>
                    <a:pt x="11107" y="248929"/>
                  </a:cubicBezTo>
                  <a:cubicBezTo>
                    <a:pt x="11107" y="248929"/>
                    <a:pt x="18947" y="374373"/>
                    <a:pt x="56842" y="386134"/>
                  </a:cubicBezTo>
                  <a:cubicBezTo>
                    <a:pt x="150925" y="456696"/>
                    <a:pt x="221488" y="373066"/>
                    <a:pt x="221488" y="373066"/>
                  </a:cubicBezTo>
                  <a:lnTo>
                    <a:pt x="205807" y="132631"/>
                  </a:lnTo>
                  <a:cubicBezTo>
                    <a:pt x="208420" y="132631"/>
                    <a:pt x="213647" y="88203"/>
                    <a:pt x="224101" y="15027"/>
                  </a:cubicBezTo>
                  <a:close/>
                </a:path>
              </a:pathLst>
            </a:custGeom>
            <a:solidFill>
              <a:srgbClr val="F2AB8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苹方 常规"/>
                <a:cs typeface="+mn-cs"/>
              </a:endParaRPr>
            </a:p>
          </p:txBody>
        </p:sp>
        <p:sp>
          <p:nvSpPr>
            <p:cNvPr id="41" name="任意多边形: 形状 40">
              <a:extLst>
                <a:ext uri="{FF2B5EF4-FFF2-40B4-BE49-F238E27FC236}">
                  <a16:creationId xmlns:a16="http://schemas.microsoft.com/office/drawing/2014/main" id="{D313E800-5450-42CA-8F30-8120C49ED077}"/>
                </a:ext>
              </a:extLst>
            </p:cNvPr>
            <p:cNvSpPr/>
            <p:nvPr/>
          </p:nvSpPr>
          <p:spPr>
            <a:xfrm>
              <a:off x="8518679" y="5260872"/>
              <a:ext cx="431215" cy="588020"/>
            </a:xfrm>
            <a:custGeom>
              <a:avLst/>
              <a:gdLst>
                <a:gd name="connsiteX0" fmla="*/ 247622 w 431214"/>
                <a:gd name="connsiteY0" fmla="*/ 285517 h 588020"/>
                <a:gd name="connsiteX1" fmla="*/ 228021 w 431214"/>
                <a:gd name="connsiteY1" fmla="*/ 9800 h 588020"/>
                <a:gd name="connsiteX2" fmla="*/ 115644 w 431214"/>
                <a:gd name="connsiteY2" fmla="*/ 81669 h 588020"/>
                <a:gd name="connsiteX3" fmla="*/ 9800 w 431214"/>
                <a:gd name="connsiteY3" fmla="*/ 92123 h 588020"/>
                <a:gd name="connsiteX4" fmla="*/ 60762 w 431214"/>
                <a:gd name="connsiteY4" fmla="*/ 299891 h 588020"/>
                <a:gd name="connsiteX5" fmla="*/ 277676 w 431214"/>
                <a:gd name="connsiteY5" fmla="*/ 580834 h 588020"/>
                <a:gd name="connsiteX6" fmla="*/ 429255 w 431214"/>
                <a:gd name="connsiteY6" fmla="*/ 580834 h 588020"/>
                <a:gd name="connsiteX7" fmla="*/ 247622 w 431214"/>
                <a:gd name="connsiteY7" fmla="*/ 285517 h 588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31214" h="588020">
                  <a:moveTo>
                    <a:pt x="247622" y="285517"/>
                  </a:moveTo>
                  <a:cubicBezTo>
                    <a:pt x="247622" y="285517"/>
                    <a:pt x="238475" y="170526"/>
                    <a:pt x="228021" y="9800"/>
                  </a:cubicBezTo>
                  <a:cubicBezTo>
                    <a:pt x="204500" y="47695"/>
                    <a:pt x="162686" y="73829"/>
                    <a:pt x="115644" y="81669"/>
                  </a:cubicBezTo>
                  <a:cubicBezTo>
                    <a:pt x="80363" y="88203"/>
                    <a:pt x="45082" y="90817"/>
                    <a:pt x="9800" y="92123"/>
                  </a:cubicBezTo>
                  <a:cubicBezTo>
                    <a:pt x="39855" y="212341"/>
                    <a:pt x="60762" y="299891"/>
                    <a:pt x="60762" y="299891"/>
                  </a:cubicBezTo>
                  <a:lnTo>
                    <a:pt x="277676" y="580834"/>
                  </a:lnTo>
                  <a:lnTo>
                    <a:pt x="429255" y="580834"/>
                  </a:lnTo>
                  <a:lnTo>
                    <a:pt x="247622" y="285517"/>
                  </a:lnTo>
                  <a:close/>
                </a:path>
              </a:pathLst>
            </a:custGeom>
            <a:solidFill>
              <a:srgbClr val="F2AB8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苹方 常规"/>
                <a:cs typeface="+mn-cs"/>
              </a:endParaRPr>
            </a:p>
          </p:txBody>
        </p:sp>
        <p:sp>
          <p:nvSpPr>
            <p:cNvPr id="42" name="任意多边形: 形状 41">
              <a:extLst>
                <a:ext uri="{FF2B5EF4-FFF2-40B4-BE49-F238E27FC236}">
                  <a16:creationId xmlns:a16="http://schemas.microsoft.com/office/drawing/2014/main" id="{42143AE3-7536-4FD9-98F2-2064EC71CE65}"/>
                </a:ext>
              </a:extLst>
            </p:cNvPr>
            <p:cNvSpPr/>
            <p:nvPr/>
          </p:nvSpPr>
          <p:spPr>
            <a:xfrm>
              <a:off x="8523218" y="5535282"/>
              <a:ext cx="535752" cy="418148"/>
            </a:xfrm>
            <a:custGeom>
              <a:avLst/>
              <a:gdLst>
                <a:gd name="connsiteX0" fmla="*/ 57529 w 535751"/>
                <a:gd name="connsiteY0" fmla="*/ 9800 h 418147"/>
                <a:gd name="connsiteX1" fmla="*/ 14407 w 535751"/>
                <a:gd name="connsiteY1" fmla="*/ 161379 h 418147"/>
                <a:gd name="connsiteX2" fmla="*/ 71903 w 535751"/>
                <a:gd name="connsiteY2" fmla="*/ 393974 h 418147"/>
                <a:gd name="connsiteX3" fmla="*/ 100650 w 535751"/>
                <a:gd name="connsiteY3" fmla="*/ 391360 h 418147"/>
                <a:gd name="connsiteX4" fmla="*/ 95424 w 535751"/>
                <a:gd name="connsiteY4" fmla="*/ 221488 h 418147"/>
                <a:gd name="connsiteX5" fmla="*/ 198654 w 535751"/>
                <a:gd name="connsiteY5" fmla="*/ 382213 h 418147"/>
                <a:gd name="connsiteX6" fmla="*/ 524025 w 535751"/>
                <a:gd name="connsiteY6" fmla="*/ 382213 h 418147"/>
                <a:gd name="connsiteX7" fmla="*/ 403807 w 535751"/>
                <a:gd name="connsiteY7" fmla="*/ 268529 h 418147"/>
                <a:gd name="connsiteX8" fmla="*/ 263989 w 535751"/>
                <a:gd name="connsiteY8" fmla="*/ 256769 h 418147"/>
                <a:gd name="connsiteX9" fmla="*/ 57529 w 535751"/>
                <a:gd name="connsiteY9" fmla="*/ 9800 h 418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35751" h="418147">
                  <a:moveTo>
                    <a:pt x="57529" y="9800"/>
                  </a:moveTo>
                  <a:cubicBezTo>
                    <a:pt x="57529" y="9800"/>
                    <a:pt x="-7807" y="69909"/>
                    <a:pt x="14407" y="161379"/>
                  </a:cubicBezTo>
                  <a:cubicBezTo>
                    <a:pt x="36622" y="252849"/>
                    <a:pt x="71903" y="393974"/>
                    <a:pt x="71903" y="393974"/>
                  </a:cubicBezTo>
                  <a:lnTo>
                    <a:pt x="100650" y="391360"/>
                  </a:lnTo>
                  <a:lnTo>
                    <a:pt x="95424" y="221488"/>
                  </a:lnTo>
                  <a:cubicBezTo>
                    <a:pt x="95424" y="221488"/>
                    <a:pt x="164679" y="369146"/>
                    <a:pt x="198654" y="382213"/>
                  </a:cubicBezTo>
                  <a:cubicBezTo>
                    <a:pt x="232628" y="393974"/>
                    <a:pt x="499197" y="439708"/>
                    <a:pt x="524025" y="382213"/>
                  </a:cubicBezTo>
                  <a:cubicBezTo>
                    <a:pt x="548852" y="324718"/>
                    <a:pt x="403807" y="268529"/>
                    <a:pt x="403807" y="268529"/>
                  </a:cubicBezTo>
                  <a:cubicBezTo>
                    <a:pt x="403807" y="268529"/>
                    <a:pt x="335858" y="309037"/>
                    <a:pt x="263989" y="256769"/>
                  </a:cubicBezTo>
                  <a:cubicBezTo>
                    <a:pt x="192120" y="203194"/>
                    <a:pt x="57529" y="9800"/>
                    <a:pt x="57529" y="9800"/>
                  </a:cubicBezTo>
                  <a:close/>
                </a:path>
              </a:pathLst>
            </a:custGeom>
            <a:solidFill>
              <a:srgbClr val="2B2C2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苹方 常规"/>
                <a:cs typeface="+mn-cs"/>
              </a:endParaRPr>
            </a:p>
          </p:txBody>
        </p:sp>
        <p:sp>
          <p:nvSpPr>
            <p:cNvPr id="43" name="任意多边形: 形状 42">
              <a:extLst>
                <a:ext uri="{FF2B5EF4-FFF2-40B4-BE49-F238E27FC236}">
                  <a16:creationId xmlns:a16="http://schemas.microsoft.com/office/drawing/2014/main" id="{6A195B9D-B09B-4F02-8962-5F8C7C65E4C8}"/>
                </a:ext>
              </a:extLst>
            </p:cNvPr>
            <p:cNvSpPr/>
            <p:nvPr/>
          </p:nvSpPr>
          <p:spPr>
            <a:xfrm>
              <a:off x="7735426" y="2563819"/>
              <a:ext cx="1110705" cy="2966236"/>
            </a:xfrm>
            <a:custGeom>
              <a:avLst/>
              <a:gdLst>
                <a:gd name="connsiteX0" fmla="*/ 330477 w 1110704"/>
                <a:gd name="connsiteY0" fmla="*/ 50308 h 2966235"/>
                <a:gd name="connsiteX1" fmla="*/ 806120 w 1110704"/>
                <a:gd name="connsiteY1" fmla="*/ 9800 h 2966235"/>
                <a:gd name="connsiteX2" fmla="*/ 1023034 w 1110704"/>
                <a:gd name="connsiteY2" fmla="*/ 1750340 h 2966235"/>
                <a:gd name="connsiteX3" fmla="*/ 1088370 w 1110704"/>
                <a:gd name="connsiteY3" fmla="*/ 2896327 h 2966235"/>
                <a:gd name="connsiteX4" fmla="*/ 756465 w 1110704"/>
                <a:gd name="connsiteY4" fmla="*/ 2952515 h 2966235"/>
                <a:gd name="connsiteX5" fmla="*/ 658462 w 1110704"/>
                <a:gd name="connsiteY5" fmla="*/ 2309613 h 2966235"/>
                <a:gd name="connsiteX6" fmla="*/ 718570 w 1110704"/>
                <a:gd name="connsiteY6" fmla="*/ 1767328 h 2966235"/>
                <a:gd name="connsiteX7" fmla="*/ 606193 w 1110704"/>
                <a:gd name="connsiteY7" fmla="*/ 972847 h 2966235"/>
                <a:gd name="connsiteX8" fmla="*/ 600966 w 1110704"/>
                <a:gd name="connsiteY8" fmla="*/ 974154 h 2966235"/>
                <a:gd name="connsiteX9" fmla="*/ 564379 w 1110704"/>
                <a:gd name="connsiteY9" fmla="*/ 1837890 h 2966235"/>
                <a:gd name="connsiteX10" fmla="*/ 489896 w 1110704"/>
                <a:gd name="connsiteY10" fmla="*/ 2926381 h 2966235"/>
                <a:gd name="connsiteX11" fmla="*/ 165832 w 1110704"/>
                <a:gd name="connsiteY11" fmla="*/ 2919847 h 2966235"/>
                <a:gd name="connsiteX12" fmla="*/ 131857 w 1110704"/>
                <a:gd name="connsiteY12" fmla="*/ 2380176 h 2966235"/>
                <a:gd name="connsiteX13" fmla="*/ 244234 w 1110704"/>
                <a:gd name="connsiteY13" fmla="*/ 1815676 h 2966235"/>
                <a:gd name="connsiteX14" fmla="*/ 244234 w 1110704"/>
                <a:gd name="connsiteY14" fmla="*/ 1809142 h 2966235"/>
                <a:gd name="connsiteX15" fmla="*/ 10333 w 1110704"/>
                <a:gd name="connsiteY15" fmla="*/ 785987 h 2966235"/>
                <a:gd name="connsiteX16" fmla="*/ 330477 w 1110704"/>
                <a:gd name="connsiteY16" fmla="*/ 50308 h 2966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10704" h="2966235">
                  <a:moveTo>
                    <a:pt x="330477" y="50308"/>
                  </a:moveTo>
                  <a:lnTo>
                    <a:pt x="806120" y="9800"/>
                  </a:lnTo>
                  <a:cubicBezTo>
                    <a:pt x="1320965" y="749399"/>
                    <a:pt x="1023034" y="1750340"/>
                    <a:pt x="1023034" y="1750340"/>
                  </a:cubicBezTo>
                  <a:cubicBezTo>
                    <a:pt x="1017807" y="1903226"/>
                    <a:pt x="1068769" y="2636291"/>
                    <a:pt x="1088370" y="2896327"/>
                  </a:cubicBezTo>
                  <a:cubicBezTo>
                    <a:pt x="974686" y="2960356"/>
                    <a:pt x="823107" y="2973423"/>
                    <a:pt x="756465" y="2952515"/>
                  </a:cubicBezTo>
                  <a:cubicBezTo>
                    <a:pt x="721184" y="2808777"/>
                    <a:pt x="676756" y="2505620"/>
                    <a:pt x="658462" y="2309613"/>
                  </a:cubicBezTo>
                  <a:cubicBezTo>
                    <a:pt x="632328" y="2026057"/>
                    <a:pt x="688516" y="1831357"/>
                    <a:pt x="718570" y="1767328"/>
                  </a:cubicBezTo>
                  <a:cubicBezTo>
                    <a:pt x="696356" y="1700685"/>
                    <a:pt x="631021" y="1252483"/>
                    <a:pt x="606193" y="972847"/>
                  </a:cubicBezTo>
                  <a:lnTo>
                    <a:pt x="600966" y="974154"/>
                  </a:lnTo>
                  <a:cubicBezTo>
                    <a:pt x="623181" y="1404062"/>
                    <a:pt x="603580" y="1674551"/>
                    <a:pt x="564379" y="1837890"/>
                  </a:cubicBezTo>
                  <a:cubicBezTo>
                    <a:pt x="519950" y="2121447"/>
                    <a:pt x="496430" y="2747362"/>
                    <a:pt x="489896" y="2926381"/>
                  </a:cubicBezTo>
                  <a:cubicBezTo>
                    <a:pt x="420640" y="2932915"/>
                    <a:pt x="291276" y="2989103"/>
                    <a:pt x="165832" y="2919847"/>
                  </a:cubicBezTo>
                  <a:cubicBezTo>
                    <a:pt x="144924" y="2749975"/>
                    <a:pt x="142311" y="2547435"/>
                    <a:pt x="131857" y="2380176"/>
                  </a:cubicBezTo>
                  <a:cubicBezTo>
                    <a:pt x="107030" y="2019523"/>
                    <a:pt x="244234" y="1815676"/>
                    <a:pt x="244234" y="1815676"/>
                  </a:cubicBezTo>
                  <a:cubicBezTo>
                    <a:pt x="244234" y="1813063"/>
                    <a:pt x="244234" y="1811756"/>
                    <a:pt x="244234" y="1809142"/>
                  </a:cubicBezTo>
                  <a:cubicBezTo>
                    <a:pt x="172365" y="1566094"/>
                    <a:pt x="22093" y="1038183"/>
                    <a:pt x="10333" y="785987"/>
                  </a:cubicBezTo>
                  <a:cubicBezTo>
                    <a:pt x="-5348" y="452776"/>
                    <a:pt x="330477" y="50308"/>
                    <a:pt x="330477" y="50308"/>
                  </a:cubicBezTo>
                  <a:close/>
                </a:path>
              </a:pathLst>
            </a:custGeom>
            <a:solidFill>
              <a:srgbClr val="6D6D6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苹方 常规"/>
                <a:cs typeface="+mn-cs"/>
              </a:endParaRPr>
            </a:p>
          </p:txBody>
        </p:sp>
        <p:sp>
          <p:nvSpPr>
            <p:cNvPr id="44" name="任意多边形: 形状 43">
              <a:extLst>
                <a:ext uri="{FF2B5EF4-FFF2-40B4-BE49-F238E27FC236}">
                  <a16:creationId xmlns:a16="http://schemas.microsoft.com/office/drawing/2014/main" id="{28BC181B-944D-4780-AFFB-8F0380B1406F}"/>
                </a:ext>
              </a:extLst>
            </p:cNvPr>
            <p:cNvSpPr/>
            <p:nvPr/>
          </p:nvSpPr>
          <p:spPr>
            <a:xfrm>
              <a:off x="7825936" y="1555038"/>
              <a:ext cx="731758" cy="653356"/>
            </a:xfrm>
            <a:custGeom>
              <a:avLst/>
              <a:gdLst>
                <a:gd name="connsiteX0" fmla="*/ 481708 w 731758"/>
                <a:gd name="connsiteY0" fmla="*/ 245008 h 653355"/>
                <a:gd name="connsiteX1" fmla="*/ 480402 w 731758"/>
                <a:gd name="connsiteY1" fmla="*/ 250235 h 653355"/>
                <a:gd name="connsiteX2" fmla="*/ 479095 w 731758"/>
                <a:gd name="connsiteY2" fmla="*/ 9800 h 653355"/>
                <a:gd name="connsiteX3" fmla="*/ 275248 w 731758"/>
                <a:gd name="connsiteY3" fmla="*/ 9800 h 653355"/>
                <a:gd name="connsiteX4" fmla="*/ 288315 w 731758"/>
                <a:gd name="connsiteY4" fmla="*/ 254155 h 653355"/>
                <a:gd name="connsiteX5" fmla="*/ 9985 w 731758"/>
                <a:gd name="connsiteY5" fmla="*/ 318184 h 653355"/>
                <a:gd name="connsiteX6" fmla="*/ 20439 w 731758"/>
                <a:gd name="connsiteY6" fmla="*/ 488057 h 653355"/>
                <a:gd name="connsiteX7" fmla="*/ 187698 w 731758"/>
                <a:gd name="connsiteY7" fmla="*/ 570380 h 653355"/>
                <a:gd name="connsiteX8" fmla="*/ 208606 w 731758"/>
                <a:gd name="connsiteY8" fmla="*/ 597821 h 653355"/>
                <a:gd name="connsiteX9" fmla="*/ 215139 w 731758"/>
                <a:gd name="connsiteY9" fmla="*/ 605661 h 653355"/>
                <a:gd name="connsiteX10" fmla="*/ 242580 w 731758"/>
                <a:gd name="connsiteY10" fmla="*/ 625262 h 653355"/>
                <a:gd name="connsiteX11" fmla="*/ 255647 w 731758"/>
                <a:gd name="connsiteY11" fmla="*/ 633102 h 653355"/>
                <a:gd name="connsiteX12" fmla="*/ 262181 w 731758"/>
                <a:gd name="connsiteY12" fmla="*/ 637022 h 653355"/>
                <a:gd name="connsiteX13" fmla="*/ 266101 w 731758"/>
                <a:gd name="connsiteY13" fmla="*/ 638329 h 653355"/>
                <a:gd name="connsiteX14" fmla="*/ 300075 w 731758"/>
                <a:gd name="connsiteY14" fmla="*/ 647476 h 653355"/>
                <a:gd name="connsiteX15" fmla="*/ 322290 w 731758"/>
                <a:gd name="connsiteY15" fmla="*/ 651396 h 653355"/>
                <a:gd name="connsiteX16" fmla="*/ 328823 w 731758"/>
                <a:gd name="connsiteY16" fmla="*/ 651396 h 653355"/>
                <a:gd name="connsiteX17" fmla="*/ 421600 w 731758"/>
                <a:gd name="connsiteY17" fmla="*/ 650089 h 653355"/>
                <a:gd name="connsiteX18" fmla="*/ 458187 w 731758"/>
                <a:gd name="connsiteY18" fmla="*/ 646169 h 653355"/>
                <a:gd name="connsiteX19" fmla="*/ 476481 w 731758"/>
                <a:gd name="connsiteY19" fmla="*/ 642249 h 653355"/>
                <a:gd name="connsiteX20" fmla="*/ 567951 w 731758"/>
                <a:gd name="connsiteY20" fmla="*/ 620035 h 653355"/>
                <a:gd name="connsiteX21" fmla="*/ 608459 w 731758"/>
                <a:gd name="connsiteY21" fmla="*/ 505044 h 653355"/>
                <a:gd name="connsiteX22" fmla="*/ 728677 w 731758"/>
                <a:gd name="connsiteY22" fmla="*/ 403121 h 653355"/>
                <a:gd name="connsiteX23" fmla="*/ 672488 w 731758"/>
                <a:gd name="connsiteY23" fmla="*/ 288130 h 653355"/>
                <a:gd name="connsiteX24" fmla="*/ 481708 w 731758"/>
                <a:gd name="connsiteY24" fmla="*/ 245008 h 6533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731758" h="653355">
                  <a:moveTo>
                    <a:pt x="481708" y="245008"/>
                  </a:moveTo>
                  <a:cubicBezTo>
                    <a:pt x="481708" y="245008"/>
                    <a:pt x="481708" y="246315"/>
                    <a:pt x="480402" y="250235"/>
                  </a:cubicBezTo>
                  <a:lnTo>
                    <a:pt x="479095" y="9800"/>
                  </a:lnTo>
                  <a:lnTo>
                    <a:pt x="275248" y="9800"/>
                  </a:lnTo>
                  <a:lnTo>
                    <a:pt x="288315" y="254155"/>
                  </a:lnTo>
                  <a:cubicBezTo>
                    <a:pt x="270021" y="252849"/>
                    <a:pt x="97535" y="278983"/>
                    <a:pt x="9985" y="318184"/>
                  </a:cubicBezTo>
                  <a:cubicBezTo>
                    <a:pt x="7372" y="346932"/>
                    <a:pt x="33506" y="461923"/>
                    <a:pt x="20439" y="488057"/>
                  </a:cubicBezTo>
                  <a:cubicBezTo>
                    <a:pt x="60947" y="563846"/>
                    <a:pt x="140657" y="497204"/>
                    <a:pt x="187698" y="570380"/>
                  </a:cubicBezTo>
                  <a:cubicBezTo>
                    <a:pt x="191618" y="576913"/>
                    <a:pt x="207299" y="596514"/>
                    <a:pt x="208606" y="597821"/>
                  </a:cubicBezTo>
                  <a:cubicBezTo>
                    <a:pt x="211219" y="600434"/>
                    <a:pt x="213832" y="603048"/>
                    <a:pt x="215139" y="605661"/>
                  </a:cubicBezTo>
                  <a:cubicBezTo>
                    <a:pt x="220366" y="610888"/>
                    <a:pt x="238660" y="622648"/>
                    <a:pt x="242580" y="625262"/>
                  </a:cubicBezTo>
                  <a:cubicBezTo>
                    <a:pt x="246500" y="627875"/>
                    <a:pt x="251727" y="630488"/>
                    <a:pt x="255647" y="633102"/>
                  </a:cubicBezTo>
                  <a:cubicBezTo>
                    <a:pt x="258261" y="634409"/>
                    <a:pt x="260874" y="635715"/>
                    <a:pt x="262181" y="637022"/>
                  </a:cubicBezTo>
                  <a:cubicBezTo>
                    <a:pt x="263487" y="637022"/>
                    <a:pt x="264794" y="638329"/>
                    <a:pt x="266101" y="638329"/>
                  </a:cubicBezTo>
                  <a:cubicBezTo>
                    <a:pt x="277861" y="642249"/>
                    <a:pt x="288315" y="644862"/>
                    <a:pt x="300075" y="647476"/>
                  </a:cubicBezTo>
                  <a:cubicBezTo>
                    <a:pt x="307916" y="648782"/>
                    <a:pt x="314449" y="650089"/>
                    <a:pt x="322290" y="651396"/>
                  </a:cubicBezTo>
                  <a:cubicBezTo>
                    <a:pt x="324903" y="651396"/>
                    <a:pt x="326210" y="651396"/>
                    <a:pt x="328823" y="651396"/>
                  </a:cubicBezTo>
                  <a:cubicBezTo>
                    <a:pt x="360184" y="652703"/>
                    <a:pt x="390239" y="652703"/>
                    <a:pt x="421600" y="650089"/>
                  </a:cubicBezTo>
                  <a:cubicBezTo>
                    <a:pt x="428133" y="650089"/>
                    <a:pt x="468641" y="643555"/>
                    <a:pt x="458187" y="646169"/>
                  </a:cubicBezTo>
                  <a:cubicBezTo>
                    <a:pt x="464721" y="644862"/>
                    <a:pt x="471255" y="643555"/>
                    <a:pt x="476481" y="642249"/>
                  </a:cubicBezTo>
                  <a:cubicBezTo>
                    <a:pt x="507843" y="635715"/>
                    <a:pt x="537897" y="627875"/>
                    <a:pt x="567951" y="620035"/>
                  </a:cubicBezTo>
                  <a:cubicBezTo>
                    <a:pt x="582325" y="582140"/>
                    <a:pt x="595392" y="542939"/>
                    <a:pt x="608459" y="505044"/>
                  </a:cubicBezTo>
                  <a:cubicBezTo>
                    <a:pt x="625447" y="452776"/>
                    <a:pt x="716916" y="456696"/>
                    <a:pt x="728677" y="403121"/>
                  </a:cubicBezTo>
                  <a:cubicBezTo>
                    <a:pt x="733904" y="380907"/>
                    <a:pt x="743051" y="310344"/>
                    <a:pt x="672488" y="288130"/>
                  </a:cubicBezTo>
                  <a:cubicBezTo>
                    <a:pt x="611073" y="273756"/>
                    <a:pt x="481708" y="245008"/>
                    <a:pt x="481708" y="245008"/>
                  </a:cubicBezTo>
                  <a:close/>
                </a:path>
              </a:pathLst>
            </a:custGeom>
            <a:solidFill>
              <a:srgbClr val="CE8D7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苹方 常规"/>
                <a:cs typeface="+mn-cs"/>
              </a:endParaRPr>
            </a:p>
          </p:txBody>
        </p:sp>
        <p:sp>
          <p:nvSpPr>
            <p:cNvPr id="45" name="任意多边形: 形状 44">
              <a:extLst>
                <a:ext uri="{FF2B5EF4-FFF2-40B4-BE49-F238E27FC236}">
                  <a16:creationId xmlns:a16="http://schemas.microsoft.com/office/drawing/2014/main" id="{FDF81B77-7A86-43A1-8348-ACAE66C54F87}"/>
                </a:ext>
              </a:extLst>
            </p:cNvPr>
            <p:cNvSpPr/>
            <p:nvPr/>
          </p:nvSpPr>
          <p:spPr>
            <a:xfrm>
              <a:off x="7838510" y="734127"/>
              <a:ext cx="757893" cy="980034"/>
            </a:xfrm>
            <a:custGeom>
              <a:avLst/>
              <a:gdLst>
                <a:gd name="connsiteX0" fmla="*/ 739624 w 757892"/>
                <a:gd name="connsiteY0" fmla="*/ 365522 h 980033"/>
                <a:gd name="connsiteX1" fmla="*/ 514869 w 757892"/>
                <a:gd name="connsiteY1" fmla="*/ 962689 h 980033"/>
                <a:gd name="connsiteX2" fmla="*/ 10479 w 757892"/>
                <a:gd name="connsiteY2" fmla="*/ 485739 h 980033"/>
                <a:gd name="connsiteX3" fmla="*/ 393345 w 757892"/>
                <a:gd name="connsiteY3" fmla="*/ 10096 h 980033"/>
                <a:gd name="connsiteX4" fmla="*/ 739624 w 757892"/>
                <a:gd name="connsiteY4" fmla="*/ 365522 h 980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57892" h="980033">
                  <a:moveTo>
                    <a:pt x="739624" y="365522"/>
                  </a:moveTo>
                  <a:cubicBezTo>
                    <a:pt x="739624" y="365522"/>
                    <a:pt x="816720" y="882980"/>
                    <a:pt x="514869" y="962689"/>
                  </a:cubicBezTo>
                  <a:cubicBezTo>
                    <a:pt x="299262" y="1020185"/>
                    <a:pt x="-6509" y="821564"/>
                    <a:pt x="10479" y="485739"/>
                  </a:cubicBezTo>
                  <a:cubicBezTo>
                    <a:pt x="27466" y="149914"/>
                    <a:pt x="241767" y="2256"/>
                    <a:pt x="393345" y="10096"/>
                  </a:cubicBezTo>
                  <a:cubicBezTo>
                    <a:pt x="544924" y="17937"/>
                    <a:pt x="703036" y="132927"/>
                    <a:pt x="739624" y="365522"/>
                  </a:cubicBezTo>
                  <a:close/>
                </a:path>
              </a:pathLst>
            </a:custGeom>
            <a:solidFill>
              <a:srgbClr val="F2AB8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苹方 常规"/>
                <a:cs typeface="+mn-cs"/>
              </a:endParaRPr>
            </a:p>
          </p:txBody>
        </p:sp>
        <p:sp>
          <p:nvSpPr>
            <p:cNvPr id="46" name="任意多边形: 形状 45">
              <a:extLst>
                <a:ext uri="{FF2B5EF4-FFF2-40B4-BE49-F238E27FC236}">
                  <a16:creationId xmlns:a16="http://schemas.microsoft.com/office/drawing/2014/main" id="{6FE231E3-2BD6-4EBC-A027-90587F02F82E}"/>
                </a:ext>
              </a:extLst>
            </p:cNvPr>
            <p:cNvSpPr/>
            <p:nvPr/>
          </p:nvSpPr>
          <p:spPr>
            <a:xfrm>
              <a:off x="8346193" y="1306763"/>
              <a:ext cx="91470" cy="117604"/>
            </a:xfrm>
            <a:custGeom>
              <a:avLst/>
              <a:gdLst>
                <a:gd name="connsiteX0" fmla="*/ 9800 w 91469"/>
                <a:gd name="connsiteY0" fmla="*/ 9800 h 117604"/>
                <a:gd name="connsiteX1" fmla="*/ 26788 w 91469"/>
                <a:gd name="connsiteY1" fmla="*/ 25481 h 117604"/>
                <a:gd name="connsiteX2" fmla="*/ 43775 w 91469"/>
                <a:gd name="connsiteY2" fmla="*/ 39855 h 117604"/>
                <a:gd name="connsiteX3" fmla="*/ 60762 w 91469"/>
                <a:gd name="connsiteY3" fmla="*/ 54229 h 117604"/>
                <a:gd name="connsiteX4" fmla="*/ 79056 w 91469"/>
                <a:gd name="connsiteY4" fmla="*/ 65989 h 117604"/>
                <a:gd name="connsiteX5" fmla="*/ 85590 w 91469"/>
                <a:gd name="connsiteY5" fmla="*/ 69909 h 117604"/>
                <a:gd name="connsiteX6" fmla="*/ 81669 w 91469"/>
                <a:gd name="connsiteY6" fmla="*/ 75136 h 117604"/>
                <a:gd name="connsiteX7" fmla="*/ 35935 w 91469"/>
                <a:gd name="connsiteY7" fmla="*/ 119564 h 117604"/>
                <a:gd name="connsiteX8" fmla="*/ 71216 w 91469"/>
                <a:gd name="connsiteY8" fmla="*/ 65989 h 117604"/>
                <a:gd name="connsiteX9" fmla="*/ 72523 w 91469"/>
                <a:gd name="connsiteY9" fmla="*/ 75136 h 117604"/>
                <a:gd name="connsiteX10" fmla="*/ 52922 w 91469"/>
                <a:gd name="connsiteY10" fmla="*/ 62069 h 117604"/>
                <a:gd name="connsiteX11" fmla="*/ 35935 w 91469"/>
                <a:gd name="connsiteY11" fmla="*/ 46388 h 117604"/>
                <a:gd name="connsiteX12" fmla="*/ 21561 w 91469"/>
                <a:gd name="connsiteY12" fmla="*/ 28094 h 117604"/>
                <a:gd name="connsiteX13" fmla="*/ 9800 w 91469"/>
                <a:gd name="connsiteY13" fmla="*/ 9800 h 117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1469" h="117604">
                  <a:moveTo>
                    <a:pt x="9800" y="9800"/>
                  </a:moveTo>
                  <a:cubicBezTo>
                    <a:pt x="16334" y="15027"/>
                    <a:pt x="21561" y="20254"/>
                    <a:pt x="26788" y="25481"/>
                  </a:cubicBezTo>
                  <a:cubicBezTo>
                    <a:pt x="32014" y="30708"/>
                    <a:pt x="38548" y="35935"/>
                    <a:pt x="43775" y="39855"/>
                  </a:cubicBezTo>
                  <a:cubicBezTo>
                    <a:pt x="49002" y="45082"/>
                    <a:pt x="55535" y="49002"/>
                    <a:pt x="60762" y="54229"/>
                  </a:cubicBezTo>
                  <a:cubicBezTo>
                    <a:pt x="67296" y="58149"/>
                    <a:pt x="72523" y="62069"/>
                    <a:pt x="79056" y="65989"/>
                  </a:cubicBezTo>
                  <a:lnTo>
                    <a:pt x="85590" y="69909"/>
                  </a:lnTo>
                  <a:lnTo>
                    <a:pt x="81669" y="75136"/>
                  </a:lnTo>
                  <a:cubicBezTo>
                    <a:pt x="67296" y="90816"/>
                    <a:pt x="52922" y="106497"/>
                    <a:pt x="35935" y="119564"/>
                  </a:cubicBezTo>
                  <a:cubicBezTo>
                    <a:pt x="46388" y="99963"/>
                    <a:pt x="58149" y="82976"/>
                    <a:pt x="71216" y="65989"/>
                  </a:cubicBezTo>
                  <a:lnTo>
                    <a:pt x="72523" y="75136"/>
                  </a:lnTo>
                  <a:cubicBezTo>
                    <a:pt x="65989" y="71216"/>
                    <a:pt x="59455" y="67296"/>
                    <a:pt x="52922" y="62069"/>
                  </a:cubicBezTo>
                  <a:cubicBezTo>
                    <a:pt x="46388" y="56842"/>
                    <a:pt x="41161" y="51615"/>
                    <a:pt x="35935" y="46388"/>
                  </a:cubicBezTo>
                  <a:cubicBezTo>
                    <a:pt x="30708" y="39855"/>
                    <a:pt x="25481" y="34628"/>
                    <a:pt x="21561" y="28094"/>
                  </a:cubicBezTo>
                  <a:cubicBezTo>
                    <a:pt x="17641" y="22867"/>
                    <a:pt x="13721" y="16334"/>
                    <a:pt x="9800" y="9800"/>
                  </a:cubicBezTo>
                  <a:close/>
                </a:path>
              </a:pathLst>
            </a:custGeom>
            <a:solidFill>
              <a:srgbClr val="B5766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苹方 常规"/>
                <a:cs typeface="+mn-cs"/>
              </a:endParaRPr>
            </a:p>
          </p:txBody>
        </p:sp>
        <p:sp>
          <p:nvSpPr>
            <p:cNvPr id="47" name="任意多边形: 形状 46">
              <a:extLst>
                <a:ext uri="{FF2B5EF4-FFF2-40B4-BE49-F238E27FC236}">
                  <a16:creationId xmlns:a16="http://schemas.microsoft.com/office/drawing/2014/main" id="{ED51F2CE-76CD-4427-A0BC-54AD13157207}"/>
                </a:ext>
              </a:extLst>
            </p:cNvPr>
            <p:cNvSpPr/>
            <p:nvPr/>
          </p:nvSpPr>
          <p:spPr>
            <a:xfrm>
              <a:off x="8417776" y="1191729"/>
              <a:ext cx="91470" cy="143738"/>
            </a:xfrm>
            <a:custGeom>
              <a:avLst/>
              <a:gdLst>
                <a:gd name="connsiteX0" fmla="*/ 81955 w 91469"/>
                <a:gd name="connsiteY0" fmla="*/ 77792 h 143738"/>
                <a:gd name="connsiteX1" fmla="*/ 42754 w 91469"/>
                <a:gd name="connsiteY1" fmla="*/ 141821 h 143738"/>
                <a:gd name="connsiteX2" fmla="*/ 10086 w 91469"/>
                <a:gd name="connsiteY2" fmla="*/ 73872 h 143738"/>
                <a:gd name="connsiteX3" fmla="*/ 49287 w 91469"/>
                <a:gd name="connsiteY3" fmla="*/ 9843 h 143738"/>
                <a:gd name="connsiteX4" fmla="*/ 81955 w 91469"/>
                <a:gd name="connsiteY4" fmla="*/ 77792 h 143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69" h="143738">
                  <a:moveTo>
                    <a:pt x="81955" y="77792"/>
                  </a:moveTo>
                  <a:cubicBezTo>
                    <a:pt x="80648" y="114380"/>
                    <a:pt x="62354" y="143128"/>
                    <a:pt x="42754" y="141821"/>
                  </a:cubicBezTo>
                  <a:cubicBezTo>
                    <a:pt x="23153" y="140514"/>
                    <a:pt x="7472" y="110460"/>
                    <a:pt x="10086" y="73872"/>
                  </a:cubicBezTo>
                  <a:cubicBezTo>
                    <a:pt x="11393" y="37284"/>
                    <a:pt x="29686" y="8536"/>
                    <a:pt x="49287" y="9843"/>
                  </a:cubicBezTo>
                  <a:cubicBezTo>
                    <a:pt x="70195" y="11150"/>
                    <a:pt x="84568" y="41204"/>
                    <a:pt x="81955" y="77792"/>
                  </a:cubicBezTo>
                  <a:close/>
                </a:path>
              </a:pathLst>
            </a:custGeom>
            <a:solidFill>
              <a:srgbClr val="22222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苹方 常规"/>
                <a:cs typeface="+mn-cs"/>
              </a:endParaRPr>
            </a:p>
          </p:txBody>
        </p:sp>
        <p:sp>
          <p:nvSpPr>
            <p:cNvPr id="48" name="任意多边形: 形状 47">
              <a:extLst>
                <a:ext uri="{FF2B5EF4-FFF2-40B4-BE49-F238E27FC236}">
                  <a16:creationId xmlns:a16="http://schemas.microsoft.com/office/drawing/2014/main" id="{4E60841C-C4E4-4575-86A4-526485E56E2D}"/>
                </a:ext>
              </a:extLst>
            </p:cNvPr>
            <p:cNvSpPr/>
            <p:nvPr/>
          </p:nvSpPr>
          <p:spPr>
            <a:xfrm>
              <a:off x="8075418" y="1204796"/>
              <a:ext cx="91470" cy="143738"/>
            </a:xfrm>
            <a:custGeom>
              <a:avLst/>
              <a:gdLst>
                <a:gd name="connsiteX0" fmla="*/ 81955 w 91469"/>
                <a:gd name="connsiteY0" fmla="*/ 77792 h 143738"/>
                <a:gd name="connsiteX1" fmla="*/ 42754 w 91469"/>
                <a:gd name="connsiteY1" fmla="*/ 141821 h 143738"/>
                <a:gd name="connsiteX2" fmla="*/ 10086 w 91469"/>
                <a:gd name="connsiteY2" fmla="*/ 73872 h 143738"/>
                <a:gd name="connsiteX3" fmla="*/ 49287 w 91469"/>
                <a:gd name="connsiteY3" fmla="*/ 9843 h 143738"/>
                <a:gd name="connsiteX4" fmla="*/ 81955 w 91469"/>
                <a:gd name="connsiteY4" fmla="*/ 77792 h 143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69" h="143738">
                  <a:moveTo>
                    <a:pt x="81955" y="77792"/>
                  </a:moveTo>
                  <a:cubicBezTo>
                    <a:pt x="80648" y="114380"/>
                    <a:pt x="62354" y="143128"/>
                    <a:pt x="42754" y="141821"/>
                  </a:cubicBezTo>
                  <a:cubicBezTo>
                    <a:pt x="23153" y="140514"/>
                    <a:pt x="7472" y="110460"/>
                    <a:pt x="10086" y="73872"/>
                  </a:cubicBezTo>
                  <a:cubicBezTo>
                    <a:pt x="11393" y="37284"/>
                    <a:pt x="29686" y="8536"/>
                    <a:pt x="49287" y="9843"/>
                  </a:cubicBezTo>
                  <a:cubicBezTo>
                    <a:pt x="68888" y="9843"/>
                    <a:pt x="83262" y="41204"/>
                    <a:pt x="81955" y="77792"/>
                  </a:cubicBezTo>
                  <a:close/>
                </a:path>
              </a:pathLst>
            </a:custGeom>
            <a:solidFill>
              <a:srgbClr val="22222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苹方 常规"/>
                <a:cs typeface="+mn-cs"/>
              </a:endParaRPr>
            </a:p>
          </p:txBody>
        </p:sp>
        <p:sp>
          <p:nvSpPr>
            <p:cNvPr id="49" name="任意多边形: 形状 48">
              <a:extLst>
                <a:ext uri="{FF2B5EF4-FFF2-40B4-BE49-F238E27FC236}">
                  <a16:creationId xmlns:a16="http://schemas.microsoft.com/office/drawing/2014/main" id="{B90591CB-A7FD-48E5-B5A3-C3A7A9BEACA5}"/>
                </a:ext>
              </a:extLst>
            </p:cNvPr>
            <p:cNvSpPr/>
            <p:nvPr/>
          </p:nvSpPr>
          <p:spPr>
            <a:xfrm>
              <a:off x="7718884" y="1206441"/>
              <a:ext cx="182940" cy="248275"/>
            </a:xfrm>
            <a:custGeom>
              <a:avLst/>
              <a:gdLst>
                <a:gd name="connsiteX0" fmla="*/ 147093 w 182939"/>
                <a:gd name="connsiteY0" fmla="*/ 157163 h 248275"/>
                <a:gd name="connsiteX1" fmla="*/ 51703 w 182939"/>
                <a:gd name="connsiteY1" fmla="*/ 14731 h 248275"/>
                <a:gd name="connsiteX2" fmla="*/ 179760 w 182939"/>
                <a:gd name="connsiteY2" fmla="*/ 236872 h 248275"/>
                <a:gd name="connsiteX3" fmla="*/ 147093 w 182939"/>
                <a:gd name="connsiteY3" fmla="*/ 157163 h 248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939" h="248275">
                  <a:moveTo>
                    <a:pt x="147093" y="157163"/>
                  </a:moveTo>
                  <a:cubicBezTo>
                    <a:pt x="147093" y="157163"/>
                    <a:pt x="149706" y="-21856"/>
                    <a:pt x="51703" y="14731"/>
                  </a:cubicBezTo>
                  <a:cubicBezTo>
                    <a:pt x="-44994" y="52626"/>
                    <a:pt x="37329" y="293061"/>
                    <a:pt x="179760" y="236872"/>
                  </a:cubicBezTo>
                  <a:lnTo>
                    <a:pt x="147093" y="157163"/>
                  </a:lnTo>
                  <a:close/>
                </a:path>
              </a:pathLst>
            </a:custGeom>
            <a:solidFill>
              <a:srgbClr val="F2AB8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苹方 常规"/>
                <a:cs typeface="+mn-cs"/>
              </a:endParaRPr>
            </a:p>
          </p:txBody>
        </p:sp>
        <p:sp>
          <p:nvSpPr>
            <p:cNvPr id="50" name="任意多边形: 形状 49">
              <a:extLst>
                <a:ext uri="{FF2B5EF4-FFF2-40B4-BE49-F238E27FC236}">
                  <a16:creationId xmlns:a16="http://schemas.microsoft.com/office/drawing/2014/main" id="{42622672-DB44-464E-93B6-8E7448F4CADC}"/>
                </a:ext>
              </a:extLst>
            </p:cNvPr>
            <p:cNvSpPr/>
            <p:nvPr/>
          </p:nvSpPr>
          <p:spPr>
            <a:xfrm>
              <a:off x="7754252" y="1247760"/>
              <a:ext cx="104537" cy="169873"/>
            </a:xfrm>
            <a:custGeom>
              <a:avLst/>
              <a:gdLst>
                <a:gd name="connsiteX0" fmla="*/ 9800 w 104536"/>
                <a:gd name="connsiteY0" fmla="*/ 55736 h 169872"/>
                <a:gd name="connsiteX1" fmla="*/ 62069 w 104536"/>
                <a:gd name="connsiteY1" fmla="*/ 23068 h 169872"/>
                <a:gd name="connsiteX2" fmla="*/ 80363 w 104536"/>
                <a:gd name="connsiteY2" fmla="*/ 77950 h 169872"/>
                <a:gd name="connsiteX3" fmla="*/ 97350 w 104536"/>
                <a:gd name="connsiteY3" fmla="*/ 158966 h 169872"/>
                <a:gd name="connsiteX4" fmla="*/ 9800 w 104536"/>
                <a:gd name="connsiteY4" fmla="*/ 55736 h 16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536" h="169872">
                  <a:moveTo>
                    <a:pt x="9800" y="55736"/>
                  </a:moveTo>
                  <a:cubicBezTo>
                    <a:pt x="9800" y="55736"/>
                    <a:pt x="29401" y="-20053"/>
                    <a:pt x="62069" y="23068"/>
                  </a:cubicBezTo>
                  <a:cubicBezTo>
                    <a:pt x="94737" y="66190"/>
                    <a:pt x="80363" y="77950"/>
                    <a:pt x="80363" y="77950"/>
                  </a:cubicBezTo>
                  <a:cubicBezTo>
                    <a:pt x="80363" y="77950"/>
                    <a:pt x="37241" y="132832"/>
                    <a:pt x="97350" y="158966"/>
                  </a:cubicBezTo>
                  <a:cubicBezTo>
                    <a:pt x="97350" y="158966"/>
                    <a:pt x="11107" y="190327"/>
                    <a:pt x="9800" y="55736"/>
                  </a:cubicBezTo>
                  <a:close/>
                </a:path>
              </a:pathLst>
            </a:custGeom>
            <a:solidFill>
              <a:srgbClr val="D69F8A">
                <a:alpha val="5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苹方 常规"/>
                <a:cs typeface="+mn-cs"/>
              </a:endParaRPr>
            </a:p>
          </p:txBody>
        </p:sp>
        <p:sp>
          <p:nvSpPr>
            <p:cNvPr id="51" name="任意多边形: 形状 50">
              <a:extLst>
                <a:ext uri="{FF2B5EF4-FFF2-40B4-BE49-F238E27FC236}">
                  <a16:creationId xmlns:a16="http://schemas.microsoft.com/office/drawing/2014/main" id="{D88F81F7-D69D-4800-A81E-ACFCDDFA074B}"/>
                </a:ext>
              </a:extLst>
            </p:cNvPr>
            <p:cNvSpPr/>
            <p:nvPr/>
          </p:nvSpPr>
          <p:spPr>
            <a:xfrm>
              <a:off x="7649489" y="552649"/>
              <a:ext cx="692557" cy="705624"/>
            </a:xfrm>
            <a:custGeom>
              <a:avLst/>
              <a:gdLst>
                <a:gd name="connsiteX0" fmla="*/ 693436 w 692557"/>
                <a:gd name="connsiteY0" fmla="*/ 173281 h 705624"/>
                <a:gd name="connsiteX1" fmla="*/ 198193 w 692557"/>
                <a:gd name="connsiteY1" fmla="*/ 699885 h 705624"/>
                <a:gd name="connsiteX2" fmla="*/ 38774 w 692557"/>
                <a:gd name="connsiteY2" fmla="*/ 658071 h 705624"/>
                <a:gd name="connsiteX3" fmla="*/ 123710 w 692557"/>
                <a:gd name="connsiteY3" fmla="*/ 168054 h 705624"/>
                <a:gd name="connsiteX4" fmla="*/ 693436 w 692557"/>
                <a:gd name="connsiteY4" fmla="*/ 173281 h 705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557" h="705624">
                  <a:moveTo>
                    <a:pt x="693436" y="173281"/>
                  </a:moveTo>
                  <a:cubicBezTo>
                    <a:pt x="693436" y="173281"/>
                    <a:pt x="676449" y="603189"/>
                    <a:pt x="198193" y="699885"/>
                  </a:cubicBezTo>
                  <a:cubicBezTo>
                    <a:pt x="198193" y="699885"/>
                    <a:pt x="136777" y="621483"/>
                    <a:pt x="38774" y="658071"/>
                  </a:cubicBezTo>
                  <a:cubicBezTo>
                    <a:pt x="4799" y="550920"/>
                    <a:pt x="-29175" y="307872"/>
                    <a:pt x="123710" y="168054"/>
                  </a:cubicBezTo>
                  <a:cubicBezTo>
                    <a:pt x="276595" y="28236"/>
                    <a:pt x="638554" y="-106356"/>
                    <a:pt x="693436" y="173281"/>
                  </a:cubicBezTo>
                  <a:close/>
                </a:path>
              </a:pathLst>
            </a:custGeom>
            <a:solidFill>
              <a:srgbClr val="3737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苹方 常规"/>
                <a:cs typeface="+mn-cs"/>
              </a:endParaRPr>
            </a:p>
          </p:txBody>
        </p:sp>
        <p:sp>
          <p:nvSpPr>
            <p:cNvPr id="52" name="任意多边形: 形状 51">
              <a:extLst>
                <a:ext uri="{FF2B5EF4-FFF2-40B4-BE49-F238E27FC236}">
                  <a16:creationId xmlns:a16="http://schemas.microsoft.com/office/drawing/2014/main" id="{EEBCDC06-640A-436B-8A42-A4EC253EC63E}"/>
                </a:ext>
              </a:extLst>
            </p:cNvPr>
            <p:cNvSpPr/>
            <p:nvPr/>
          </p:nvSpPr>
          <p:spPr>
            <a:xfrm>
              <a:off x="8005141" y="1074933"/>
              <a:ext cx="209074" cy="91470"/>
            </a:xfrm>
            <a:custGeom>
              <a:avLst/>
              <a:gdLst>
                <a:gd name="connsiteX0" fmla="*/ 9800 w 209073"/>
                <a:gd name="connsiteY0" fmla="*/ 87438 h 91469"/>
                <a:gd name="connsiteX1" fmla="*/ 13721 w 209073"/>
                <a:gd name="connsiteY1" fmla="*/ 78291 h 91469"/>
                <a:gd name="connsiteX2" fmla="*/ 18947 w 209073"/>
                <a:gd name="connsiteY2" fmla="*/ 67837 h 91469"/>
                <a:gd name="connsiteX3" fmla="*/ 28094 w 209073"/>
                <a:gd name="connsiteY3" fmla="*/ 54770 h 91469"/>
                <a:gd name="connsiteX4" fmla="*/ 33321 w 209073"/>
                <a:gd name="connsiteY4" fmla="*/ 48236 h 91469"/>
                <a:gd name="connsiteX5" fmla="*/ 39855 w 209073"/>
                <a:gd name="connsiteY5" fmla="*/ 41703 h 91469"/>
                <a:gd name="connsiteX6" fmla="*/ 55535 w 209073"/>
                <a:gd name="connsiteY6" fmla="*/ 28636 h 91469"/>
                <a:gd name="connsiteX7" fmla="*/ 75136 w 209073"/>
                <a:gd name="connsiteY7" fmla="*/ 18182 h 91469"/>
                <a:gd name="connsiteX8" fmla="*/ 97350 w 209073"/>
                <a:gd name="connsiteY8" fmla="*/ 11648 h 91469"/>
                <a:gd name="connsiteX9" fmla="*/ 120871 w 209073"/>
                <a:gd name="connsiteY9" fmla="*/ 10342 h 91469"/>
                <a:gd name="connsiteX10" fmla="*/ 132631 w 209073"/>
                <a:gd name="connsiteY10" fmla="*/ 11648 h 91469"/>
                <a:gd name="connsiteX11" fmla="*/ 143085 w 209073"/>
                <a:gd name="connsiteY11" fmla="*/ 14262 h 91469"/>
                <a:gd name="connsiteX12" fmla="*/ 162686 w 209073"/>
                <a:gd name="connsiteY12" fmla="*/ 22102 h 91469"/>
                <a:gd name="connsiteX13" fmla="*/ 178366 w 209073"/>
                <a:gd name="connsiteY13" fmla="*/ 32556 h 91469"/>
                <a:gd name="connsiteX14" fmla="*/ 188820 w 209073"/>
                <a:gd name="connsiteY14" fmla="*/ 43009 h 91469"/>
                <a:gd name="connsiteX15" fmla="*/ 195353 w 209073"/>
                <a:gd name="connsiteY15" fmla="*/ 52156 h 91469"/>
                <a:gd name="connsiteX16" fmla="*/ 200580 w 209073"/>
                <a:gd name="connsiteY16" fmla="*/ 61303 h 91469"/>
                <a:gd name="connsiteX17" fmla="*/ 191433 w 209073"/>
                <a:gd name="connsiteY17" fmla="*/ 56077 h 91469"/>
                <a:gd name="connsiteX18" fmla="*/ 182286 w 209073"/>
                <a:gd name="connsiteY18" fmla="*/ 50850 h 91469"/>
                <a:gd name="connsiteX19" fmla="*/ 170526 w 209073"/>
                <a:gd name="connsiteY19" fmla="*/ 44316 h 91469"/>
                <a:gd name="connsiteX20" fmla="*/ 156152 w 209073"/>
                <a:gd name="connsiteY20" fmla="*/ 39089 h 91469"/>
                <a:gd name="connsiteX21" fmla="*/ 139165 w 209073"/>
                <a:gd name="connsiteY21" fmla="*/ 35169 h 91469"/>
                <a:gd name="connsiteX22" fmla="*/ 120871 w 209073"/>
                <a:gd name="connsiteY22" fmla="*/ 35169 h 91469"/>
                <a:gd name="connsiteX23" fmla="*/ 102577 w 209073"/>
                <a:gd name="connsiteY23" fmla="*/ 37783 h 91469"/>
                <a:gd name="connsiteX24" fmla="*/ 84283 w 209073"/>
                <a:gd name="connsiteY24" fmla="*/ 43009 h 91469"/>
                <a:gd name="connsiteX25" fmla="*/ 67296 w 209073"/>
                <a:gd name="connsiteY25" fmla="*/ 49543 h 91469"/>
                <a:gd name="connsiteX26" fmla="*/ 51615 w 209073"/>
                <a:gd name="connsiteY26" fmla="*/ 57383 h 91469"/>
                <a:gd name="connsiteX27" fmla="*/ 37241 w 209073"/>
                <a:gd name="connsiteY27" fmla="*/ 65224 h 91469"/>
                <a:gd name="connsiteX28" fmla="*/ 17641 w 209073"/>
                <a:gd name="connsiteY28" fmla="*/ 79597 h 91469"/>
                <a:gd name="connsiteX29" fmla="*/ 9800 w 209073"/>
                <a:gd name="connsiteY29" fmla="*/ 87438 h 91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209073" h="91469">
                  <a:moveTo>
                    <a:pt x="9800" y="87438"/>
                  </a:moveTo>
                  <a:cubicBezTo>
                    <a:pt x="9800" y="87438"/>
                    <a:pt x="11107" y="83517"/>
                    <a:pt x="13721" y="78291"/>
                  </a:cubicBezTo>
                  <a:cubicBezTo>
                    <a:pt x="15027" y="75677"/>
                    <a:pt x="16334" y="71757"/>
                    <a:pt x="18947" y="67837"/>
                  </a:cubicBezTo>
                  <a:cubicBezTo>
                    <a:pt x="21561" y="63917"/>
                    <a:pt x="24174" y="59997"/>
                    <a:pt x="28094" y="54770"/>
                  </a:cubicBezTo>
                  <a:cubicBezTo>
                    <a:pt x="29401" y="52156"/>
                    <a:pt x="32014" y="50850"/>
                    <a:pt x="33321" y="48236"/>
                  </a:cubicBezTo>
                  <a:cubicBezTo>
                    <a:pt x="35935" y="45623"/>
                    <a:pt x="37241" y="44316"/>
                    <a:pt x="39855" y="41703"/>
                  </a:cubicBezTo>
                  <a:cubicBezTo>
                    <a:pt x="43775" y="36476"/>
                    <a:pt x="50308" y="33862"/>
                    <a:pt x="55535" y="28636"/>
                  </a:cubicBezTo>
                  <a:cubicBezTo>
                    <a:pt x="62069" y="24715"/>
                    <a:pt x="67296" y="20795"/>
                    <a:pt x="75136" y="18182"/>
                  </a:cubicBezTo>
                  <a:cubicBezTo>
                    <a:pt x="81669" y="15568"/>
                    <a:pt x="89510" y="12955"/>
                    <a:pt x="97350" y="11648"/>
                  </a:cubicBezTo>
                  <a:cubicBezTo>
                    <a:pt x="105190" y="10342"/>
                    <a:pt x="113031" y="9035"/>
                    <a:pt x="120871" y="10342"/>
                  </a:cubicBezTo>
                  <a:cubicBezTo>
                    <a:pt x="124791" y="10342"/>
                    <a:pt x="128711" y="10342"/>
                    <a:pt x="132631" y="11648"/>
                  </a:cubicBezTo>
                  <a:cubicBezTo>
                    <a:pt x="136551" y="12955"/>
                    <a:pt x="140471" y="12955"/>
                    <a:pt x="143085" y="14262"/>
                  </a:cubicBezTo>
                  <a:cubicBezTo>
                    <a:pt x="149618" y="16875"/>
                    <a:pt x="157459" y="18182"/>
                    <a:pt x="162686" y="22102"/>
                  </a:cubicBezTo>
                  <a:cubicBezTo>
                    <a:pt x="169219" y="24715"/>
                    <a:pt x="173139" y="28636"/>
                    <a:pt x="178366" y="32556"/>
                  </a:cubicBezTo>
                  <a:cubicBezTo>
                    <a:pt x="183593" y="35169"/>
                    <a:pt x="186206" y="40396"/>
                    <a:pt x="188820" y="43009"/>
                  </a:cubicBezTo>
                  <a:cubicBezTo>
                    <a:pt x="191433" y="45623"/>
                    <a:pt x="194047" y="49543"/>
                    <a:pt x="195353" y="52156"/>
                  </a:cubicBezTo>
                  <a:cubicBezTo>
                    <a:pt x="199274" y="57383"/>
                    <a:pt x="200580" y="61303"/>
                    <a:pt x="200580" y="61303"/>
                  </a:cubicBezTo>
                  <a:cubicBezTo>
                    <a:pt x="200580" y="61303"/>
                    <a:pt x="196660" y="59997"/>
                    <a:pt x="191433" y="56077"/>
                  </a:cubicBezTo>
                  <a:cubicBezTo>
                    <a:pt x="188820" y="54770"/>
                    <a:pt x="186206" y="52156"/>
                    <a:pt x="182286" y="50850"/>
                  </a:cubicBezTo>
                  <a:cubicBezTo>
                    <a:pt x="178366" y="49543"/>
                    <a:pt x="174446" y="46930"/>
                    <a:pt x="170526" y="44316"/>
                  </a:cubicBezTo>
                  <a:cubicBezTo>
                    <a:pt x="165299" y="43009"/>
                    <a:pt x="161379" y="40396"/>
                    <a:pt x="156152" y="39089"/>
                  </a:cubicBezTo>
                  <a:cubicBezTo>
                    <a:pt x="150925" y="37783"/>
                    <a:pt x="145698" y="36476"/>
                    <a:pt x="139165" y="35169"/>
                  </a:cubicBezTo>
                  <a:cubicBezTo>
                    <a:pt x="133938" y="35169"/>
                    <a:pt x="127404" y="33862"/>
                    <a:pt x="120871" y="35169"/>
                  </a:cubicBezTo>
                  <a:cubicBezTo>
                    <a:pt x="114337" y="35169"/>
                    <a:pt x="109110" y="36476"/>
                    <a:pt x="102577" y="37783"/>
                  </a:cubicBezTo>
                  <a:cubicBezTo>
                    <a:pt x="96043" y="39089"/>
                    <a:pt x="90816" y="40396"/>
                    <a:pt x="84283" y="43009"/>
                  </a:cubicBezTo>
                  <a:cubicBezTo>
                    <a:pt x="77749" y="44316"/>
                    <a:pt x="72523" y="46930"/>
                    <a:pt x="67296" y="49543"/>
                  </a:cubicBezTo>
                  <a:cubicBezTo>
                    <a:pt x="62069" y="52156"/>
                    <a:pt x="56842" y="54770"/>
                    <a:pt x="51615" y="57383"/>
                  </a:cubicBezTo>
                  <a:cubicBezTo>
                    <a:pt x="46388" y="59997"/>
                    <a:pt x="42468" y="62610"/>
                    <a:pt x="37241" y="65224"/>
                  </a:cubicBezTo>
                  <a:cubicBezTo>
                    <a:pt x="29401" y="70450"/>
                    <a:pt x="21561" y="75677"/>
                    <a:pt x="17641" y="79597"/>
                  </a:cubicBezTo>
                  <a:cubicBezTo>
                    <a:pt x="12414" y="84824"/>
                    <a:pt x="9800" y="87438"/>
                    <a:pt x="9800" y="87438"/>
                  </a:cubicBezTo>
                  <a:close/>
                </a:path>
              </a:pathLst>
            </a:custGeom>
            <a:solidFill>
              <a:srgbClr val="0A070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苹方 常规"/>
                <a:cs typeface="+mn-cs"/>
              </a:endParaRPr>
            </a:p>
          </p:txBody>
        </p:sp>
        <p:sp>
          <p:nvSpPr>
            <p:cNvPr id="53" name="任意多边形: 形状 52">
              <a:extLst>
                <a:ext uri="{FF2B5EF4-FFF2-40B4-BE49-F238E27FC236}">
                  <a16:creationId xmlns:a16="http://schemas.microsoft.com/office/drawing/2014/main" id="{433CBDEA-F0D5-4519-B8B5-A188B411759F}"/>
                </a:ext>
              </a:extLst>
            </p:cNvPr>
            <p:cNvSpPr/>
            <p:nvPr/>
          </p:nvSpPr>
          <p:spPr>
            <a:xfrm>
              <a:off x="8361873" y="1057907"/>
              <a:ext cx="196007" cy="78403"/>
            </a:xfrm>
            <a:custGeom>
              <a:avLst/>
              <a:gdLst>
                <a:gd name="connsiteX0" fmla="*/ 9800 w 196006"/>
                <a:gd name="connsiteY0" fmla="*/ 61343 h 78402"/>
                <a:gd name="connsiteX1" fmla="*/ 13720 w 196006"/>
                <a:gd name="connsiteY1" fmla="*/ 52196 h 78402"/>
                <a:gd name="connsiteX2" fmla="*/ 20254 w 196006"/>
                <a:gd name="connsiteY2" fmla="*/ 43049 h 78402"/>
                <a:gd name="connsiteX3" fmla="*/ 25481 w 196006"/>
                <a:gd name="connsiteY3" fmla="*/ 37822 h 78402"/>
                <a:gd name="connsiteX4" fmla="*/ 30708 w 196006"/>
                <a:gd name="connsiteY4" fmla="*/ 32595 h 78402"/>
                <a:gd name="connsiteX5" fmla="*/ 45082 w 196006"/>
                <a:gd name="connsiteY5" fmla="*/ 22141 h 78402"/>
                <a:gd name="connsiteX6" fmla="*/ 63375 w 196006"/>
                <a:gd name="connsiteY6" fmla="*/ 14301 h 78402"/>
                <a:gd name="connsiteX7" fmla="*/ 84283 w 196006"/>
                <a:gd name="connsiteY7" fmla="*/ 10381 h 78402"/>
                <a:gd name="connsiteX8" fmla="*/ 106497 w 196006"/>
                <a:gd name="connsiteY8" fmla="*/ 10381 h 78402"/>
                <a:gd name="connsiteX9" fmla="*/ 118257 w 196006"/>
                <a:gd name="connsiteY9" fmla="*/ 11688 h 78402"/>
                <a:gd name="connsiteX10" fmla="*/ 128711 w 196006"/>
                <a:gd name="connsiteY10" fmla="*/ 14301 h 78402"/>
                <a:gd name="connsiteX11" fmla="*/ 139165 w 196006"/>
                <a:gd name="connsiteY11" fmla="*/ 18221 h 78402"/>
                <a:gd name="connsiteX12" fmla="*/ 148312 w 196006"/>
                <a:gd name="connsiteY12" fmla="*/ 23448 h 78402"/>
                <a:gd name="connsiteX13" fmla="*/ 165299 w 196006"/>
                <a:gd name="connsiteY13" fmla="*/ 35209 h 78402"/>
                <a:gd name="connsiteX14" fmla="*/ 177059 w 196006"/>
                <a:gd name="connsiteY14" fmla="*/ 48276 h 78402"/>
                <a:gd name="connsiteX15" fmla="*/ 184900 w 196006"/>
                <a:gd name="connsiteY15" fmla="*/ 61343 h 78402"/>
                <a:gd name="connsiteX16" fmla="*/ 190126 w 196006"/>
                <a:gd name="connsiteY16" fmla="*/ 71797 h 78402"/>
                <a:gd name="connsiteX17" fmla="*/ 192740 w 196006"/>
                <a:gd name="connsiteY17" fmla="*/ 80944 h 78402"/>
                <a:gd name="connsiteX18" fmla="*/ 184900 w 196006"/>
                <a:gd name="connsiteY18" fmla="*/ 74410 h 78402"/>
                <a:gd name="connsiteX19" fmla="*/ 177059 w 196006"/>
                <a:gd name="connsiteY19" fmla="*/ 67876 h 78402"/>
                <a:gd name="connsiteX20" fmla="*/ 166606 w 196006"/>
                <a:gd name="connsiteY20" fmla="*/ 60036 h 78402"/>
                <a:gd name="connsiteX21" fmla="*/ 153539 w 196006"/>
                <a:gd name="connsiteY21" fmla="*/ 52196 h 78402"/>
                <a:gd name="connsiteX22" fmla="*/ 137858 w 196006"/>
                <a:gd name="connsiteY22" fmla="*/ 45662 h 78402"/>
                <a:gd name="connsiteX23" fmla="*/ 120871 w 196006"/>
                <a:gd name="connsiteY23" fmla="*/ 40435 h 78402"/>
                <a:gd name="connsiteX24" fmla="*/ 102577 w 196006"/>
                <a:gd name="connsiteY24" fmla="*/ 37822 h 78402"/>
                <a:gd name="connsiteX25" fmla="*/ 93430 w 196006"/>
                <a:gd name="connsiteY25" fmla="*/ 37822 h 78402"/>
                <a:gd name="connsiteX26" fmla="*/ 84283 w 196006"/>
                <a:gd name="connsiteY26" fmla="*/ 37822 h 78402"/>
                <a:gd name="connsiteX27" fmla="*/ 67296 w 196006"/>
                <a:gd name="connsiteY27" fmla="*/ 39129 h 78402"/>
                <a:gd name="connsiteX28" fmla="*/ 52922 w 196006"/>
                <a:gd name="connsiteY28" fmla="*/ 39129 h 78402"/>
                <a:gd name="connsiteX29" fmla="*/ 38548 w 196006"/>
                <a:gd name="connsiteY29" fmla="*/ 44356 h 78402"/>
                <a:gd name="connsiteX30" fmla="*/ 26788 w 196006"/>
                <a:gd name="connsiteY30" fmla="*/ 49582 h 78402"/>
                <a:gd name="connsiteX31" fmla="*/ 17641 w 196006"/>
                <a:gd name="connsiteY31" fmla="*/ 54809 h 78402"/>
                <a:gd name="connsiteX32" fmla="*/ 9800 w 196006"/>
                <a:gd name="connsiteY32" fmla="*/ 61343 h 78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96006" h="78402">
                  <a:moveTo>
                    <a:pt x="9800" y="61343"/>
                  </a:moveTo>
                  <a:cubicBezTo>
                    <a:pt x="9800" y="61343"/>
                    <a:pt x="11107" y="58729"/>
                    <a:pt x="13720" y="52196"/>
                  </a:cubicBezTo>
                  <a:cubicBezTo>
                    <a:pt x="15027" y="49582"/>
                    <a:pt x="17641" y="46969"/>
                    <a:pt x="20254" y="43049"/>
                  </a:cubicBezTo>
                  <a:cubicBezTo>
                    <a:pt x="21561" y="41742"/>
                    <a:pt x="22867" y="39129"/>
                    <a:pt x="25481" y="37822"/>
                  </a:cubicBezTo>
                  <a:cubicBezTo>
                    <a:pt x="26788" y="36515"/>
                    <a:pt x="29401" y="33902"/>
                    <a:pt x="30708" y="32595"/>
                  </a:cubicBezTo>
                  <a:cubicBezTo>
                    <a:pt x="34628" y="28675"/>
                    <a:pt x="39855" y="24755"/>
                    <a:pt x="45082" y="22141"/>
                  </a:cubicBezTo>
                  <a:cubicBezTo>
                    <a:pt x="50308" y="18221"/>
                    <a:pt x="56842" y="15608"/>
                    <a:pt x="63375" y="14301"/>
                  </a:cubicBezTo>
                  <a:cubicBezTo>
                    <a:pt x="69909" y="12994"/>
                    <a:pt x="77749" y="10381"/>
                    <a:pt x="84283" y="10381"/>
                  </a:cubicBezTo>
                  <a:cubicBezTo>
                    <a:pt x="92123" y="9074"/>
                    <a:pt x="98657" y="10381"/>
                    <a:pt x="106497" y="10381"/>
                  </a:cubicBezTo>
                  <a:lnTo>
                    <a:pt x="118257" y="11688"/>
                  </a:lnTo>
                  <a:cubicBezTo>
                    <a:pt x="122178" y="12994"/>
                    <a:pt x="126098" y="14301"/>
                    <a:pt x="128711" y="14301"/>
                  </a:cubicBezTo>
                  <a:cubicBezTo>
                    <a:pt x="132631" y="15608"/>
                    <a:pt x="135245" y="16915"/>
                    <a:pt x="139165" y="18221"/>
                  </a:cubicBezTo>
                  <a:cubicBezTo>
                    <a:pt x="141778" y="19528"/>
                    <a:pt x="145698" y="20835"/>
                    <a:pt x="148312" y="23448"/>
                  </a:cubicBezTo>
                  <a:cubicBezTo>
                    <a:pt x="154845" y="27368"/>
                    <a:pt x="160072" y="31288"/>
                    <a:pt x="165299" y="35209"/>
                  </a:cubicBezTo>
                  <a:cubicBezTo>
                    <a:pt x="170526" y="39129"/>
                    <a:pt x="174446" y="44356"/>
                    <a:pt x="177059" y="48276"/>
                  </a:cubicBezTo>
                  <a:cubicBezTo>
                    <a:pt x="180980" y="52196"/>
                    <a:pt x="183593" y="57423"/>
                    <a:pt x="184900" y="61343"/>
                  </a:cubicBezTo>
                  <a:cubicBezTo>
                    <a:pt x="187513" y="65263"/>
                    <a:pt x="188820" y="69183"/>
                    <a:pt x="190126" y="71797"/>
                  </a:cubicBezTo>
                  <a:cubicBezTo>
                    <a:pt x="192740" y="78330"/>
                    <a:pt x="192740" y="80944"/>
                    <a:pt x="192740" y="80944"/>
                  </a:cubicBezTo>
                  <a:cubicBezTo>
                    <a:pt x="192740" y="80944"/>
                    <a:pt x="190126" y="78330"/>
                    <a:pt x="184900" y="74410"/>
                  </a:cubicBezTo>
                  <a:cubicBezTo>
                    <a:pt x="182286" y="71797"/>
                    <a:pt x="179673" y="70490"/>
                    <a:pt x="177059" y="67876"/>
                  </a:cubicBezTo>
                  <a:cubicBezTo>
                    <a:pt x="173139" y="65263"/>
                    <a:pt x="170526" y="62650"/>
                    <a:pt x="166606" y="60036"/>
                  </a:cubicBezTo>
                  <a:cubicBezTo>
                    <a:pt x="162686" y="57423"/>
                    <a:pt x="158765" y="54809"/>
                    <a:pt x="153539" y="52196"/>
                  </a:cubicBezTo>
                  <a:cubicBezTo>
                    <a:pt x="149618" y="49582"/>
                    <a:pt x="143085" y="48276"/>
                    <a:pt x="137858" y="45662"/>
                  </a:cubicBezTo>
                  <a:cubicBezTo>
                    <a:pt x="132631" y="44356"/>
                    <a:pt x="127404" y="41742"/>
                    <a:pt x="120871" y="40435"/>
                  </a:cubicBezTo>
                  <a:cubicBezTo>
                    <a:pt x="115644" y="39129"/>
                    <a:pt x="109110" y="37822"/>
                    <a:pt x="102577" y="37822"/>
                  </a:cubicBezTo>
                  <a:cubicBezTo>
                    <a:pt x="99963" y="37822"/>
                    <a:pt x="96043" y="37822"/>
                    <a:pt x="93430" y="37822"/>
                  </a:cubicBezTo>
                  <a:cubicBezTo>
                    <a:pt x="90816" y="37822"/>
                    <a:pt x="86896" y="37822"/>
                    <a:pt x="84283" y="37822"/>
                  </a:cubicBezTo>
                  <a:cubicBezTo>
                    <a:pt x="77749" y="37822"/>
                    <a:pt x="72522" y="37822"/>
                    <a:pt x="67296" y="39129"/>
                  </a:cubicBezTo>
                  <a:cubicBezTo>
                    <a:pt x="63375" y="37822"/>
                    <a:pt x="58149" y="37822"/>
                    <a:pt x="52922" y="39129"/>
                  </a:cubicBezTo>
                  <a:cubicBezTo>
                    <a:pt x="47695" y="40435"/>
                    <a:pt x="42468" y="41742"/>
                    <a:pt x="38548" y="44356"/>
                  </a:cubicBezTo>
                  <a:cubicBezTo>
                    <a:pt x="34628" y="45662"/>
                    <a:pt x="30708" y="48276"/>
                    <a:pt x="26788" y="49582"/>
                  </a:cubicBezTo>
                  <a:cubicBezTo>
                    <a:pt x="22867" y="50889"/>
                    <a:pt x="20254" y="53503"/>
                    <a:pt x="17641" y="54809"/>
                  </a:cubicBezTo>
                  <a:cubicBezTo>
                    <a:pt x="12414" y="58729"/>
                    <a:pt x="9800" y="61343"/>
                    <a:pt x="9800" y="61343"/>
                  </a:cubicBezTo>
                  <a:close/>
                </a:path>
              </a:pathLst>
            </a:custGeom>
            <a:solidFill>
              <a:srgbClr val="0A070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苹方 常规"/>
                <a:cs typeface="+mn-cs"/>
              </a:endParaRPr>
            </a:p>
          </p:txBody>
        </p:sp>
        <p:sp>
          <p:nvSpPr>
            <p:cNvPr id="54" name="任意多边形: 形状 53">
              <a:extLst>
                <a:ext uri="{FF2B5EF4-FFF2-40B4-BE49-F238E27FC236}">
                  <a16:creationId xmlns:a16="http://schemas.microsoft.com/office/drawing/2014/main" id="{ABE1FA5E-5F98-46B2-9E7F-57EBA6349B39}"/>
                </a:ext>
              </a:extLst>
            </p:cNvPr>
            <p:cNvSpPr/>
            <p:nvPr/>
          </p:nvSpPr>
          <p:spPr>
            <a:xfrm>
              <a:off x="7684192" y="1833336"/>
              <a:ext cx="1045369" cy="1306712"/>
            </a:xfrm>
            <a:custGeom>
              <a:avLst/>
              <a:gdLst>
                <a:gd name="connsiteX0" fmla="*/ 887408 w 1045369"/>
                <a:gd name="connsiteY0" fmla="*/ 732443 h 1306711"/>
                <a:gd name="connsiteX1" fmla="*/ 909622 w 1045369"/>
                <a:gd name="connsiteY1" fmla="*/ 606998 h 1306711"/>
                <a:gd name="connsiteX2" fmla="*/ 1008932 w 1045369"/>
                <a:gd name="connsiteY2" fmla="*/ 448886 h 1306711"/>
                <a:gd name="connsiteX3" fmla="*/ 832526 w 1045369"/>
                <a:gd name="connsiteY3" fmla="*/ 9831 h 1306711"/>
                <a:gd name="connsiteX4" fmla="*/ 531982 w 1045369"/>
                <a:gd name="connsiteY4" fmla="*/ 228052 h 1306711"/>
                <a:gd name="connsiteX5" fmla="*/ 196158 w 1045369"/>
                <a:gd name="connsiteY5" fmla="*/ 32045 h 1306711"/>
                <a:gd name="connsiteX6" fmla="*/ 196158 w 1045369"/>
                <a:gd name="connsiteY6" fmla="*/ 20285 h 1306711"/>
                <a:gd name="connsiteX7" fmla="*/ 60260 w 1045369"/>
                <a:gd name="connsiteY7" fmla="*/ 92154 h 1306711"/>
                <a:gd name="connsiteX8" fmla="*/ 162183 w 1045369"/>
                <a:gd name="connsiteY8" fmla="*/ 332589 h 1306711"/>
                <a:gd name="connsiteX9" fmla="*/ 354270 w 1045369"/>
                <a:gd name="connsiteY9" fmla="*/ 742897 h 1306711"/>
                <a:gd name="connsiteX10" fmla="*/ 141276 w 1045369"/>
                <a:gd name="connsiteY10" fmla="*/ 1104856 h 1306711"/>
                <a:gd name="connsiteX11" fmla="*/ 568570 w 1045369"/>
                <a:gd name="connsiteY11" fmla="*/ 1304783 h 1306711"/>
                <a:gd name="connsiteX12" fmla="*/ 1048134 w 1045369"/>
                <a:gd name="connsiteY12" fmla="*/ 1078722 h 1306711"/>
                <a:gd name="connsiteX13" fmla="*/ 887408 w 1045369"/>
                <a:gd name="connsiteY13" fmla="*/ 732443 h 1306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45369" h="1306711">
                  <a:moveTo>
                    <a:pt x="887408" y="732443"/>
                  </a:moveTo>
                  <a:lnTo>
                    <a:pt x="909622" y="606998"/>
                  </a:lnTo>
                  <a:cubicBezTo>
                    <a:pt x="909622" y="606998"/>
                    <a:pt x="997172" y="531209"/>
                    <a:pt x="1008932" y="448886"/>
                  </a:cubicBezTo>
                  <a:cubicBezTo>
                    <a:pt x="1019386" y="377017"/>
                    <a:pt x="935756" y="5911"/>
                    <a:pt x="832526" y="9831"/>
                  </a:cubicBezTo>
                  <a:cubicBezTo>
                    <a:pt x="815539" y="153569"/>
                    <a:pt x="654813" y="228052"/>
                    <a:pt x="531982" y="228052"/>
                  </a:cubicBezTo>
                  <a:cubicBezTo>
                    <a:pt x="402618" y="228052"/>
                    <a:pt x="196158" y="174477"/>
                    <a:pt x="196158" y="32045"/>
                  </a:cubicBezTo>
                  <a:cubicBezTo>
                    <a:pt x="196158" y="28125"/>
                    <a:pt x="196158" y="24205"/>
                    <a:pt x="196158" y="20285"/>
                  </a:cubicBezTo>
                  <a:cubicBezTo>
                    <a:pt x="156956" y="41192"/>
                    <a:pt x="111221" y="46419"/>
                    <a:pt x="60260" y="92154"/>
                  </a:cubicBezTo>
                  <a:cubicBezTo>
                    <a:pt x="-96546" y="235892"/>
                    <a:pt x="162183" y="332589"/>
                    <a:pt x="162183" y="332589"/>
                  </a:cubicBezTo>
                  <a:cubicBezTo>
                    <a:pt x="162183" y="332589"/>
                    <a:pt x="211838" y="559957"/>
                    <a:pt x="354270" y="742897"/>
                  </a:cubicBezTo>
                  <a:lnTo>
                    <a:pt x="141276" y="1104856"/>
                  </a:lnTo>
                  <a:cubicBezTo>
                    <a:pt x="141276" y="1104856"/>
                    <a:pt x="193544" y="1261661"/>
                    <a:pt x="568570" y="1304783"/>
                  </a:cubicBezTo>
                  <a:cubicBezTo>
                    <a:pt x="943597" y="1347904"/>
                    <a:pt x="1048134" y="1078722"/>
                    <a:pt x="1048134" y="1078722"/>
                  </a:cubicBezTo>
                  <a:cubicBezTo>
                    <a:pt x="1048134" y="1078722"/>
                    <a:pt x="940983" y="819993"/>
                    <a:pt x="887408" y="732443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苹方 常规"/>
                <a:cs typeface="+mn-cs"/>
              </a:endParaRPr>
            </a:p>
          </p:txBody>
        </p:sp>
        <p:sp>
          <p:nvSpPr>
            <p:cNvPr id="55" name="任意多边形: 形状 54">
              <a:extLst>
                <a:ext uri="{FF2B5EF4-FFF2-40B4-BE49-F238E27FC236}">
                  <a16:creationId xmlns:a16="http://schemas.microsoft.com/office/drawing/2014/main" id="{DF9F581F-0768-4F02-948F-744C8D5B685F}"/>
                </a:ext>
              </a:extLst>
            </p:cNvPr>
            <p:cNvSpPr/>
            <p:nvPr/>
          </p:nvSpPr>
          <p:spPr>
            <a:xfrm>
              <a:off x="8178934" y="1455728"/>
              <a:ext cx="261342" cy="39201"/>
            </a:xfrm>
            <a:custGeom>
              <a:avLst/>
              <a:gdLst>
                <a:gd name="connsiteX0" fmla="*/ 9800 w 261342"/>
                <a:gd name="connsiteY0" fmla="*/ 41161 h 39201"/>
                <a:gd name="connsiteX1" fmla="*/ 251542 w 261342"/>
                <a:gd name="connsiteY1" fmla="*/ 41161 h 39201"/>
                <a:gd name="connsiteX2" fmla="*/ 9800 w 261342"/>
                <a:gd name="connsiteY2" fmla="*/ 41161 h 39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1342" h="39201">
                  <a:moveTo>
                    <a:pt x="9800" y="41161"/>
                  </a:moveTo>
                  <a:cubicBezTo>
                    <a:pt x="9800" y="41161"/>
                    <a:pt x="188820" y="-29401"/>
                    <a:pt x="251542" y="41161"/>
                  </a:cubicBezTo>
                  <a:lnTo>
                    <a:pt x="9800" y="41161"/>
                  </a:lnTo>
                  <a:close/>
                </a:path>
              </a:pathLst>
            </a:custGeom>
            <a:solidFill>
              <a:srgbClr val="C9656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苹方 常规"/>
                <a:cs typeface="+mn-cs"/>
              </a:endParaRPr>
            </a:p>
          </p:txBody>
        </p:sp>
        <p:sp>
          <p:nvSpPr>
            <p:cNvPr id="56" name="任意多边形: 形状 55">
              <a:extLst>
                <a:ext uri="{FF2B5EF4-FFF2-40B4-BE49-F238E27FC236}">
                  <a16:creationId xmlns:a16="http://schemas.microsoft.com/office/drawing/2014/main" id="{C6D22BCB-7C21-4857-86E1-E50DAEA5253F}"/>
                </a:ext>
              </a:extLst>
            </p:cNvPr>
            <p:cNvSpPr/>
            <p:nvPr/>
          </p:nvSpPr>
          <p:spPr>
            <a:xfrm>
              <a:off x="8178934" y="1487089"/>
              <a:ext cx="248275" cy="117604"/>
            </a:xfrm>
            <a:custGeom>
              <a:avLst/>
              <a:gdLst>
                <a:gd name="connsiteX0" fmla="*/ 9800 w 248275"/>
                <a:gd name="connsiteY0" fmla="*/ 9800 h 117604"/>
                <a:gd name="connsiteX1" fmla="*/ 160072 w 248275"/>
                <a:gd name="connsiteY1" fmla="*/ 119564 h 117604"/>
                <a:gd name="connsiteX2" fmla="*/ 250235 w 248275"/>
                <a:gd name="connsiteY2" fmla="*/ 9800 h 117604"/>
                <a:gd name="connsiteX3" fmla="*/ 9800 w 248275"/>
                <a:gd name="connsiteY3" fmla="*/ 9800 h 117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8275" h="117604">
                  <a:moveTo>
                    <a:pt x="9800" y="9800"/>
                  </a:moveTo>
                  <a:cubicBezTo>
                    <a:pt x="9800" y="9800"/>
                    <a:pt x="68602" y="126098"/>
                    <a:pt x="160072" y="119564"/>
                  </a:cubicBezTo>
                  <a:cubicBezTo>
                    <a:pt x="267222" y="111724"/>
                    <a:pt x="250235" y="9800"/>
                    <a:pt x="250235" y="9800"/>
                  </a:cubicBezTo>
                  <a:lnTo>
                    <a:pt x="9800" y="9800"/>
                  </a:lnTo>
                  <a:close/>
                </a:path>
              </a:pathLst>
            </a:custGeom>
            <a:solidFill>
              <a:srgbClr val="C9656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苹方 常规"/>
                <a:cs typeface="+mn-cs"/>
              </a:endParaRPr>
            </a:p>
          </p:txBody>
        </p:sp>
        <p:sp>
          <p:nvSpPr>
            <p:cNvPr id="57" name="任意多边形: 形状 56">
              <a:extLst>
                <a:ext uri="{FF2B5EF4-FFF2-40B4-BE49-F238E27FC236}">
                  <a16:creationId xmlns:a16="http://schemas.microsoft.com/office/drawing/2014/main" id="{2115BFD5-1B53-4C51-8F3C-203E9905E5DA}"/>
                </a:ext>
              </a:extLst>
            </p:cNvPr>
            <p:cNvSpPr/>
            <p:nvPr/>
          </p:nvSpPr>
          <p:spPr>
            <a:xfrm>
              <a:off x="8178934" y="1487089"/>
              <a:ext cx="261342" cy="78403"/>
            </a:xfrm>
            <a:custGeom>
              <a:avLst/>
              <a:gdLst>
                <a:gd name="connsiteX0" fmla="*/ 9800 w 261342"/>
                <a:gd name="connsiteY0" fmla="*/ 9800 h 78402"/>
                <a:gd name="connsiteX1" fmla="*/ 251542 w 261342"/>
                <a:gd name="connsiteY1" fmla="*/ 9800 h 78402"/>
                <a:gd name="connsiteX2" fmla="*/ 9800 w 261342"/>
                <a:gd name="connsiteY2" fmla="*/ 9800 h 78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1342" h="78402">
                  <a:moveTo>
                    <a:pt x="9800" y="9800"/>
                  </a:moveTo>
                  <a:lnTo>
                    <a:pt x="251542" y="9800"/>
                  </a:lnTo>
                  <a:cubicBezTo>
                    <a:pt x="251542" y="9800"/>
                    <a:pt x="197967" y="170526"/>
                    <a:pt x="9800" y="9800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苹方 常规"/>
                <a:cs typeface="+mn-cs"/>
              </a:endParaRPr>
            </a:p>
          </p:txBody>
        </p:sp>
        <p:sp>
          <p:nvSpPr>
            <p:cNvPr id="58" name="任意多边形: 形状 57">
              <a:extLst>
                <a:ext uri="{FF2B5EF4-FFF2-40B4-BE49-F238E27FC236}">
                  <a16:creationId xmlns:a16="http://schemas.microsoft.com/office/drawing/2014/main" id="{27AF87C2-CB89-4D4F-B139-FCCBD89014EC}"/>
                </a:ext>
              </a:extLst>
            </p:cNvPr>
            <p:cNvSpPr/>
            <p:nvPr/>
          </p:nvSpPr>
          <p:spPr>
            <a:xfrm>
              <a:off x="8036502" y="1775872"/>
              <a:ext cx="65336" cy="65336"/>
            </a:xfrm>
            <a:custGeom>
              <a:avLst/>
              <a:gdLst>
                <a:gd name="connsiteX0" fmla="*/ 9800 w 65335"/>
                <a:gd name="connsiteY0" fmla="*/ 35935 h 65335"/>
                <a:gd name="connsiteX1" fmla="*/ 35935 w 65335"/>
                <a:gd name="connsiteY1" fmla="*/ 62069 h 65335"/>
                <a:gd name="connsiteX2" fmla="*/ 62069 w 65335"/>
                <a:gd name="connsiteY2" fmla="*/ 35935 h 65335"/>
                <a:gd name="connsiteX3" fmla="*/ 35935 w 65335"/>
                <a:gd name="connsiteY3" fmla="*/ 9800 h 65335"/>
                <a:gd name="connsiteX4" fmla="*/ 9800 w 65335"/>
                <a:gd name="connsiteY4" fmla="*/ 35935 h 65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335" h="65335">
                  <a:moveTo>
                    <a:pt x="9800" y="35935"/>
                  </a:moveTo>
                  <a:cubicBezTo>
                    <a:pt x="9800" y="50308"/>
                    <a:pt x="21561" y="62069"/>
                    <a:pt x="35935" y="62069"/>
                  </a:cubicBezTo>
                  <a:cubicBezTo>
                    <a:pt x="50308" y="62069"/>
                    <a:pt x="62069" y="50308"/>
                    <a:pt x="62069" y="35935"/>
                  </a:cubicBezTo>
                  <a:cubicBezTo>
                    <a:pt x="62069" y="21561"/>
                    <a:pt x="50308" y="9800"/>
                    <a:pt x="35935" y="9800"/>
                  </a:cubicBezTo>
                  <a:cubicBezTo>
                    <a:pt x="21561" y="9800"/>
                    <a:pt x="9800" y="21561"/>
                    <a:pt x="9800" y="35935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苹方 常规"/>
                <a:cs typeface="+mn-cs"/>
              </a:endParaRPr>
            </a:p>
          </p:txBody>
        </p:sp>
        <p:sp>
          <p:nvSpPr>
            <p:cNvPr id="59" name="任意多边形: 形状 58">
              <a:extLst>
                <a:ext uri="{FF2B5EF4-FFF2-40B4-BE49-F238E27FC236}">
                  <a16:creationId xmlns:a16="http://schemas.microsoft.com/office/drawing/2014/main" id="{D506CBA4-46C8-433F-99D4-4825E2059476}"/>
                </a:ext>
              </a:extLst>
            </p:cNvPr>
            <p:cNvSpPr/>
            <p:nvPr/>
          </p:nvSpPr>
          <p:spPr>
            <a:xfrm>
              <a:off x="8069170" y="1821607"/>
              <a:ext cx="65336" cy="65336"/>
            </a:xfrm>
            <a:custGeom>
              <a:avLst/>
              <a:gdLst>
                <a:gd name="connsiteX0" fmla="*/ 9800 w 65335"/>
                <a:gd name="connsiteY0" fmla="*/ 35935 h 65335"/>
                <a:gd name="connsiteX1" fmla="*/ 35935 w 65335"/>
                <a:gd name="connsiteY1" fmla="*/ 62069 h 65335"/>
                <a:gd name="connsiteX2" fmla="*/ 62069 w 65335"/>
                <a:gd name="connsiteY2" fmla="*/ 35935 h 65335"/>
                <a:gd name="connsiteX3" fmla="*/ 35935 w 65335"/>
                <a:gd name="connsiteY3" fmla="*/ 9800 h 65335"/>
                <a:gd name="connsiteX4" fmla="*/ 9800 w 65335"/>
                <a:gd name="connsiteY4" fmla="*/ 35935 h 65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335" h="65335">
                  <a:moveTo>
                    <a:pt x="9800" y="35935"/>
                  </a:moveTo>
                  <a:cubicBezTo>
                    <a:pt x="9800" y="50308"/>
                    <a:pt x="21561" y="62069"/>
                    <a:pt x="35935" y="62069"/>
                  </a:cubicBezTo>
                  <a:cubicBezTo>
                    <a:pt x="50308" y="62069"/>
                    <a:pt x="62069" y="50308"/>
                    <a:pt x="62069" y="35935"/>
                  </a:cubicBezTo>
                  <a:cubicBezTo>
                    <a:pt x="62069" y="21561"/>
                    <a:pt x="50308" y="9800"/>
                    <a:pt x="35935" y="9800"/>
                  </a:cubicBezTo>
                  <a:cubicBezTo>
                    <a:pt x="21561" y="9800"/>
                    <a:pt x="9800" y="21561"/>
                    <a:pt x="9800" y="35935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苹方 常规"/>
                <a:cs typeface="+mn-cs"/>
              </a:endParaRPr>
            </a:p>
          </p:txBody>
        </p:sp>
        <p:sp>
          <p:nvSpPr>
            <p:cNvPr id="60" name="任意多边形: 形状 59">
              <a:extLst>
                <a:ext uri="{FF2B5EF4-FFF2-40B4-BE49-F238E27FC236}">
                  <a16:creationId xmlns:a16="http://schemas.microsoft.com/office/drawing/2014/main" id="{B40B3731-1658-4722-8E5E-AF0F0CDED08A}"/>
                </a:ext>
              </a:extLst>
            </p:cNvPr>
            <p:cNvSpPr/>
            <p:nvPr/>
          </p:nvSpPr>
          <p:spPr>
            <a:xfrm>
              <a:off x="8114905" y="1856888"/>
              <a:ext cx="65336" cy="65336"/>
            </a:xfrm>
            <a:custGeom>
              <a:avLst/>
              <a:gdLst>
                <a:gd name="connsiteX0" fmla="*/ 9800 w 65335"/>
                <a:gd name="connsiteY0" fmla="*/ 35935 h 65335"/>
                <a:gd name="connsiteX1" fmla="*/ 35935 w 65335"/>
                <a:gd name="connsiteY1" fmla="*/ 62069 h 65335"/>
                <a:gd name="connsiteX2" fmla="*/ 62069 w 65335"/>
                <a:gd name="connsiteY2" fmla="*/ 35935 h 65335"/>
                <a:gd name="connsiteX3" fmla="*/ 35935 w 65335"/>
                <a:gd name="connsiteY3" fmla="*/ 9800 h 65335"/>
                <a:gd name="connsiteX4" fmla="*/ 9800 w 65335"/>
                <a:gd name="connsiteY4" fmla="*/ 35935 h 65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335" h="65335">
                  <a:moveTo>
                    <a:pt x="9800" y="35935"/>
                  </a:moveTo>
                  <a:cubicBezTo>
                    <a:pt x="9800" y="50308"/>
                    <a:pt x="21561" y="62069"/>
                    <a:pt x="35935" y="62069"/>
                  </a:cubicBezTo>
                  <a:cubicBezTo>
                    <a:pt x="50308" y="62069"/>
                    <a:pt x="62069" y="50308"/>
                    <a:pt x="62069" y="35935"/>
                  </a:cubicBezTo>
                  <a:cubicBezTo>
                    <a:pt x="62069" y="21561"/>
                    <a:pt x="50308" y="9800"/>
                    <a:pt x="35935" y="9800"/>
                  </a:cubicBezTo>
                  <a:cubicBezTo>
                    <a:pt x="21561" y="9800"/>
                    <a:pt x="9800" y="21561"/>
                    <a:pt x="9800" y="35935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苹方 常规"/>
                <a:cs typeface="+mn-cs"/>
              </a:endParaRPr>
            </a:p>
          </p:txBody>
        </p:sp>
        <p:sp>
          <p:nvSpPr>
            <p:cNvPr id="61" name="任意多边形: 形状 60">
              <a:extLst>
                <a:ext uri="{FF2B5EF4-FFF2-40B4-BE49-F238E27FC236}">
                  <a16:creationId xmlns:a16="http://schemas.microsoft.com/office/drawing/2014/main" id="{8BC0BB5C-99D8-4FD4-B823-02E5AE456A93}"/>
                </a:ext>
              </a:extLst>
            </p:cNvPr>
            <p:cNvSpPr/>
            <p:nvPr/>
          </p:nvSpPr>
          <p:spPr>
            <a:xfrm>
              <a:off x="8168389" y="1869955"/>
              <a:ext cx="65336" cy="65336"/>
            </a:xfrm>
            <a:custGeom>
              <a:avLst/>
              <a:gdLst>
                <a:gd name="connsiteX0" fmla="*/ 9891 w 65335"/>
                <a:gd name="connsiteY0" fmla="*/ 35935 h 65335"/>
                <a:gd name="connsiteX1" fmla="*/ 36025 w 65335"/>
                <a:gd name="connsiteY1" fmla="*/ 62069 h 65335"/>
                <a:gd name="connsiteX2" fmla="*/ 62159 w 65335"/>
                <a:gd name="connsiteY2" fmla="*/ 35935 h 65335"/>
                <a:gd name="connsiteX3" fmla="*/ 36025 w 65335"/>
                <a:gd name="connsiteY3" fmla="*/ 9800 h 65335"/>
                <a:gd name="connsiteX4" fmla="*/ 9891 w 65335"/>
                <a:gd name="connsiteY4" fmla="*/ 35935 h 65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335" h="65335">
                  <a:moveTo>
                    <a:pt x="9891" y="35935"/>
                  </a:moveTo>
                  <a:cubicBezTo>
                    <a:pt x="9891" y="50308"/>
                    <a:pt x="21651" y="62069"/>
                    <a:pt x="36025" y="62069"/>
                  </a:cubicBezTo>
                  <a:cubicBezTo>
                    <a:pt x="50399" y="62069"/>
                    <a:pt x="62159" y="50308"/>
                    <a:pt x="62159" y="35935"/>
                  </a:cubicBezTo>
                  <a:cubicBezTo>
                    <a:pt x="62159" y="21561"/>
                    <a:pt x="50399" y="9800"/>
                    <a:pt x="36025" y="9800"/>
                  </a:cubicBezTo>
                  <a:cubicBezTo>
                    <a:pt x="21651" y="9800"/>
                    <a:pt x="8584" y="20254"/>
                    <a:pt x="9891" y="35935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苹方 常规"/>
                <a:cs typeface="+mn-cs"/>
              </a:endParaRPr>
            </a:p>
          </p:txBody>
        </p:sp>
        <p:sp>
          <p:nvSpPr>
            <p:cNvPr id="62" name="任意多边形: 形状 61">
              <a:extLst>
                <a:ext uri="{FF2B5EF4-FFF2-40B4-BE49-F238E27FC236}">
                  <a16:creationId xmlns:a16="http://schemas.microsoft.com/office/drawing/2014/main" id="{D7FE7331-F366-4FAF-B8F1-019D9545EF1D}"/>
                </a:ext>
              </a:extLst>
            </p:cNvPr>
            <p:cNvSpPr/>
            <p:nvPr/>
          </p:nvSpPr>
          <p:spPr>
            <a:xfrm>
              <a:off x="8220649" y="1859411"/>
              <a:ext cx="65336" cy="65336"/>
            </a:xfrm>
            <a:custGeom>
              <a:avLst/>
              <a:gdLst>
                <a:gd name="connsiteX0" fmla="*/ 9900 w 65335"/>
                <a:gd name="connsiteY0" fmla="*/ 36025 h 65335"/>
                <a:gd name="connsiteX1" fmla="*/ 36034 w 65335"/>
                <a:gd name="connsiteY1" fmla="*/ 62159 h 65335"/>
                <a:gd name="connsiteX2" fmla="*/ 62168 w 65335"/>
                <a:gd name="connsiteY2" fmla="*/ 36025 h 65335"/>
                <a:gd name="connsiteX3" fmla="*/ 36034 w 65335"/>
                <a:gd name="connsiteY3" fmla="*/ 9891 h 65335"/>
                <a:gd name="connsiteX4" fmla="*/ 9900 w 65335"/>
                <a:gd name="connsiteY4" fmla="*/ 36025 h 65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335" h="65335">
                  <a:moveTo>
                    <a:pt x="9900" y="36025"/>
                  </a:moveTo>
                  <a:cubicBezTo>
                    <a:pt x="9900" y="50399"/>
                    <a:pt x="21660" y="62159"/>
                    <a:pt x="36034" y="62159"/>
                  </a:cubicBezTo>
                  <a:cubicBezTo>
                    <a:pt x="50408" y="62159"/>
                    <a:pt x="62168" y="50399"/>
                    <a:pt x="62168" y="36025"/>
                  </a:cubicBezTo>
                  <a:cubicBezTo>
                    <a:pt x="62168" y="21651"/>
                    <a:pt x="50408" y="9891"/>
                    <a:pt x="36034" y="9891"/>
                  </a:cubicBezTo>
                  <a:cubicBezTo>
                    <a:pt x="20353" y="8584"/>
                    <a:pt x="8593" y="21651"/>
                    <a:pt x="9900" y="36025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苹方 常规"/>
                <a:cs typeface="+mn-cs"/>
              </a:endParaRPr>
            </a:p>
          </p:txBody>
        </p:sp>
        <p:sp>
          <p:nvSpPr>
            <p:cNvPr id="63" name="任意多边形: 形状 62">
              <a:extLst>
                <a:ext uri="{FF2B5EF4-FFF2-40B4-BE49-F238E27FC236}">
                  <a16:creationId xmlns:a16="http://schemas.microsoft.com/office/drawing/2014/main" id="{6E54E3CA-14B1-4FD0-A78E-46C73B9C6629}"/>
                </a:ext>
              </a:extLst>
            </p:cNvPr>
            <p:cNvSpPr/>
            <p:nvPr/>
          </p:nvSpPr>
          <p:spPr>
            <a:xfrm>
              <a:off x="8271710" y="1829447"/>
              <a:ext cx="65336" cy="65336"/>
            </a:xfrm>
            <a:custGeom>
              <a:avLst/>
              <a:gdLst>
                <a:gd name="connsiteX0" fmla="*/ 9800 w 65335"/>
                <a:gd name="connsiteY0" fmla="*/ 35935 h 65335"/>
                <a:gd name="connsiteX1" fmla="*/ 35935 w 65335"/>
                <a:gd name="connsiteY1" fmla="*/ 62069 h 65335"/>
                <a:gd name="connsiteX2" fmla="*/ 62069 w 65335"/>
                <a:gd name="connsiteY2" fmla="*/ 35935 h 65335"/>
                <a:gd name="connsiteX3" fmla="*/ 35935 w 65335"/>
                <a:gd name="connsiteY3" fmla="*/ 9800 h 65335"/>
                <a:gd name="connsiteX4" fmla="*/ 9800 w 65335"/>
                <a:gd name="connsiteY4" fmla="*/ 35935 h 65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335" h="65335">
                  <a:moveTo>
                    <a:pt x="9800" y="35935"/>
                  </a:moveTo>
                  <a:cubicBezTo>
                    <a:pt x="9800" y="50308"/>
                    <a:pt x="21561" y="62069"/>
                    <a:pt x="35935" y="62069"/>
                  </a:cubicBezTo>
                  <a:cubicBezTo>
                    <a:pt x="50308" y="62069"/>
                    <a:pt x="62069" y="50308"/>
                    <a:pt x="62069" y="35935"/>
                  </a:cubicBezTo>
                  <a:cubicBezTo>
                    <a:pt x="62069" y="21561"/>
                    <a:pt x="50308" y="9800"/>
                    <a:pt x="35935" y="9800"/>
                  </a:cubicBezTo>
                  <a:cubicBezTo>
                    <a:pt x="21561" y="9800"/>
                    <a:pt x="9800" y="21561"/>
                    <a:pt x="9800" y="35935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苹方 常规"/>
                <a:cs typeface="+mn-cs"/>
              </a:endParaRPr>
            </a:p>
          </p:txBody>
        </p:sp>
        <p:sp>
          <p:nvSpPr>
            <p:cNvPr id="64" name="任意多边形: 形状 63">
              <a:extLst>
                <a:ext uri="{FF2B5EF4-FFF2-40B4-BE49-F238E27FC236}">
                  <a16:creationId xmlns:a16="http://schemas.microsoft.com/office/drawing/2014/main" id="{1A55EB32-9198-4C05-B862-02A9FAD33BD5}"/>
                </a:ext>
              </a:extLst>
            </p:cNvPr>
            <p:cNvSpPr/>
            <p:nvPr/>
          </p:nvSpPr>
          <p:spPr>
            <a:xfrm>
              <a:off x="8304378" y="1779792"/>
              <a:ext cx="65336" cy="65336"/>
            </a:xfrm>
            <a:custGeom>
              <a:avLst/>
              <a:gdLst>
                <a:gd name="connsiteX0" fmla="*/ 9800 w 65335"/>
                <a:gd name="connsiteY0" fmla="*/ 35935 h 65335"/>
                <a:gd name="connsiteX1" fmla="*/ 35935 w 65335"/>
                <a:gd name="connsiteY1" fmla="*/ 62069 h 65335"/>
                <a:gd name="connsiteX2" fmla="*/ 62069 w 65335"/>
                <a:gd name="connsiteY2" fmla="*/ 35935 h 65335"/>
                <a:gd name="connsiteX3" fmla="*/ 35935 w 65335"/>
                <a:gd name="connsiteY3" fmla="*/ 9800 h 65335"/>
                <a:gd name="connsiteX4" fmla="*/ 9800 w 65335"/>
                <a:gd name="connsiteY4" fmla="*/ 35935 h 65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335" h="65335">
                  <a:moveTo>
                    <a:pt x="9800" y="35935"/>
                  </a:moveTo>
                  <a:cubicBezTo>
                    <a:pt x="9800" y="50308"/>
                    <a:pt x="21561" y="62069"/>
                    <a:pt x="35935" y="62069"/>
                  </a:cubicBezTo>
                  <a:cubicBezTo>
                    <a:pt x="50308" y="62069"/>
                    <a:pt x="62069" y="50308"/>
                    <a:pt x="62069" y="35935"/>
                  </a:cubicBezTo>
                  <a:cubicBezTo>
                    <a:pt x="62069" y="21561"/>
                    <a:pt x="50308" y="9800"/>
                    <a:pt x="35935" y="9800"/>
                  </a:cubicBezTo>
                  <a:cubicBezTo>
                    <a:pt x="21561" y="9800"/>
                    <a:pt x="9800" y="21561"/>
                    <a:pt x="9800" y="35935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苹方 常规"/>
                <a:cs typeface="+mn-cs"/>
              </a:endParaRPr>
            </a:p>
          </p:txBody>
        </p:sp>
        <p:sp>
          <p:nvSpPr>
            <p:cNvPr id="65" name="任意多边形: 形状 64">
              <a:extLst>
                <a:ext uri="{FF2B5EF4-FFF2-40B4-BE49-F238E27FC236}">
                  <a16:creationId xmlns:a16="http://schemas.microsoft.com/office/drawing/2014/main" id="{13E4BFF6-3971-44BB-AA0A-FA62A5D28597}"/>
                </a:ext>
              </a:extLst>
            </p:cNvPr>
            <p:cNvSpPr/>
            <p:nvPr/>
          </p:nvSpPr>
          <p:spPr>
            <a:xfrm>
              <a:off x="7318739" y="2447522"/>
              <a:ext cx="470416" cy="1045369"/>
            </a:xfrm>
            <a:custGeom>
              <a:avLst/>
              <a:gdLst>
                <a:gd name="connsiteX0" fmla="*/ 245387 w 470416"/>
                <a:gd name="connsiteY0" fmla="*/ 89510 h 1045369"/>
                <a:gd name="connsiteX1" fmla="*/ 12792 w 470416"/>
                <a:gd name="connsiteY1" fmla="*/ 946713 h 1045369"/>
                <a:gd name="connsiteX2" fmla="*/ 49380 w 470416"/>
                <a:gd name="connsiteY2" fmla="*/ 975461 h 1045369"/>
                <a:gd name="connsiteX3" fmla="*/ 93808 w 470416"/>
                <a:gd name="connsiteY3" fmla="*/ 1000288 h 1045369"/>
                <a:gd name="connsiteX4" fmla="*/ 108182 w 470416"/>
                <a:gd name="connsiteY4" fmla="*/ 1036876 h 1045369"/>
                <a:gd name="connsiteX5" fmla="*/ 165678 w 470416"/>
                <a:gd name="connsiteY5" fmla="*/ 955860 h 1045369"/>
                <a:gd name="connsiteX6" fmla="*/ 202266 w 470416"/>
                <a:gd name="connsiteY6" fmla="*/ 993754 h 1045369"/>
                <a:gd name="connsiteX7" fmla="*/ 221866 w 470416"/>
                <a:gd name="connsiteY7" fmla="*/ 955860 h 1045369"/>
                <a:gd name="connsiteX8" fmla="*/ 212719 w 470416"/>
                <a:gd name="connsiteY8" fmla="*/ 839562 h 1045369"/>
                <a:gd name="connsiteX9" fmla="*/ 183972 w 470416"/>
                <a:gd name="connsiteY9" fmla="*/ 758546 h 1045369"/>
                <a:gd name="connsiteX10" fmla="*/ 463608 w 470416"/>
                <a:gd name="connsiteY10" fmla="*/ 9800 h 1045369"/>
                <a:gd name="connsiteX11" fmla="*/ 245387 w 470416"/>
                <a:gd name="connsiteY11" fmla="*/ 89510 h 10453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70416" h="1045369">
                  <a:moveTo>
                    <a:pt x="245387" y="89510"/>
                  </a:moveTo>
                  <a:cubicBezTo>
                    <a:pt x="245387" y="89510"/>
                    <a:pt x="-21182" y="914045"/>
                    <a:pt x="12792" y="946713"/>
                  </a:cubicBezTo>
                  <a:cubicBezTo>
                    <a:pt x="12792" y="946713"/>
                    <a:pt x="16713" y="971540"/>
                    <a:pt x="49380" y="975461"/>
                  </a:cubicBezTo>
                  <a:cubicBezTo>
                    <a:pt x="49380" y="975461"/>
                    <a:pt x="54607" y="1009435"/>
                    <a:pt x="93808" y="1000288"/>
                  </a:cubicBezTo>
                  <a:cubicBezTo>
                    <a:pt x="93808" y="1000288"/>
                    <a:pt x="97729" y="1025115"/>
                    <a:pt x="108182" y="1036876"/>
                  </a:cubicBezTo>
                  <a:cubicBezTo>
                    <a:pt x="125170" y="1056477"/>
                    <a:pt x="165678" y="1043409"/>
                    <a:pt x="165678" y="955860"/>
                  </a:cubicBezTo>
                  <a:cubicBezTo>
                    <a:pt x="165678" y="955860"/>
                    <a:pt x="176131" y="983301"/>
                    <a:pt x="202266" y="993754"/>
                  </a:cubicBezTo>
                  <a:cubicBezTo>
                    <a:pt x="238853" y="1008128"/>
                    <a:pt x="221866" y="955860"/>
                    <a:pt x="221866" y="955860"/>
                  </a:cubicBezTo>
                  <a:cubicBezTo>
                    <a:pt x="221866" y="955860"/>
                    <a:pt x="220560" y="906205"/>
                    <a:pt x="212719" y="839562"/>
                  </a:cubicBezTo>
                  <a:cubicBezTo>
                    <a:pt x="204879" y="772920"/>
                    <a:pt x="183972" y="758546"/>
                    <a:pt x="183972" y="758546"/>
                  </a:cubicBezTo>
                  <a:lnTo>
                    <a:pt x="463608" y="9800"/>
                  </a:lnTo>
                  <a:lnTo>
                    <a:pt x="245387" y="89510"/>
                  </a:lnTo>
                  <a:close/>
                </a:path>
              </a:pathLst>
            </a:custGeom>
            <a:solidFill>
              <a:srgbClr val="F2AB8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苹方 常规"/>
                <a:cs typeface="+mn-cs"/>
              </a:endParaRPr>
            </a:p>
          </p:txBody>
        </p:sp>
        <p:sp>
          <p:nvSpPr>
            <p:cNvPr id="66" name="任意多边形: 形状 65">
              <a:extLst>
                <a:ext uri="{FF2B5EF4-FFF2-40B4-BE49-F238E27FC236}">
                  <a16:creationId xmlns:a16="http://schemas.microsoft.com/office/drawing/2014/main" id="{959486B9-4472-4063-9D87-ACEE5AC6FA98}"/>
                </a:ext>
              </a:extLst>
            </p:cNvPr>
            <p:cNvSpPr/>
            <p:nvPr/>
          </p:nvSpPr>
          <p:spPr>
            <a:xfrm>
              <a:off x="7520351" y="1969029"/>
              <a:ext cx="378946" cy="666423"/>
            </a:xfrm>
            <a:custGeom>
              <a:avLst/>
              <a:gdLst>
                <a:gd name="connsiteX0" fmla="*/ 220181 w 378946"/>
                <a:gd name="connsiteY0" fmla="*/ 664699 h 666423"/>
                <a:gd name="connsiteX1" fmla="*/ 341705 w 378946"/>
                <a:gd name="connsiteY1" fmla="*/ 285753 h 666423"/>
                <a:gd name="connsiteX2" fmla="*/ 178366 w 378946"/>
                <a:gd name="connsiteY2" fmla="*/ 23104 h 666423"/>
                <a:gd name="connsiteX3" fmla="*/ 20254 w 378946"/>
                <a:gd name="connsiteY3" fmla="*/ 562776 h 666423"/>
                <a:gd name="connsiteX4" fmla="*/ 9800 w 378946"/>
                <a:gd name="connsiteY4" fmla="*/ 599364 h 666423"/>
                <a:gd name="connsiteX5" fmla="*/ 220181 w 378946"/>
                <a:gd name="connsiteY5" fmla="*/ 664699 h 666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78946" h="666423">
                  <a:moveTo>
                    <a:pt x="220181" y="664699"/>
                  </a:moveTo>
                  <a:lnTo>
                    <a:pt x="341705" y="285753"/>
                  </a:lnTo>
                  <a:cubicBezTo>
                    <a:pt x="455389" y="-35698"/>
                    <a:pt x="264609" y="2196"/>
                    <a:pt x="178366" y="23104"/>
                  </a:cubicBezTo>
                  <a:lnTo>
                    <a:pt x="20254" y="562776"/>
                  </a:lnTo>
                  <a:lnTo>
                    <a:pt x="9800" y="599364"/>
                  </a:lnTo>
                  <a:cubicBezTo>
                    <a:pt x="81669" y="618964"/>
                    <a:pt x="150925" y="641178"/>
                    <a:pt x="220181" y="664699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苹方 常规"/>
                <a:cs typeface="+mn-cs"/>
              </a:endParaRPr>
            </a:p>
          </p:txBody>
        </p:sp>
        <p:sp>
          <p:nvSpPr>
            <p:cNvPr id="67" name="任意多边形: 形状 66">
              <a:extLst>
                <a:ext uri="{FF2B5EF4-FFF2-40B4-BE49-F238E27FC236}">
                  <a16:creationId xmlns:a16="http://schemas.microsoft.com/office/drawing/2014/main" id="{EB421946-E4CF-43D6-B30E-B193BDEF4A76}"/>
                </a:ext>
              </a:extLst>
            </p:cNvPr>
            <p:cNvSpPr/>
            <p:nvPr/>
          </p:nvSpPr>
          <p:spPr>
            <a:xfrm>
              <a:off x="7809134" y="1406073"/>
              <a:ext cx="91470" cy="91470"/>
            </a:xfrm>
            <a:custGeom>
              <a:avLst/>
              <a:gdLst>
                <a:gd name="connsiteX0" fmla="*/ 9800 w 91469"/>
                <a:gd name="connsiteY0" fmla="*/ 49002 h 91469"/>
                <a:gd name="connsiteX1" fmla="*/ 49002 w 91469"/>
                <a:gd name="connsiteY1" fmla="*/ 88203 h 91469"/>
                <a:gd name="connsiteX2" fmla="*/ 88203 w 91469"/>
                <a:gd name="connsiteY2" fmla="*/ 49002 h 91469"/>
                <a:gd name="connsiteX3" fmla="*/ 49002 w 91469"/>
                <a:gd name="connsiteY3" fmla="*/ 9800 h 91469"/>
                <a:gd name="connsiteX4" fmla="*/ 9800 w 91469"/>
                <a:gd name="connsiteY4" fmla="*/ 49002 h 91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69" h="91469">
                  <a:moveTo>
                    <a:pt x="9800" y="49002"/>
                  </a:moveTo>
                  <a:cubicBezTo>
                    <a:pt x="9800" y="69909"/>
                    <a:pt x="26788" y="88203"/>
                    <a:pt x="49002" y="88203"/>
                  </a:cubicBezTo>
                  <a:cubicBezTo>
                    <a:pt x="69909" y="88203"/>
                    <a:pt x="88203" y="71216"/>
                    <a:pt x="88203" y="49002"/>
                  </a:cubicBezTo>
                  <a:cubicBezTo>
                    <a:pt x="88203" y="26788"/>
                    <a:pt x="71216" y="9800"/>
                    <a:pt x="49002" y="9800"/>
                  </a:cubicBezTo>
                  <a:cubicBezTo>
                    <a:pt x="28094" y="11107"/>
                    <a:pt x="9800" y="28094"/>
                    <a:pt x="9800" y="49002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苹方 常规"/>
                <a:cs typeface="+mn-cs"/>
              </a:endParaRPr>
            </a:p>
          </p:txBody>
        </p:sp>
      </p:grpSp>
      <p:sp>
        <p:nvSpPr>
          <p:cNvPr id="72" name="任意多边形: 形状 71">
            <a:extLst>
              <a:ext uri="{FF2B5EF4-FFF2-40B4-BE49-F238E27FC236}">
                <a16:creationId xmlns:a16="http://schemas.microsoft.com/office/drawing/2014/main" id="{53441E40-2428-4A01-8647-CEF56047D696}"/>
              </a:ext>
            </a:extLst>
          </p:cNvPr>
          <p:cNvSpPr/>
          <p:nvPr/>
        </p:nvSpPr>
        <p:spPr>
          <a:xfrm>
            <a:off x="6716052" y="1609992"/>
            <a:ext cx="1365822" cy="1300269"/>
          </a:xfrm>
          <a:custGeom>
            <a:avLst/>
            <a:gdLst>
              <a:gd name="connsiteX0" fmla="*/ 1315 w 1365822"/>
              <a:gd name="connsiteY0" fmla="*/ 725500 h 1309436"/>
              <a:gd name="connsiteX1" fmla="*/ 63227 w 1365822"/>
              <a:gd name="connsiteY1" fmla="*/ 518331 h 1309436"/>
              <a:gd name="connsiteX2" fmla="*/ 115615 w 1365822"/>
              <a:gd name="connsiteY2" fmla="*/ 344500 h 1309436"/>
              <a:gd name="connsiteX3" fmla="*/ 148952 w 1365822"/>
              <a:gd name="connsiteY3" fmla="*/ 208768 h 1309436"/>
              <a:gd name="connsiteX4" fmla="*/ 168002 w 1365822"/>
              <a:gd name="connsiteY4" fmla="*/ 149237 h 1309436"/>
              <a:gd name="connsiteX5" fmla="*/ 244202 w 1365822"/>
              <a:gd name="connsiteY5" fmla="*/ 65893 h 1309436"/>
              <a:gd name="connsiteX6" fmla="*/ 358502 w 1365822"/>
              <a:gd name="connsiteY6" fmla="*/ 20650 h 1309436"/>
              <a:gd name="connsiteX7" fmla="*/ 365646 w 1365822"/>
              <a:gd name="connsiteY7" fmla="*/ 27793 h 1309436"/>
              <a:gd name="connsiteX8" fmla="*/ 363265 w 1365822"/>
              <a:gd name="connsiteY8" fmla="*/ 84943 h 1309436"/>
              <a:gd name="connsiteX9" fmla="*/ 418033 w 1365822"/>
              <a:gd name="connsiteY9" fmla="*/ 149237 h 1309436"/>
              <a:gd name="connsiteX10" fmla="*/ 589483 w 1365822"/>
              <a:gd name="connsiteY10" fmla="*/ 218293 h 1309436"/>
              <a:gd name="connsiteX11" fmla="*/ 722833 w 1365822"/>
              <a:gd name="connsiteY11" fmla="*/ 225437 h 1309436"/>
              <a:gd name="connsiteX12" fmla="*/ 882377 w 1365822"/>
              <a:gd name="connsiteY12" fmla="*/ 168287 h 1309436"/>
              <a:gd name="connsiteX13" fmla="*/ 963340 w 1365822"/>
              <a:gd name="connsiteY13" fmla="*/ 80181 h 1309436"/>
              <a:gd name="connsiteX14" fmla="*/ 984771 w 1365822"/>
              <a:gd name="connsiteY14" fmla="*/ 18268 h 1309436"/>
              <a:gd name="connsiteX15" fmla="*/ 1013346 w 1365822"/>
              <a:gd name="connsiteY15" fmla="*/ 11125 h 1309436"/>
              <a:gd name="connsiteX16" fmla="*/ 1118121 w 1365822"/>
              <a:gd name="connsiteY16" fmla="*/ 158762 h 1309436"/>
              <a:gd name="connsiteX17" fmla="*/ 1160983 w 1365822"/>
              <a:gd name="connsiteY17" fmla="*/ 313543 h 1309436"/>
              <a:gd name="connsiteX18" fmla="*/ 1232421 w 1365822"/>
              <a:gd name="connsiteY18" fmla="*/ 496900 h 1309436"/>
              <a:gd name="connsiteX19" fmla="*/ 1325290 w 1365822"/>
              <a:gd name="connsiteY19" fmla="*/ 675493 h 1309436"/>
              <a:gd name="connsiteX20" fmla="*/ 1365771 w 1365822"/>
              <a:gd name="connsiteY20" fmla="*/ 746931 h 1309436"/>
              <a:gd name="connsiteX21" fmla="*/ 1318146 w 1365822"/>
              <a:gd name="connsiteY21" fmla="*/ 792175 h 1309436"/>
              <a:gd name="connsiteX22" fmla="*/ 1196702 w 1365822"/>
              <a:gd name="connsiteY22" fmla="*/ 896950 h 1309436"/>
              <a:gd name="connsiteX23" fmla="*/ 1170508 w 1365822"/>
              <a:gd name="connsiteY23" fmla="*/ 918381 h 1309436"/>
              <a:gd name="connsiteX24" fmla="*/ 1120502 w 1365822"/>
              <a:gd name="connsiteY24" fmla="*/ 775506 h 1309436"/>
              <a:gd name="connsiteX25" fmla="*/ 1070496 w 1365822"/>
              <a:gd name="connsiteY25" fmla="*/ 680256 h 1309436"/>
              <a:gd name="connsiteX26" fmla="*/ 1058590 w 1365822"/>
              <a:gd name="connsiteY26" fmla="*/ 663587 h 1309436"/>
              <a:gd name="connsiteX27" fmla="*/ 1039540 w 1365822"/>
              <a:gd name="connsiteY27" fmla="*/ 720737 h 1309436"/>
              <a:gd name="connsiteX28" fmla="*/ 1080021 w 1365822"/>
              <a:gd name="connsiteY28" fmla="*/ 804081 h 1309436"/>
              <a:gd name="connsiteX29" fmla="*/ 1130027 w 1365822"/>
              <a:gd name="connsiteY29" fmla="*/ 906475 h 1309436"/>
              <a:gd name="connsiteX30" fmla="*/ 1194321 w 1365822"/>
              <a:gd name="connsiteY30" fmla="*/ 1068400 h 1309436"/>
              <a:gd name="connsiteX31" fmla="*/ 1199083 w 1365822"/>
              <a:gd name="connsiteY31" fmla="*/ 1099356 h 1309436"/>
              <a:gd name="connsiteX32" fmla="*/ 1072877 w 1365822"/>
              <a:gd name="connsiteY32" fmla="*/ 1227943 h 1309436"/>
              <a:gd name="connsiteX33" fmla="*/ 908571 w 1365822"/>
              <a:gd name="connsiteY33" fmla="*/ 1297000 h 1309436"/>
              <a:gd name="connsiteX34" fmla="*/ 715690 w 1365822"/>
              <a:gd name="connsiteY34" fmla="*/ 1306525 h 1309436"/>
              <a:gd name="connsiteX35" fmla="*/ 506140 w 1365822"/>
              <a:gd name="connsiteY35" fmla="*/ 1263662 h 1309436"/>
              <a:gd name="connsiteX36" fmla="*/ 341833 w 1365822"/>
              <a:gd name="connsiteY36" fmla="*/ 1168412 h 1309436"/>
              <a:gd name="connsiteX37" fmla="*/ 294208 w 1365822"/>
              <a:gd name="connsiteY37" fmla="*/ 1120787 h 1309436"/>
              <a:gd name="connsiteX38" fmla="*/ 413271 w 1365822"/>
              <a:gd name="connsiteY38" fmla="*/ 908856 h 1309436"/>
              <a:gd name="connsiteX39" fmla="*/ 510902 w 1365822"/>
              <a:gd name="connsiteY39" fmla="*/ 756456 h 1309436"/>
              <a:gd name="connsiteX40" fmla="*/ 496615 w 1365822"/>
              <a:gd name="connsiteY40" fmla="*/ 718356 h 1309436"/>
              <a:gd name="connsiteX41" fmla="*/ 420415 w 1365822"/>
              <a:gd name="connsiteY41" fmla="*/ 606437 h 1309436"/>
              <a:gd name="connsiteX42" fmla="*/ 377552 w 1365822"/>
              <a:gd name="connsiteY42" fmla="*/ 511187 h 1309436"/>
              <a:gd name="connsiteX43" fmla="*/ 337071 w 1365822"/>
              <a:gd name="connsiteY43" fmla="*/ 420700 h 1309436"/>
              <a:gd name="connsiteX44" fmla="*/ 296590 w 1365822"/>
              <a:gd name="connsiteY44" fmla="*/ 542143 h 1309436"/>
              <a:gd name="connsiteX45" fmla="*/ 227533 w 1365822"/>
              <a:gd name="connsiteY45" fmla="*/ 751693 h 1309436"/>
              <a:gd name="connsiteX46" fmla="*/ 213246 w 1365822"/>
              <a:gd name="connsiteY46" fmla="*/ 794556 h 1309436"/>
              <a:gd name="connsiteX47" fmla="*/ 125140 w 1365822"/>
              <a:gd name="connsiteY47" fmla="*/ 765981 h 1309436"/>
              <a:gd name="connsiteX48" fmla="*/ 1315 w 1365822"/>
              <a:gd name="connsiteY48" fmla="*/ 725500 h 1309436"/>
              <a:gd name="connsiteX0" fmla="*/ 1315 w 1365822"/>
              <a:gd name="connsiteY0" fmla="*/ 725500 h 1309436"/>
              <a:gd name="connsiteX1" fmla="*/ 63227 w 1365822"/>
              <a:gd name="connsiteY1" fmla="*/ 518331 h 1309436"/>
              <a:gd name="connsiteX2" fmla="*/ 115615 w 1365822"/>
              <a:gd name="connsiteY2" fmla="*/ 344500 h 1309436"/>
              <a:gd name="connsiteX3" fmla="*/ 148952 w 1365822"/>
              <a:gd name="connsiteY3" fmla="*/ 208768 h 1309436"/>
              <a:gd name="connsiteX4" fmla="*/ 168002 w 1365822"/>
              <a:gd name="connsiteY4" fmla="*/ 149237 h 1309436"/>
              <a:gd name="connsiteX5" fmla="*/ 244202 w 1365822"/>
              <a:gd name="connsiteY5" fmla="*/ 65893 h 1309436"/>
              <a:gd name="connsiteX6" fmla="*/ 358502 w 1365822"/>
              <a:gd name="connsiteY6" fmla="*/ 20650 h 1309436"/>
              <a:gd name="connsiteX7" fmla="*/ 363265 w 1365822"/>
              <a:gd name="connsiteY7" fmla="*/ 84943 h 1309436"/>
              <a:gd name="connsiteX8" fmla="*/ 418033 w 1365822"/>
              <a:gd name="connsiteY8" fmla="*/ 149237 h 1309436"/>
              <a:gd name="connsiteX9" fmla="*/ 589483 w 1365822"/>
              <a:gd name="connsiteY9" fmla="*/ 218293 h 1309436"/>
              <a:gd name="connsiteX10" fmla="*/ 722833 w 1365822"/>
              <a:gd name="connsiteY10" fmla="*/ 225437 h 1309436"/>
              <a:gd name="connsiteX11" fmla="*/ 882377 w 1365822"/>
              <a:gd name="connsiteY11" fmla="*/ 168287 h 1309436"/>
              <a:gd name="connsiteX12" fmla="*/ 963340 w 1365822"/>
              <a:gd name="connsiteY12" fmla="*/ 80181 h 1309436"/>
              <a:gd name="connsiteX13" fmla="*/ 984771 w 1365822"/>
              <a:gd name="connsiteY13" fmla="*/ 18268 h 1309436"/>
              <a:gd name="connsiteX14" fmla="*/ 1013346 w 1365822"/>
              <a:gd name="connsiteY14" fmla="*/ 11125 h 1309436"/>
              <a:gd name="connsiteX15" fmla="*/ 1118121 w 1365822"/>
              <a:gd name="connsiteY15" fmla="*/ 158762 h 1309436"/>
              <a:gd name="connsiteX16" fmla="*/ 1160983 w 1365822"/>
              <a:gd name="connsiteY16" fmla="*/ 313543 h 1309436"/>
              <a:gd name="connsiteX17" fmla="*/ 1232421 w 1365822"/>
              <a:gd name="connsiteY17" fmla="*/ 496900 h 1309436"/>
              <a:gd name="connsiteX18" fmla="*/ 1325290 w 1365822"/>
              <a:gd name="connsiteY18" fmla="*/ 675493 h 1309436"/>
              <a:gd name="connsiteX19" fmla="*/ 1365771 w 1365822"/>
              <a:gd name="connsiteY19" fmla="*/ 746931 h 1309436"/>
              <a:gd name="connsiteX20" fmla="*/ 1318146 w 1365822"/>
              <a:gd name="connsiteY20" fmla="*/ 792175 h 1309436"/>
              <a:gd name="connsiteX21" fmla="*/ 1196702 w 1365822"/>
              <a:gd name="connsiteY21" fmla="*/ 896950 h 1309436"/>
              <a:gd name="connsiteX22" fmla="*/ 1170508 w 1365822"/>
              <a:gd name="connsiteY22" fmla="*/ 918381 h 1309436"/>
              <a:gd name="connsiteX23" fmla="*/ 1120502 w 1365822"/>
              <a:gd name="connsiteY23" fmla="*/ 775506 h 1309436"/>
              <a:gd name="connsiteX24" fmla="*/ 1070496 w 1365822"/>
              <a:gd name="connsiteY24" fmla="*/ 680256 h 1309436"/>
              <a:gd name="connsiteX25" fmla="*/ 1058590 w 1365822"/>
              <a:gd name="connsiteY25" fmla="*/ 663587 h 1309436"/>
              <a:gd name="connsiteX26" fmla="*/ 1039540 w 1365822"/>
              <a:gd name="connsiteY26" fmla="*/ 720737 h 1309436"/>
              <a:gd name="connsiteX27" fmla="*/ 1080021 w 1365822"/>
              <a:gd name="connsiteY27" fmla="*/ 804081 h 1309436"/>
              <a:gd name="connsiteX28" fmla="*/ 1130027 w 1365822"/>
              <a:gd name="connsiteY28" fmla="*/ 906475 h 1309436"/>
              <a:gd name="connsiteX29" fmla="*/ 1194321 w 1365822"/>
              <a:gd name="connsiteY29" fmla="*/ 1068400 h 1309436"/>
              <a:gd name="connsiteX30" fmla="*/ 1199083 w 1365822"/>
              <a:gd name="connsiteY30" fmla="*/ 1099356 h 1309436"/>
              <a:gd name="connsiteX31" fmla="*/ 1072877 w 1365822"/>
              <a:gd name="connsiteY31" fmla="*/ 1227943 h 1309436"/>
              <a:gd name="connsiteX32" fmla="*/ 908571 w 1365822"/>
              <a:gd name="connsiteY32" fmla="*/ 1297000 h 1309436"/>
              <a:gd name="connsiteX33" fmla="*/ 715690 w 1365822"/>
              <a:gd name="connsiteY33" fmla="*/ 1306525 h 1309436"/>
              <a:gd name="connsiteX34" fmla="*/ 506140 w 1365822"/>
              <a:gd name="connsiteY34" fmla="*/ 1263662 h 1309436"/>
              <a:gd name="connsiteX35" fmla="*/ 341833 w 1365822"/>
              <a:gd name="connsiteY35" fmla="*/ 1168412 h 1309436"/>
              <a:gd name="connsiteX36" fmla="*/ 294208 w 1365822"/>
              <a:gd name="connsiteY36" fmla="*/ 1120787 h 1309436"/>
              <a:gd name="connsiteX37" fmla="*/ 413271 w 1365822"/>
              <a:gd name="connsiteY37" fmla="*/ 908856 h 1309436"/>
              <a:gd name="connsiteX38" fmla="*/ 510902 w 1365822"/>
              <a:gd name="connsiteY38" fmla="*/ 756456 h 1309436"/>
              <a:gd name="connsiteX39" fmla="*/ 496615 w 1365822"/>
              <a:gd name="connsiteY39" fmla="*/ 718356 h 1309436"/>
              <a:gd name="connsiteX40" fmla="*/ 420415 w 1365822"/>
              <a:gd name="connsiteY40" fmla="*/ 606437 h 1309436"/>
              <a:gd name="connsiteX41" fmla="*/ 377552 w 1365822"/>
              <a:gd name="connsiteY41" fmla="*/ 511187 h 1309436"/>
              <a:gd name="connsiteX42" fmla="*/ 337071 w 1365822"/>
              <a:gd name="connsiteY42" fmla="*/ 420700 h 1309436"/>
              <a:gd name="connsiteX43" fmla="*/ 296590 w 1365822"/>
              <a:gd name="connsiteY43" fmla="*/ 542143 h 1309436"/>
              <a:gd name="connsiteX44" fmla="*/ 227533 w 1365822"/>
              <a:gd name="connsiteY44" fmla="*/ 751693 h 1309436"/>
              <a:gd name="connsiteX45" fmla="*/ 213246 w 1365822"/>
              <a:gd name="connsiteY45" fmla="*/ 794556 h 1309436"/>
              <a:gd name="connsiteX46" fmla="*/ 125140 w 1365822"/>
              <a:gd name="connsiteY46" fmla="*/ 765981 h 1309436"/>
              <a:gd name="connsiteX47" fmla="*/ 1315 w 1365822"/>
              <a:gd name="connsiteY47" fmla="*/ 725500 h 1309436"/>
              <a:gd name="connsiteX0" fmla="*/ 1315 w 1365822"/>
              <a:gd name="connsiteY0" fmla="*/ 709382 h 1293318"/>
              <a:gd name="connsiteX1" fmla="*/ 63227 w 1365822"/>
              <a:gd name="connsiteY1" fmla="*/ 502213 h 1293318"/>
              <a:gd name="connsiteX2" fmla="*/ 115615 w 1365822"/>
              <a:gd name="connsiteY2" fmla="*/ 328382 h 1293318"/>
              <a:gd name="connsiteX3" fmla="*/ 148952 w 1365822"/>
              <a:gd name="connsiteY3" fmla="*/ 192650 h 1293318"/>
              <a:gd name="connsiteX4" fmla="*/ 168002 w 1365822"/>
              <a:gd name="connsiteY4" fmla="*/ 133119 h 1293318"/>
              <a:gd name="connsiteX5" fmla="*/ 244202 w 1365822"/>
              <a:gd name="connsiteY5" fmla="*/ 49775 h 1293318"/>
              <a:gd name="connsiteX6" fmla="*/ 358502 w 1365822"/>
              <a:gd name="connsiteY6" fmla="*/ 4532 h 1293318"/>
              <a:gd name="connsiteX7" fmla="*/ 363265 w 1365822"/>
              <a:gd name="connsiteY7" fmla="*/ 68825 h 1293318"/>
              <a:gd name="connsiteX8" fmla="*/ 418033 w 1365822"/>
              <a:gd name="connsiteY8" fmla="*/ 133119 h 1293318"/>
              <a:gd name="connsiteX9" fmla="*/ 589483 w 1365822"/>
              <a:gd name="connsiteY9" fmla="*/ 202175 h 1293318"/>
              <a:gd name="connsiteX10" fmla="*/ 722833 w 1365822"/>
              <a:gd name="connsiteY10" fmla="*/ 209319 h 1293318"/>
              <a:gd name="connsiteX11" fmla="*/ 882377 w 1365822"/>
              <a:gd name="connsiteY11" fmla="*/ 152169 h 1293318"/>
              <a:gd name="connsiteX12" fmla="*/ 963340 w 1365822"/>
              <a:gd name="connsiteY12" fmla="*/ 64063 h 1293318"/>
              <a:gd name="connsiteX13" fmla="*/ 984771 w 1365822"/>
              <a:gd name="connsiteY13" fmla="*/ 2150 h 1293318"/>
              <a:gd name="connsiteX14" fmla="*/ 1118121 w 1365822"/>
              <a:gd name="connsiteY14" fmla="*/ 142644 h 1293318"/>
              <a:gd name="connsiteX15" fmla="*/ 1160983 w 1365822"/>
              <a:gd name="connsiteY15" fmla="*/ 297425 h 1293318"/>
              <a:gd name="connsiteX16" fmla="*/ 1232421 w 1365822"/>
              <a:gd name="connsiteY16" fmla="*/ 480782 h 1293318"/>
              <a:gd name="connsiteX17" fmla="*/ 1325290 w 1365822"/>
              <a:gd name="connsiteY17" fmla="*/ 659375 h 1293318"/>
              <a:gd name="connsiteX18" fmla="*/ 1365771 w 1365822"/>
              <a:gd name="connsiteY18" fmla="*/ 730813 h 1293318"/>
              <a:gd name="connsiteX19" fmla="*/ 1318146 w 1365822"/>
              <a:gd name="connsiteY19" fmla="*/ 776057 h 1293318"/>
              <a:gd name="connsiteX20" fmla="*/ 1196702 w 1365822"/>
              <a:gd name="connsiteY20" fmla="*/ 880832 h 1293318"/>
              <a:gd name="connsiteX21" fmla="*/ 1170508 w 1365822"/>
              <a:gd name="connsiteY21" fmla="*/ 902263 h 1293318"/>
              <a:gd name="connsiteX22" fmla="*/ 1120502 w 1365822"/>
              <a:gd name="connsiteY22" fmla="*/ 759388 h 1293318"/>
              <a:gd name="connsiteX23" fmla="*/ 1070496 w 1365822"/>
              <a:gd name="connsiteY23" fmla="*/ 664138 h 1293318"/>
              <a:gd name="connsiteX24" fmla="*/ 1058590 w 1365822"/>
              <a:gd name="connsiteY24" fmla="*/ 647469 h 1293318"/>
              <a:gd name="connsiteX25" fmla="*/ 1039540 w 1365822"/>
              <a:gd name="connsiteY25" fmla="*/ 704619 h 1293318"/>
              <a:gd name="connsiteX26" fmla="*/ 1080021 w 1365822"/>
              <a:gd name="connsiteY26" fmla="*/ 787963 h 1293318"/>
              <a:gd name="connsiteX27" fmla="*/ 1130027 w 1365822"/>
              <a:gd name="connsiteY27" fmla="*/ 890357 h 1293318"/>
              <a:gd name="connsiteX28" fmla="*/ 1194321 w 1365822"/>
              <a:gd name="connsiteY28" fmla="*/ 1052282 h 1293318"/>
              <a:gd name="connsiteX29" fmla="*/ 1199083 w 1365822"/>
              <a:gd name="connsiteY29" fmla="*/ 1083238 h 1293318"/>
              <a:gd name="connsiteX30" fmla="*/ 1072877 w 1365822"/>
              <a:gd name="connsiteY30" fmla="*/ 1211825 h 1293318"/>
              <a:gd name="connsiteX31" fmla="*/ 908571 w 1365822"/>
              <a:gd name="connsiteY31" fmla="*/ 1280882 h 1293318"/>
              <a:gd name="connsiteX32" fmla="*/ 715690 w 1365822"/>
              <a:gd name="connsiteY32" fmla="*/ 1290407 h 1293318"/>
              <a:gd name="connsiteX33" fmla="*/ 506140 w 1365822"/>
              <a:gd name="connsiteY33" fmla="*/ 1247544 h 1293318"/>
              <a:gd name="connsiteX34" fmla="*/ 341833 w 1365822"/>
              <a:gd name="connsiteY34" fmla="*/ 1152294 h 1293318"/>
              <a:gd name="connsiteX35" fmla="*/ 294208 w 1365822"/>
              <a:gd name="connsiteY35" fmla="*/ 1104669 h 1293318"/>
              <a:gd name="connsiteX36" fmla="*/ 413271 w 1365822"/>
              <a:gd name="connsiteY36" fmla="*/ 892738 h 1293318"/>
              <a:gd name="connsiteX37" fmla="*/ 510902 w 1365822"/>
              <a:gd name="connsiteY37" fmla="*/ 740338 h 1293318"/>
              <a:gd name="connsiteX38" fmla="*/ 496615 w 1365822"/>
              <a:gd name="connsiteY38" fmla="*/ 702238 h 1293318"/>
              <a:gd name="connsiteX39" fmla="*/ 420415 w 1365822"/>
              <a:gd name="connsiteY39" fmla="*/ 590319 h 1293318"/>
              <a:gd name="connsiteX40" fmla="*/ 377552 w 1365822"/>
              <a:gd name="connsiteY40" fmla="*/ 495069 h 1293318"/>
              <a:gd name="connsiteX41" fmla="*/ 337071 w 1365822"/>
              <a:gd name="connsiteY41" fmla="*/ 404582 h 1293318"/>
              <a:gd name="connsiteX42" fmla="*/ 296590 w 1365822"/>
              <a:gd name="connsiteY42" fmla="*/ 526025 h 1293318"/>
              <a:gd name="connsiteX43" fmla="*/ 227533 w 1365822"/>
              <a:gd name="connsiteY43" fmla="*/ 735575 h 1293318"/>
              <a:gd name="connsiteX44" fmla="*/ 213246 w 1365822"/>
              <a:gd name="connsiteY44" fmla="*/ 778438 h 1293318"/>
              <a:gd name="connsiteX45" fmla="*/ 125140 w 1365822"/>
              <a:gd name="connsiteY45" fmla="*/ 749863 h 1293318"/>
              <a:gd name="connsiteX46" fmla="*/ 1315 w 1365822"/>
              <a:gd name="connsiteY46" fmla="*/ 709382 h 1293318"/>
              <a:gd name="connsiteX0" fmla="*/ 1315 w 1365822"/>
              <a:gd name="connsiteY0" fmla="*/ 716333 h 1300269"/>
              <a:gd name="connsiteX1" fmla="*/ 63227 w 1365822"/>
              <a:gd name="connsiteY1" fmla="*/ 509164 h 1300269"/>
              <a:gd name="connsiteX2" fmla="*/ 115615 w 1365822"/>
              <a:gd name="connsiteY2" fmla="*/ 335333 h 1300269"/>
              <a:gd name="connsiteX3" fmla="*/ 148952 w 1365822"/>
              <a:gd name="connsiteY3" fmla="*/ 199601 h 1300269"/>
              <a:gd name="connsiteX4" fmla="*/ 168002 w 1365822"/>
              <a:gd name="connsiteY4" fmla="*/ 140070 h 1300269"/>
              <a:gd name="connsiteX5" fmla="*/ 244202 w 1365822"/>
              <a:gd name="connsiteY5" fmla="*/ 56726 h 1300269"/>
              <a:gd name="connsiteX6" fmla="*/ 358502 w 1365822"/>
              <a:gd name="connsiteY6" fmla="*/ 11483 h 1300269"/>
              <a:gd name="connsiteX7" fmla="*/ 363265 w 1365822"/>
              <a:gd name="connsiteY7" fmla="*/ 75776 h 1300269"/>
              <a:gd name="connsiteX8" fmla="*/ 418033 w 1365822"/>
              <a:gd name="connsiteY8" fmla="*/ 140070 h 1300269"/>
              <a:gd name="connsiteX9" fmla="*/ 589483 w 1365822"/>
              <a:gd name="connsiteY9" fmla="*/ 209126 h 1300269"/>
              <a:gd name="connsiteX10" fmla="*/ 722833 w 1365822"/>
              <a:gd name="connsiteY10" fmla="*/ 216270 h 1300269"/>
              <a:gd name="connsiteX11" fmla="*/ 882377 w 1365822"/>
              <a:gd name="connsiteY11" fmla="*/ 159120 h 1300269"/>
              <a:gd name="connsiteX12" fmla="*/ 963340 w 1365822"/>
              <a:gd name="connsiteY12" fmla="*/ 71014 h 1300269"/>
              <a:gd name="connsiteX13" fmla="*/ 994296 w 1365822"/>
              <a:gd name="connsiteY13" fmla="*/ 1957 h 1300269"/>
              <a:gd name="connsiteX14" fmla="*/ 1118121 w 1365822"/>
              <a:gd name="connsiteY14" fmla="*/ 149595 h 1300269"/>
              <a:gd name="connsiteX15" fmla="*/ 1160983 w 1365822"/>
              <a:gd name="connsiteY15" fmla="*/ 304376 h 1300269"/>
              <a:gd name="connsiteX16" fmla="*/ 1232421 w 1365822"/>
              <a:gd name="connsiteY16" fmla="*/ 487733 h 1300269"/>
              <a:gd name="connsiteX17" fmla="*/ 1325290 w 1365822"/>
              <a:gd name="connsiteY17" fmla="*/ 666326 h 1300269"/>
              <a:gd name="connsiteX18" fmla="*/ 1365771 w 1365822"/>
              <a:gd name="connsiteY18" fmla="*/ 737764 h 1300269"/>
              <a:gd name="connsiteX19" fmla="*/ 1318146 w 1365822"/>
              <a:gd name="connsiteY19" fmla="*/ 783008 h 1300269"/>
              <a:gd name="connsiteX20" fmla="*/ 1196702 w 1365822"/>
              <a:gd name="connsiteY20" fmla="*/ 887783 h 1300269"/>
              <a:gd name="connsiteX21" fmla="*/ 1170508 w 1365822"/>
              <a:gd name="connsiteY21" fmla="*/ 909214 h 1300269"/>
              <a:gd name="connsiteX22" fmla="*/ 1120502 w 1365822"/>
              <a:gd name="connsiteY22" fmla="*/ 766339 h 1300269"/>
              <a:gd name="connsiteX23" fmla="*/ 1070496 w 1365822"/>
              <a:gd name="connsiteY23" fmla="*/ 671089 h 1300269"/>
              <a:gd name="connsiteX24" fmla="*/ 1058590 w 1365822"/>
              <a:gd name="connsiteY24" fmla="*/ 654420 h 1300269"/>
              <a:gd name="connsiteX25" fmla="*/ 1039540 w 1365822"/>
              <a:gd name="connsiteY25" fmla="*/ 711570 h 1300269"/>
              <a:gd name="connsiteX26" fmla="*/ 1080021 w 1365822"/>
              <a:gd name="connsiteY26" fmla="*/ 794914 h 1300269"/>
              <a:gd name="connsiteX27" fmla="*/ 1130027 w 1365822"/>
              <a:gd name="connsiteY27" fmla="*/ 897308 h 1300269"/>
              <a:gd name="connsiteX28" fmla="*/ 1194321 w 1365822"/>
              <a:gd name="connsiteY28" fmla="*/ 1059233 h 1300269"/>
              <a:gd name="connsiteX29" fmla="*/ 1199083 w 1365822"/>
              <a:gd name="connsiteY29" fmla="*/ 1090189 h 1300269"/>
              <a:gd name="connsiteX30" fmla="*/ 1072877 w 1365822"/>
              <a:gd name="connsiteY30" fmla="*/ 1218776 h 1300269"/>
              <a:gd name="connsiteX31" fmla="*/ 908571 w 1365822"/>
              <a:gd name="connsiteY31" fmla="*/ 1287833 h 1300269"/>
              <a:gd name="connsiteX32" fmla="*/ 715690 w 1365822"/>
              <a:gd name="connsiteY32" fmla="*/ 1297358 h 1300269"/>
              <a:gd name="connsiteX33" fmla="*/ 506140 w 1365822"/>
              <a:gd name="connsiteY33" fmla="*/ 1254495 h 1300269"/>
              <a:gd name="connsiteX34" fmla="*/ 341833 w 1365822"/>
              <a:gd name="connsiteY34" fmla="*/ 1159245 h 1300269"/>
              <a:gd name="connsiteX35" fmla="*/ 294208 w 1365822"/>
              <a:gd name="connsiteY35" fmla="*/ 1111620 h 1300269"/>
              <a:gd name="connsiteX36" fmla="*/ 413271 w 1365822"/>
              <a:gd name="connsiteY36" fmla="*/ 899689 h 1300269"/>
              <a:gd name="connsiteX37" fmla="*/ 510902 w 1365822"/>
              <a:gd name="connsiteY37" fmla="*/ 747289 h 1300269"/>
              <a:gd name="connsiteX38" fmla="*/ 496615 w 1365822"/>
              <a:gd name="connsiteY38" fmla="*/ 709189 h 1300269"/>
              <a:gd name="connsiteX39" fmla="*/ 420415 w 1365822"/>
              <a:gd name="connsiteY39" fmla="*/ 597270 h 1300269"/>
              <a:gd name="connsiteX40" fmla="*/ 377552 w 1365822"/>
              <a:gd name="connsiteY40" fmla="*/ 502020 h 1300269"/>
              <a:gd name="connsiteX41" fmla="*/ 337071 w 1365822"/>
              <a:gd name="connsiteY41" fmla="*/ 411533 h 1300269"/>
              <a:gd name="connsiteX42" fmla="*/ 296590 w 1365822"/>
              <a:gd name="connsiteY42" fmla="*/ 532976 h 1300269"/>
              <a:gd name="connsiteX43" fmla="*/ 227533 w 1365822"/>
              <a:gd name="connsiteY43" fmla="*/ 742526 h 1300269"/>
              <a:gd name="connsiteX44" fmla="*/ 213246 w 1365822"/>
              <a:gd name="connsiteY44" fmla="*/ 785389 h 1300269"/>
              <a:gd name="connsiteX45" fmla="*/ 125140 w 1365822"/>
              <a:gd name="connsiteY45" fmla="*/ 756814 h 1300269"/>
              <a:gd name="connsiteX46" fmla="*/ 1315 w 1365822"/>
              <a:gd name="connsiteY46" fmla="*/ 716333 h 1300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1365822" h="1300269">
                <a:moveTo>
                  <a:pt x="1315" y="716333"/>
                </a:moveTo>
                <a:cubicBezTo>
                  <a:pt x="-9004" y="675058"/>
                  <a:pt x="44177" y="572664"/>
                  <a:pt x="63227" y="509164"/>
                </a:cubicBezTo>
                <a:cubicBezTo>
                  <a:pt x="82277" y="445664"/>
                  <a:pt x="101328" y="386927"/>
                  <a:pt x="115615" y="335333"/>
                </a:cubicBezTo>
                <a:cubicBezTo>
                  <a:pt x="129902" y="283739"/>
                  <a:pt x="140221" y="232145"/>
                  <a:pt x="148952" y="199601"/>
                </a:cubicBezTo>
                <a:cubicBezTo>
                  <a:pt x="157683" y="167057"/>
                  <a:pt x="152127" y="163882"/>
                  <a:pt x="168002" y="140070"/>
                </a:cubicBezTo>
                <a:cubicBezTo>
                  <a:pt x="183877" y="116257"/>
                  <a:pt x="212452" y="78157"/>
                  <a:pt x="244202" y="56726"/>
                </a:cubicBezTo>
                <a:cubicBezTo>
                  <a:pt x="275952" y="35295"/>
                  <a:pt x="338658" y="8308"/>
                  <a:pt x="358502" y="11483"/>
                </a:cubicBezTo>
                <a:cubicBezTo>
                  <a:pt x="378346" y="14658"/>
                  <a:pt x="353343" y="54345"/>
                  <a:pt x="363265" y="75776"/>
                </a:cubicBezTo>
                <a:cubicBezTo>
                  <a:pt x="373187" y="97207"/>
                  <a:pt x="380330" y="117845"/>
                  <a:pt x="418033" y="140070"/>
                </a:cubicBezTo>
                <a:cubicBezTo>
                  <a:pt x="455736" y="162295"/>
                  <a:pt x="538683" y="196426"/>
                  <a:pt x="589483" y="209126"/>
                </a:cubicBezTo>
                <a:cubicBezTo>
                  <a:pt x="640283" y="221826"/>
                  <a:pt x="674017" y="224604"/>
                  <a:pt x="722833" y="216270"/>
                </a:cubicBezTo>
                <a:cubicBezTo>
                  <a:pt x="771649" y="207936"/>
                  <a:pt x="842293" y="183329"/>
                  <a:pt x="882377" y="159120"/>
                </a:cubicBezTo>
                <a:cubicBezTo>
                  <a:pt x="922462" y="134911"/>
                  <a:pt x="944687" y="97208"/>
                  <a:pt x="963340" y="71014"/>
                </a:cubicBezTo>
                <a:cubicBezTo>
                  <a:pt x="981993" y="44820"/>
                  <a:pt x="968499" y="-11140"/>
                  <a:pt x="994296" y="1957"/>
                </a:cubicBezTo>
                <a:cubicBezTo>
                  <a:pt x="1020093" y="15054"/>
                  <a:pt x="1090340" y="99192"/>
                  <a:pt x="1118121" y="149595"/>
                </a:cubicBezTo>
                <a:cubicBezTo>
                  <a:pt x="1145902" y="199998"/>
                  <a:pt x="1141933" y="248020"/>
                  <a:pt x="1160983" y="304376"/>
                </a:cubicBezTo>
                <a:cubicBezTo>
                  <a:pt x="1180033" y="360732"/>
                  <a:pt x="1205037" y="427408"/>
                  <a:pt x="1232421" y="487733"/>
                </a:cubicBezTo>
                <a:cubicBezTo>
                  <a:pt x="1259805" y="548058"/>
                  <a:pt x="1303065" y="624654"/>
                  <a:pt x="1325290" y="666326"/>
                </a:cubicBezTo>
                <a:cubicBezTo>
                  <a:pt x="1347515" y="707998"/>
                  <a:pt x="1366962" y="718317"/>
                  <a:pt x="1365771" y="737764"/>
                </a:cubicBezTo>
                <a:cubicBezTo>
                  <a:pt x="1364580" y="757211"/>
                  <a:pt x="1346324" y="758005"/>
                  <a:pt x="1318146" y="783008"/>
                </a:cubicBezTo>
                <a:cubicBezTo>
                  <a:pt x="1289968" y="808011"/>
                  <a:pt x="1221308" y="866749"/>
                  <a:pt x="1196702" y="887783"/>
                </a:cubicBezTo>
                <a:cubicBezTo>
                  <a:pt x="1172096" y="908817"/>
                  <a:pt x="1183208" y="929455"/>
                  <a:pt x="1170508" y="909214"/>
                </a:cubicBezTo>
                <a:cubicBezTo>
                  <a:pt x="1157808" y="888973"/>
                  <a:pt x="1137171" y="806027"/>
                  <a:pt x="1120502" y="766339"/>
                </a:cubicBezTo>
                <a:cubicBezTo>
                  <a:pt x="1103833" y="726652"/>
                  <a:pt x="1080815" y="689742"/>
                  <a:pt x="1070496" y="671089"/>
                </a:cubicBezTo>
                <a:cubicBezTo>
                  <a:pt x="1060177" y="652436"/>
                  <a:pt x="1063749" y="647673"/>
                  <a:pt x="1058590" y="654420"/>
                </a:cubicBezTo>
                <a:cubicBezTo>
                  <a:pt x="1053431" y="661167"/>
                  <a:pt x="1035968" y="688154"/>
                  <a:pt x="1039540" y="711570"/>
                </a:cubicBezTo>
                <a:cubicBezTo>
                  <a:pt x="1043112" y="734986"/>
                  <a:pt x="1080021" y="794914"/>
                  <a:pt x="1080021" y="794914"/>
                </a:cubicBezTo>
                <a:cubicBezTo>
                  <a:pt x="1095102" y="825870"/>
                  <a:pt x="1110977" y="853255"/>
                  <a:pt x="1130027" y="897308"/>
                </a:cubicBezTo>
                <a:cubicBezTo>
                  <a:pt x="1149077" y="941361"/>
                  <a:pt x="1182812" y="1027086"/>
                  <a:pt x="1194321" y="1059233"/>
                </a:cubicBezTo>
                <a:cubicBezTo>
                  <a:pt x="1205830" y="1091380"/>
                  <a:pt x="1219324" y="1063599"/>
                  <a:pt x="1199083" y="1090189"/>
                </a:cubicBezTo>
                <a:cubicBezTo>
                  <a:pt x="1178842" y="1116779"/>
                  <a:pt x="1121296" y="1185835"/>
                  <a:pt x="1072877" y="1218776"/>
                </a:cubicBezTo>
                <a:cubicBezTo>
                  <a:pt x="1024458" y="1251717"/>
                  <a:pt x="968102" y="1274736"/>
                  <a:pt x="908571" y="1287833"/>
                </a:cubicBezTo>
                <a:cubicBezTo>
                  <a:pt x="849040" y="1300930"/>
                  <a:pt x="782762" y="1302914"/>
                  <a:pt x="715690" y="1297358"/>
                </a:cubicBezTo>
                <a:cubicBezTo>
                  <a:pt x="648618" y="1291802"/>
                  <a:pt x="568450" y="1277514"/>
                  <a:pt x="506140" y="1254495"/>
                </a:cubicBezTo>
                <a:cubicBezTo>
                  <a:pt x="443831" y="1231476"/>
                  <a:pt x="377155" y="1183058"/>
                  <a:pt x="341833" y="1159245"/>
                </a:cubicBezTo>
                <a:cubicBezTo>
                  <a:pt x="306511" y="1135433"/>
                  <a:pt x="282302" y="1154879"/>
                  <a:pt x="294208" y="1111620"/>
                </a:cubicBezTo>
                <a:cubicBezTo>
                  <a:pt x="306114" y="1068361"/>
                  <a:pt x="377155" y="960411"/>
                  <a:pt x="413271" y="899689"/>
                </a:cubicBezTo>
                <a:cubicBezTo>
                  <a:pt x="449387" y="838967"/>
                  <a:pt x="497011" y="779039"/>
                  <a:pt x="510902" y="747289"/>
                </a:cubicBezTo>
                <a:cubicBezTo>
                  <a:pt x="524793" y="715539"/>
                  <a:pt x="511696" y="734192"/>
                  <a:pt x="496615" y="709189"/>
                </a:cubicBezTo>
                <a:cubicBezTo>
                  <a:pt x="481534" y="684186"/>
                  <a:pt x="440259" y="631798"/>
                  <a:pt x="420415" y="597270"/>
                </a:cubicBezTo>
                <a:cubicBezTo>
                  <a:pt x="400571" y="562742"/>
                  <a:pt x="377552" y="502020"/>
                  <a:pt x="377552" y="502020"/>
                </a:cubicBezTo>
                <a:cubicBezTo>
                  <a:pt x="363661" y="471064"/>
                  <a:pt x="350565" y="406374"/>
                  <a:pt x="337071" y="411533"/>
                </a:cubicBezTo>
                <a:cubicBezTo>
                  <a:pt x="323577" y="416692"/>
                  <a:pt x="314846" y="477811"/>
                  <a:pt x="296590" y="532976"/>
                </a:cubicBezTo>
                <a:cubicBezTo>
                  <a:pt x="278334" y="588141"/>
                  <a:pt x="241424" y="700457"/>
                  <a:pt x="227533" y="742526"/>
                </a:cubicBezTo>
                <a:cubicBezTo>
                  <a:pt x="213642" y="784595"/>
                  <a:pt x="230311" y="783008"/>
                  <a:pt x="213246" y="785389"/>
                </a:cubicBezTo>
                <a:cubicBezTo>
                  <a:pt x="196181" y="787770"/>
                  <a:pt x="160065" y="769117"/>
                  <a:pt x="125140" y="756814"/>
                </a:cubicBezTo>
                <a:cubicBezTo>
                  <a:pt x="90215" y="744511"/>
                  <a:pt x="11634" y="757608"/>
                  <a:pt x="1315" y="716333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任意多边形: 形状 72">
            <a:extLst>
              <a:ext uri="{FF2B5EF4-FFF2-40B4-BE49-F238E27FC236}">
                <a16:creationId xmlns:a16="http://schemas.microsoft.com/office/drawing/2014/main" id="{AC6EF12E-DA24-49F4-B8F6-F4554245A7D9}"/>
              </a:ext>
            </a:extLst>
          </p:cNvPr>
          <p:cNvSpPr/>
          <p:nvPr/>
        </p:nvSpPr>
        <p:spPr>
          <a:xfrm>
            <a:off x="1691520" y="1765461"/>
            <a:ext cx="1365822" cy="1300269"/>
          </a:xfrm>
          <a:custGeom>
            <a:avLst/>
            <a:gdLst>
              <a:gd name="connsiteX0" fmla="*/ 1315 w 1365822"/>
              <a:gd name="connsiteY0" fmla="*/ 725500 h 1309436"/>
              <a:gd name="connsiteX1" fmla="*/ 63227 w 1365822"/>
              <a:gd name="connsiteY1" fmla="*/ 518331 h 1309436"/>
              <a:gd name="connsiteX2" fmla="*/ 115615 w 1365822"/>
              <a:gd name="connsiteY2" fmla="*/ 344500 h 1309436"/>
              <a:gd name="connsiteX3" fmla="*/ 148952 w 1365822"/>
              <a:gd name="connsiteY3" fmla="*/ 208768 h 1309436"/>
              <a:gd name="connsiteX4" fmla="*/ 168002 w 1365822"/>
              <a:gd name="connsiteY4" fmla="*/ 149237 h 1309436"/>
              <a:gd name="connsiteX5" fmla="*/ 244202 w 1365822"/>
              <a:gd name="connsiteY5" fmla="*/ 65893 h 1309436"/>
              <a:gd name="connsiteX6" fmla="*/ 358502 w 1365822"/>
              <a:gd name="connsiteY6" fmla="*/ 20650 h 1309436"/>
              <a:gd name="connsiteX7" fmla="*/ 365646 w 1365822"/>
              <a:gd name="connsiteY7" fmla="*/ 27793 h 1309436"/>
              <a:gd name="connsiteX8" fmla="*/ 363265 w 1365822"/>
              <a:gd name="connsiteY8" fmla="*/ 84943 h 1309436"/>
              <a:gd name="connsiteX9" fmla="*/ 418033 w 1365822"/>
              <a:gd name="connsiteY9" fmla="*/ 149237 h 1309436"/>
              <a:gd name="connsiteX10" fmla="*/ 589483 w 1365822"/>
              <a:gd name="connsiteY10" fmla="*/ 218293 h 1309436"/>
              <a:gd name="connsiteX11" fmla="*/ 722833 w 1365822"/>
              <a:gd name="connsiteY11" fmla="*/ 225437 h 1309436"/>
              <a:gd name="connsiteX12" fmla="*/ 882377 w 1365822"/>
              <a:gd name="connsiteY12" fmla="*/ 168287 h 1309436"/>
              <a:gd name="connsiteX13" fmla="*/ 963340 w 1365822"/>
              <a:gd name="connsiteY13" fmla="*/ 80181 h 1309436"/>
              <a:gd name="connsiteX14" fmla="*/ 984771 w 1365822"/>
              <a:gd name="connsiteY14" fmla="*/ 18268 h 1309436"/>
              <a:gd name="connsiteX15" fmla="*/ 1013346 w 1365822"/>
              <a:gd name="connsiteY15" fmla="*/ 11125 h 1309436"/>
              <a:gd name="connsiteX16" fmla="*/ 1118121 w 1365822"/>
              <a:gd name="connsiteY16" fmla="*/ 158762 h 1309436"/>
              <a:gd name="connsiteX17" fmla="*/ 1160983 w 1365822"/>
              <a:gd name="connsiteY17" fmla="*/ 313543 h 1309436"/>
              <a:gd name="connsiteX18" fmla="*/ 1232421 w 1365822"/>
              <a:gd name="connsiteY18" fmla="*/ 496900 h 1309436"/>
              <a:gd name="connsiteX19" fmla="*/ 1325290 w 1365822"/>
              <a:gd name="connsiteY19" fmla="*/ 675493 h 1309436"/>
              <a:gd name="connsiteX20" fmla="*/ 1365771 w 1365822"/>
              <a:gd name="connsiteY20" fmla="*/ 746931 h 1309436"/>
              <a:gd name="connsiteX21" fmla="*/ 1318146 w 1365822"/>
              <a:gd name="connsiteY21" fmla="*/ 792175 h 1309436"/>
              <a:gd name="connsiteX22" fmla="*/ 1196702 w 1365822"/>
              <a:gd name="connsiteY22" fmla="*/ 896950 h 1309436"/>
              <a:gd name="connsiteX23" fmla="*/ 1170508 w 1365822"/>
              <a:gd name="connsiteY23" fmla="*/ 918381 h 1309436"/>
              <a:gd name="connsiteX24" fmla="*/ 1120502 w 1365822"/>
              <a:gd name="connsiteY24" fmla="*/ 775506 h 1309436"/>
              <a:gd name="connsiteX25" fmla="*/ 1070496 w 1365822"/>
              <a:gd name="connsiteY25" fmla="*/ 680256 h 1309436"/>
              <a:gd name="connsiteX26" fmla="*/ 1058590 w 1365822"/>
              <a:gd name="connsiteY26" fmla="*/ 663587 h 1309436"/>
              <a:gd name="connsiteX27" fmla="*/ 1039540 w 1365822"/>
              <a:gd name="connsiteY27" fmla="*/ 720737 h 1309436"/>
              <a:gd name="connsiteX28" fmla="*/ 1080021 w 1365822"/>
              <a:gd name="connsiteY28" fmla="*/ 804081 h 1309436"/>
              <a:gd name="connsiteX29" fmla="*/ 1130027 w 1365822"/>
              <a:gd name="connsiteY29" fmla="*/ 906475 h 1309436"/>
              <a:gd name="connsiteX30" fmla="*/ 1194321 w 1365822"/>
              <a:gd name="connsiteY30" fmla="*/ 1068400 h 1309436"/>
              <a:gd name="connsiteX31" fmla="*/ 1199083 w 1365822"/>
              <a:gd name="connsiteY31" fmla="*/ 1099356 h 1309436"/>
              <a:gd name="connsiteX32" fmla="*/ 1072877 w 1365822"/>
              <a:gd name="connsiteY32" fmla="*/ 1227943 h 1309436"/>
              <a:gd name="connsiteX33" fmla="*/ 908571 w 1365822"/>
              <a:gd name="connsiteY33" fmla="*/ 1297000 h 1309436"/>
              <a:gd name="connsiteX34" fmla="*/ 715690 w 1365822"/>
              <a:gd name="connsiteY34" fmla="*/ 1306525 h 1309436"/>
              <a:gd name="connsiteX35" fmla="*/ 506140 w 1365822"/>
              <a:gd name="connsiteY35" fmla="*/ 1263662 h 1309436"/>
              <a:gd name="connsiteX36" fmla="*/ 341833 w 1365822"/>
              <a:gd name="connsiteY36" fmla="*/ 1168412 h 1309436"/>
              <a:gd name="connsiteX37" fmla="*/ 294208 w 1365822"/>
              <a:gd name="connsiteY37" fmla="*/ 1120787 h 1309436"/>
              <a:gd name="connsiteX38" fmla="*/ 413271 w 1365822"/>
              <a:gd name="connsiteY38" fmla="*/ 908856 h 1309436"/>
              <a:gd name="connsiteX39" fmla="*/ 510902 w 1365822"/>
              <a:gd name="connsiteY39" fmla="*/ 756456 h 1309436"/>
              <a:gd name="connsiteX40" fmla="*/ 496615 w 1365822"/>
              <a:gd name="connsiteY40" fmla="*/ 718356 h 1309436"/>
              <a:gd name="connsiteX41" fmla="*/ 420415 w 1365822"/>
              <a:gd name="connsiteY41" fmla="*/ 606437 h 1309436"/>
              <a:gd name="connsiteX42" fmla="*/ 377552 w 1365822"/>
              <a:gd name="connsiteY42" fmla="*/ 511187 h 1309436"/>
              <a:gd name="connsiteX43" fmla="*/ 337071 w 1365822"/>
              <a:gd name="connsiteY43" fmla="*/ 420700 h 1309436"/>
              <a:gd name="connsiteX44" fmla="*/ 296590 w 1365822"/>
              <a:gd name="connsiteY44" fmla="*/ 542143 h 1309436"/>
              <a:gd name="connsiteX45" fmla="*/ 227533 w 1365822"/>
              <a:gd name="connsiteY45" fmla="*/ 751693 h 1309436"/>
              <a:gd name="connsiteX46" fmla="*/ 213246 w 1365822"/>
              <a:gd name="connsiteY46" fmla="*/ 794556 h 1309436"/>
              <a:gd name="connsiteX47" fmla="*/ 125140 w 1365822"/>
              <a:gd name="connsiteY47" fmla="*/ 765981 h 1309436"/>
              <a:gd name="connsiteX48" fmla="*/ 1315 w 1365822"/>
              <a:gd name="connsiteY48" fmla="*/ 725500 h 1309436"/>
              <a:gd name="connsiteX0" fmla="*/ 1315 w 1365822"/>
              <a:gd name="connsiteY0" fmla="*/ 725500 h 1309436"/>
              <a:gd name="connsiteX1" fmla="*/ 63227 w 1365822"/>
              <a:gd name="connsiteY1" fmla="*/ 518331 h 1309436"/>
              <a:gd name="connsiteX2" fmla="*/ 115615 w 1365822"/>
              <a:gd name="connsiteY2" fmla="*/ 344500 h 1309436"/>
              <a:gd name="connsiteX3" fmla="*/ 148952 w 1365822"/>
              <a:gd name="connsiteY3" fmla="*/ 208768 h 1309436"/>
              <a:gd name="connsiteX4" fmla="*/ 168002 w 1365822"/>
              <a:gd name="connsiteY4" fmla="*/ 149237 h 1309436"/>
              <a:gd name="connsiteX5" fmla="*/ 244202 w 1365822"/>
              <a:gd name="connsiteY5" fmla="*/ 65893 h 1309436"/>
              <a:gd name="connsiteX6" fmla="*/ 358502 w 1365822"/>
              <a:gd name="connsiteY6" fmla="*/ 20650 h 1309436"/>
              <a:gd name="connsiteX7" fmla="*/ 363265 w 1365822"/>
              <a:gd name="connsiteY7" fmla="*/ 84943 h 1309436"/>
              <a:gd name="connsiteX8" fmla="*/ 418033 w 1365822"/>
              <a:gd name="connsiteY8" fmla="*/ 149237 h 1309436"/>
              <a:gd name="connsiteX9" fmla="*/ 589483 w 1365822"/>
              <a:gd name="connsiteY9" fmla="*/ 218293 h 1309436"/>
              <a:gd name="connsiteX10" fmla="*/ 722833 w 1365822"/>
              <a:gd name="connsiteY10" fmla="*/ 225437 h 1309436"/>
              <a:gd name="connsiteX11" fmla="*/ 882377 w 1365822"/>
              <a:gd name="connsiteY11" fmla="*/ 168287 h 1309436"/>
              <a:gd name="connsiteX12" fmla="*/ 963340 w 1365822"/>
              <a:gd name="connsiteY12" fmla="*/ 80181 h 1309436"/>
              <a:gd name="connsiteX13" fmla="*/ 984771 w 1365822"/>
              <a:gd name="connsiteY13" fmla="*/ 18268 h 1309436"/>
              <a:gd name="connsiteX14" fmla="*/ 1013346 w 1365822"/>
              <a:gd name="connsiteY14" fmla="*/ 11125 h 1309436"/>
              <a:gd name="connsiteX15" fmla="*/ 1118121 w 1365822"/>
              <a:gd name="connsiteY15" fmla="*/ 158762 h 1309436"/>
              <a:gd name="connsiteX16" fmla="*/ 1160983 w 1365822"/>
              <a:gd name="connsiteY16" fmla="*/ 313543 h 1309436"/>
              <a:gd name="connsiteX17" fmla="*/ 1232421 w 1365822"/>
              <a:gd name="connsiteY17" fmla="*/ 496900 h 1309436"/>
              <a:gd name="connsiteX18" fmla="*/ 1325290 w 1365822"/>
              <a:gd name="connsiteY18" fmla="*/ 675493 h 1309436"/>
              <a:gd name="connsiteX19" fmla="*/ 1365771 w 1365822"/>
              <a:gd name="connsiteY19" fmla="*/ 746931 h 1309436"/>
              <a:gd name="connsiteX20" fmla="*/ 1318146 w 1365822"/>
              <a:gd name="connsiteY20" fmla="*/ 792175 h 1309436"/>
              <a:gd name="connsiteX21" fmla="*/ 1196702 w 1365822"/>
              <a:gd name="connsiteY21" fmla="*/ 896950 h 1309436"/>
              <a:gd name="connsiteX22" fmla="*/ 1170508 w 1365822"/>
              <a:gd name="connsiteY22" fmla="*/ 918381 h 1309436"/>
              <a:gd name="connsiteX23" fmla="*/ 1120502 w 1365822"/>
              <a:gd name="connsiteY23" fmla="*/ 775506 h 1309436"/>
              <a:gd name="connsiteX24" fmla="*/ 1070496 w 1365822"/>
              <a:gd name="connsiteY24" fmla="*/ 680256 h 1309436"/>
              <a:gd name="connsiteX25" fmla="*/ 1058590 w 1365822"/>
              <a:gd name="connsiteY25" fmla="*/ 663587 h 1309436"/>
              <a:gd name="connsiteX26" fmla="*/ 1039540 w 1365822"/>
              <a:gd name="connsiteY26" fmla="*/ 720737 h 1309436"/>
              <a:gd name="connsiteX27" fmla="*/ 1080021 w 1365822"/>
              <a:gd name="connsiteY27" fmla="*/ 804081 h 1309436"/>
              <a:gd name="connsiteX28" fmla="*/ 1130027 w 1365822"/>
              <a:gd name="connsiteY28" fmla="*/ 906475 h 1309436"/>
              <a:gd name="connsiteX29" fmla="*/ 1194321 w 1365822"/>
              <a:gd name="connsiteY29" fmla="*/ 1068400 h 1309436"/>
              <a:gd name="connsiteX30" fmla="*/ 1199083 w 1365822"/>
              <a:gd name="connsiteY30" fmla="*/ 1099356 h 1309436"/>
              <a:gd name="connsiteX31" fmla="*/ 1072877 w 1365822"/>
              <a:gd name="connsiteY31" fmla="*/ 1227943 h 1309436"/>
              <a:gd name="connsiteX32" fmla="*/ 908571 w 1365822"/>
              <a:gd name="connsiteY32" fmla="*/ 1297000 h 1309436"/>
              <a:gd name="connsiteX33" fmla="*/ 715690 w 1365822"/>
              <a:gd name="connsiteY33" fmla="*/ 1306525 h 1309436"/>
              <a:gd name="connsiteX34" fmla="*/ 506140 w 1365822"/>
              <a:gd name="connsiteY34" fmla="*/ 1263662 h 1309436"/>
              <a:gd name="connsiteX35" fmla="*/ 341833 w 1365822"/>
              <a:gd name="connsiteY35" fmla="*/ 1168412 h 1309436"/>
              <a:gd name="connsiteX36" fmla="*/ 294208 w 1365822"/>
              <a:gd name="connsiteY36" fmla="*/ 1120787 h 1309436"/>
              <a:gd name="connsiteX37" fmla="*/ 413271 w 1365822"/>
              <a:gd name="connsiteY37" fmla="*/ 908856 h 1309436"/>
              <a:gd name="connsiteX38" fmla="*/ 510902 w 1365822"/>
              <a:gd name="connsiteY38" fmla="*/ 756456 h 1309436"/>
              <a:gd name="connsiteX39" fmla="*/ 496615 w 1365822"/>
              <a:gd name="connsiteY39" fmla="*/ 718356 h 1309436"/>
              <a:gd name="connsiteX40" fmla="*/ 420415 w 1365822"/>
              <a:gd name="connsiteY40" fmla="*/ 606437 h 1309436"/>
              <a:gd name="connsiteX41" fmla="*/ 377552 w 1365822"/>
              <a:gd name="connsiteY41" fmla="*/ 511187 h 1309436"/>
              <a:gd name="connsiteX42" fmla="*/ 337071 w 1365822"/>
              <a:gd name="connsiteY42" fmla="*/ 420700 h 1309436"/>
              <a:gd name="connsiteX43" fmla="*/ 296590 w 1365822"/>
              <a:gd name="connsiteY43" fmla="*/ 542143 h 1309436"/>
              <a:gd name="connsiteX44" fmla="*/ 227533 w 1365822"/>
              <a:gd name="connsiteY44" fmla="*/ 751693 h 1309436"/>
              <a:gd name="connsiteX45" fmla="*/ 213246 w 1365822"/>
              <a:gd name="connsiteY45" fmla="*/ 794556 h 1309436"/>
              <a:gd name="connsiteX46" fmla="*/ 125140 w 1365822"/>
              <a:gd name="connsiteY46" fmla="*/ 765981 h 1309436"/>
              <a:gd name="connsiteX47" fmla="*/ 1315 w 1365822"/>
              <a:gd name="connsiteY47" fmla="*/ 725500 h 1309436"/>
              <a:gd name="connsiteX0" fmla="*/ 1315 w 1365822"/>
              <a:gd name="connsiteY0" fmla="*/ 709382 h 1293318"/>
              <a:gd name="connsiteX1" fmla="*/ 63227 w 1365822"/>
              <a:gd name="connsiteY1" fmla="*/ 502213 h 1293318"/>
              <a:gd name="connsiteX2" fmla="*/ 115615 w 1365822"/>
              <a:gd name="connsiteY2" fmla="*/ 328382 h 1293318"/>
              <a:gd name="connsiteX3" fmla="*/ 148952 w 1365822"/>
              <a:gd name="connsiteY3" fmla="*/ 192650 h 1293318"/>
              <a:gd name="connsiteX4" fmla="*/ 168002 w 1365822"/>
              <a:gd name="connsiteY4" fmla="*/ 133119 h 1293318"/>
              <a:gd name="connsiteX5" fmla="*/ 244202 w 1365822"/>
              <a:gd name="connsiteY5" fmla="*/ 49775 h 1293318"/>
              <a:gd name="connsiteX6" fmla="*/ 358502 w 1365822"/>
              <a:gd name="connsiteY6" fmla="*/ 4532 h 1293318"/>
              <a:gd name="connsiteX7" fmla="*/ 363265 w 1365822"/>
              <a:gd name="connsiteY7" fmla="*/ 68825 h 1293318"/>
              <a:gd name="connsiteX8" fmla="*/ 418033 w 1365822"/>
              <a:gd name="connsiteY8" fmla="*/ 133119 h 1293318"/>
              <a:gd name="connsiteX9" fmla="*/ 589483 w 1365822"/>
              <a:gd name="connsiteY9" fmla="*/ 202175 h 1293318"/>
              <a:gd name="connsiteX10" fmla="*/ 722833 w 1365822"/>
              <a:gd name="connsiteY10" fmla="*/ 209319 h 1293318"/>
              <a:gd name="connsiteX11" fmla="*/ 882377 w 1365822"/>
              <a:gd name="connsiteY11" fmla="*/ 152169 h 1293318"/>
              <a:gd name="connsiteX12" fmla="*/ 963340 w 1365822"/>
              <a:gd name="connsiteY12" fmla="*/ 64063 h 1293318"/>
              <a:gd name="connsiteX13" fmla="*/ 984771 w 1365822"/>
              <a:gd name="connsiteY13" fmla="*/ 2150 h 1293318"/>
              <a:gd name="connsiteX14" fmla="*/ 1118121 w 1365822"/>
              <a:gd name="connsiteY14" fmla="*/ 142644 h 1293318"/>
              <a:gd name="connsiteX15" fmla="*/ 1160983 w 1365822"/>
              <a:gd name="connsiteY15" fmla="*/ 297425 h 1293318"/>
              <a:gd name="connsiteX16" fmla="*/ 1232421 w 1365822"/>
              <a:gd name="connsiteY16" fmla="*/ 480782 h 1293318"/>
              <a:gd name="connsiteX17" fmla="*/ 1325290 w 1365822"/>
              <a:gd name="connsiteY17" fmla="*/ 659375 h 1293318"/>
              <a:gd name="connsiteX18" fmla="*/ 1365771 w 1365822"/>
              <a:gd name="connsiteY18" fmla="*/ 730813 h 1293318"/>
              <a:gd name="connsiteX19" fmla="*/ 1318146 w 1365822"/>
              <a:gd name="connsiteY19" fmla="*/ 776057 h 1293318"/>
              <a:gd name="connsiteX20" fmla="*/ 1196702 w 1365822"/>
              <a:gd name="connsiteY20" fmla="*/ 880832 h 1293318"/>
              <a:gd name="connsiteX21" fmla="*/ 1170508 w 1365822"/>
              <a:gd name="connsiteY21" fmla="*/ 902263 h 1293318"/>
              <a:gd name="connsiteX22" fmla="*/ 1120502 w 1365822"/>
              <a:gd name="connsiteY22" fmla="*/ 759388 h 1293318"/>
              <a:gd name="connsiteX23" fmla="*/ 1070496 w 1365822"/>
              <a:gd name="connsiteY23" fmla="*/ 664138 h 1293318"/>
              <a:gd name="connsiteX24" fmla="*/ 1058590 w 1365822"/>
              <a:gd name="connsiteY24" fmla="*/ 647469 h 1293318"/>
              <a:gd name="connsiteX25" fmla="*/ 1039540 w 1365822"/>
              <a:gd name="connsiteY25" fmla="*/ 704619 h 1293318"/>
              <a:gd name="connsiteX26" fmla="*/ 1080021 w 1365822"/>
              <a:gd name="connsiteY26" fmla="*/ 787963 h 1293318"/>
              <a:gd name="connsiteX27" fmla="*/ 1130027 w 1365822"/>
              <a:gd name="connsiteY27" fmla="*/ 890357 h 1293318"/>
              <a:gd name="connsiteX28" fmla="*/ 1194321 w 1365822"/>
              <a:gd name="connsiteY28" fmla="*/ 1052282 h 1293318"/>
              <a:gd name="connsiteX29" fmla="*/ 1199083 w 1365822"/>
              <a:gd name="connsiteY29" fmla="*/ 1083238 h 1293318"/>
              <a:gd name="connsiteX30" fmla="*/ 1072877 w 1365822"/>
              <a:gd name="connsiteY30" fmla="*/ 1211825 h 1293318"/>
              <a:gd name="connsiteX31" fmla="*/ 908571 w 1365822"/>
              <a:gd name="connsiteY31" fmla="*/ 1280882 h 1293318"/>
              <a:gd name="connsiteX32" fmla="*/ 715690 w 1365822"/>
              <a:gd name="connsiteY32" fmla="*/ 1290407 h 1293318"/>
              <a:gd name="connsiteX33" fmla="*/ 506140 w 1365822"/>
              <a:gd name="connsiteY33" fmla="*/ 1247544 h 1293318"/>
              <a:gd name="connsiteX34" fmla="*/ 341833 w 1365822"/>
              <a:gd name="connsiteY34" fmla="*/ 1152294 h 1293318"/>
              <a:gd name="connsiteX35" fmla="*/ 294208 w 1365822"/>
              <a:gd name="connsiteY35" fmla="*/ 1104669 h 1293318"/>
              <a:gd name="connsiteX36" fmla="*/ 413271 w 1365822"/>
              <a:gd name="connsiteY36" fmla="*/ 892738 h 1293318"/>
              <a:gd name="connsiteX37" fmla="*/ 510902 w 1365822"/>
              <a:gd name="connsiteY37" fmla="*/ 740338 h 1293318"/>
              <a:gd name="connsiteX38" fmla="*/ 496615 w 1365822"/>
              <a:gd name="connsiteY38" fmla="*/ 702238 h 1293318"/>
              <a:gd name="connsiteX39" fmla="*/ 420415 w 1365822"/>
              <a:gd name="connsiteY39" fmla="*/ 590319 h 1293318"/>
              <a:gd name="connsiteX40" fmla="*/ 377552 w 1365822"/>
              <a:gd name="connsiteY40" fmla="*/ 495069 h 1293318"/>
              <a:gd name="connsiteX41" fmla="*/ 337071 w 1365822"/>
              <a:gd name="connsiteY41" fmla="*/ 404582 h 1293318"/>
              <a:gd name="connsiteX42" fmla="*/ 296590 w 1365822"/>
              <a:gd name="connsiteY42" fmla="*/ 526025 h 1293318"/>
              <a:gd name="connsiteX43" fmla="*/ 227533 w 1365822"/>
              <a:gd name="connsiteY43" fmla="*/ 735575 h 1293318"/>
              <a:gd name="connsiteX44" fmla="*/ 213246 w 1365822"/>
              <a:gd name="connsiteY44" fmla="*/ 778438 h 1293318"/>
              <a:gd name="connsiteX45" fmla="*/ 125140 w 1365822"/>
              <a:gd name="connsiteY45" fmla="*/ 749863 h 1293318"/>
              <a:gd name="connsiteX46" fmla="*/ 1315 w 1365822"/>
              <a:gd name="connsiteY46" fmla="*/ 709382 h 1293318"/>
              <a:gd name="connsiteX0" fmla="*/ 1315 w 1365822"/>
              <a:gd name="connsiteY0" fmla="*/ 716333 h 1300269"/>
              <a:gd name="connsiteX1" fmla="*/ 63227 w 1365822"/>
              <a:gd name="connsiteY1" fmla="*/ 509164 h 1300269"/>
              <a:gd name="connsiteX2" fmla="*/ 115615 w 1365822"/>
              <a:gd name="connsiteY2" fmla="*/ 335333 h 1300269"/>
              <a:gd name="connsiteX3" fmla="*/ 148952 w 1365822"/>
              <a:gd name="connsiteY3" fmla="*/ 199601 h 1300269"/>
              <a:gd name="connsiteX4" fmla="*/ 168002 w 1365822"/>
              <a:gd name="connsiteY4" fmla="*/ 140070 h 1300269"/>
              <a:gd name="connsiteX5" fmla="*/ 244202 w 1365822"/>
              <a:gd name="connsiteY5" fmla="*/ 56726 h 1300269"/>
              <a:gd name="connsiteX6" fmla="*/ 358502 w 1365822"/>
              <a:gd name="connsiteY6" fmla="*/ 11483 h 1300269"/>
              <a:gd name="connsiteX7" fmla="*/ 363265 w 1365822"/>
              <a:gd name="connsiteY7" fmla="*/ 75776 h 1300269"/>
              <a:gd name="connsiteX8" fmla="*/ 418033 w 1365822"/>
              <a:gd name="connsiteY8" fmla="*/ 140070 h 1300269"/>
              <a:gd name="connsiteX9" fmla="*/ 589483 w 1365822"/>
              <a:gd name="connsiteY9" fmla="*/ 209126 h 1300269"/>
              <a:gd name="connsiteX10" fmla="*/ 722833 w 1365822"/>
              <a:gd name="connsiteY10" fmla="*/ 216270 h 1300269"/>
              <a:gd name="connsiteX11" fmla="*/ 882377 w 1365822"/>
              <a:gd name="connsiteY11" fmla="*/ 159120 h 1300269"/>
              <a:gd name="connsiteX12" fmla="*/ 963340 w 1365822"/>
              <a:gd name="connsiteY12" fmla="*/ 71014 h 1300269"/>
              <a:gd name="connsiteX13" fmla="*/ 994296 w 1365822"/>
              <a:gd name="connsiteY13" fmla="*/ 1957 h 1300269"/>
              <a:gd name="connsiteX14" fmla="*/ 1118121 w 1365822"/>
              <a:gd name="connsiteY14" fmla="*/ 149595 h 1300269"/>
              <a:gd name="connsiteX15" fmla="*/ 1160983 w 1365822"/>
              <a:gd name="connsiteY15" fmla="*/ 304376 h 1300269"/>
              <a:gd name="connsiteX16" fmla="*/ 1232421 w 1365822"/>
              <a:gd name="connsiteY16" fmla="*/ 487733 h 1300269"/>
              <a:gd name="connsiteX17" fmla="*/ 1325290 w 1365822"/>
              <a:gd name="connsiteY17" fmla="*/ 666326 h 1300269"/>
              <a:gd name="connsiteX18" fmla="*/ 1365771 w 1365822"/>
              <a:gd name="connsiteY18" fmla="*/ 737764 h 1300269"/>
              <a:gd name="connsiteX19" fmla="*/ 1318146 w 1365822"/>
              <a:gd name="connsiteY19" fmla="*/ 783008 h 1300269"/>
              <a:gd name="connsiteX20" fmla="*/ 1196702 w 1365822"/>
              <a:gd name="connsiteY20" fmla="*/ 887783 h 1300269"/>
              <a:gd name="connsiteX21" fmla="*/ 1170508 w 1365822"/>
              <a:gd name="connsiteY21" fmla="*/ 909214 h 1300269"/>
              <a:gd name="connsiteX22" fmla="*/ 1120502 w 1365822"/>
              <a:gd name="connsiteY22" fmla="*/ 766339 h 1300269"/>
              <a:gd name="connsiteX23" fmla="*/ 1070496 w 1365822"/>
              <a:gd name="connsiteY23" fmla="*/ 671089 h 1300269"/>
              <a:gd name="connsiteX24" fmla="*/ 1058590 w 1365822"/>
              <a:gd name="connsiteY24" fmla="*/ 654420 h 1300269"/>
              <a:gd name="connsiteX25" fmla="*/ 1039540 w 1365822"/>
              <a:gd name="connsiteY25" fmla="*/ 711570 h 1300269"/>
              <a:gd name="connsiteX26" fmla="*/ 1080021 w 1365822"/>
              <a:gd name="connsiteY26" fmla="*/ 794914 h 1300269"/>
              <a:gd name="connsiteX27" fmla="*/ 1130027 w 1365822"/>
              <a:gd name="connsiteY27" fmla="*/ 897308 h 1300269"/>
              <a:gd name="connsiteX28" fmla="*/ 1194321 w 1365822"/>
              <a:gd name="connsiteY28" fmla="*/ 1059233 h 1300269"/>
              <a:gd name="connsiteX29" fmla="*/ 1199083 w 1365822"/>
              <a:gd name="connsiteY29" fmla="*/ 1090189 h 1300269"/>
              <a:gd name="connsiteX30" fmla="*/ 1072877 w 1365822"/>
              <a:gd name="connsiteY30" fmla="*/ 1218776 h 1300269"/>
              <a:gd name="connsiteX31" fmla="*/ 908571 w 1365822"/>
              <a:gd name="connsiteY31" fmla="*/ 1287833 h 1300269"/>
              <a:gd name="connsiteX32" fmla="*/ 715690 w 1365822"/>
              <a:gd name="connsiteY32" fmla="*/ 1297358 h 1300269"/>
              <a:gd name="connsiteX33" fmla="*/ 506140 w 1365822"/>
              <a:gd name="connsiteY33" fmla="*/ 1254495 h 1300269"/>
              <a:gd name="connsiteX34" fmla="*/ 341833 w 1365822"/>
              <a:gd name="connsiteY34" fmla="*/ 1159245 h 1300269"/>
              <a:gd name="connsiteX35" fmla="*/ 294208 w 1365822"/>
              <a:gd name="connsiteY35" fmla="*/ 1111620 h 1300269"/>
              <a:gd name="connsiteX36" fmla="*/ 413271 w 1365822"/>
              <a:gd name="connsiteY36" fmla="*/ 899689 h 1300269"/>
              <a:gd name="connsiteX37" fmla="*/ 510902 w 1365822"/>
              <a:gd name="connsiteY37" fmla="*/ 747289 h 1300269"/>
              <a:gd name="connsiteX38" fmla="*/ 496615 w 1365822"/>
              <a:gd name="connsiteY38" fmla="*/ 709189 h 1300269"/>
              <a:gd name="connsiteX39" fmla="*/ 420415 w 1365822"/>
              <a:gd name="connsiteY39" fmla="*/ 597270 h 1300269"/>
              <a:gd name="connsiteX40" fmla="*/ 377552 w 1365822"/>
              <a:gd name="connsiteY40" fmla="*/ 502020 h 1300269"/>
              <a:gd name="connsiteX41" fmla="*/ 337071 w 1365822"/>
              <a:gd name="connsiteY41" fmla="*/ 411533 h 1300269"/>
              <a:gd name="connsiteX42" fmla="*/ 296590 w 1365822"/>
              <a:gd name="connsiteY42" fmla="*/ 532976 h 1300269"/>
              <a:gd name="connsiteX43" fmla="*/ 227533 w 1365822"/>
              <a:gd name="connsiteY43" fmla="*/ 742526 h 1300269"/>
              <a:gd name="connsiteX44" fmla="*/ 213246 w 1365822"/>
              <a:gd name="connsiteY44" fmla="*/ 785389 h 1300269"/>
              <a:gd name="connsiteX45" fmla="*/ 125140 w 1365822"/>
              <a:gd name="connsiteY45" fmla="*/ 756814 h 1300269"/>
              <a:gd name="connsiteX46" fmla="*/ 1315 w 1365822"/>
              <a:gd name="connsiteY46" fmla="*/ 716333 h 1300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1365822" h="1300269">
                <a:moveTo>
                  <a:pt x="1315" y="716333"/>
                </a:moveTo>
                <a:cubicBezTo>
                  <a:pt x="-9004" y="675058"/>
                  <a:pt x="44177" y="572664"/>
                  <a:pt x="63227" y="509164"/>
                </a:cubicBezTo>
                <a:cubicBezTo>
                  <a:pt x="82277" y="445664"/>
                  <a:pt x="101328" y="386927"/>
                  <a:pt x="115615" y="335333"/>
                </a:cubicBezTo>
                <a:cubicBezTo>
                  <a:pt x="129902" y="283739"/>
                  <a:pt x="140221" y="232145"/>
                  <a:pt x="148952" y="199601"/>
                </a:cubicBezTo>
                <a:cubicBezTo>
                  <a:pt x="157683" y="167057"/>
                  <a:pt x="152127" y="163882"/>
                  <a:pt x="168002" y="140070"/>
                </a:cubicBezTo>
                <a:cubicBezTo>
                  <a:pt x="183877" y="116257"/>
                  <a:pt x="212452" y="78157"/>
                  <a:pt x="244202" y="56726"/>
                </a:cubicBezTo>
                <a:cubicBezTo>
                  <a:pt x="275952" y="35295"/>
                  <a:pt x="338658" y="8308"/>
                  <a:pt x="358502" y="11483"/>
                </a:cubicBezTo>
                <a:cubicBezTo>
                  <a:pt x="378346" y="14658"/>
                  <a:pt x="353343" y="54345"/>
                  <a:pt x="363265" y="75776"/>
                </a:cubicBezTo>
                <a:cubicBezTo>
                  <a:pt x="373187" y="97207"/>
                  <a:pt x="380330" y="117845"/>
                  <a:pt x="418033" y="140070"/>
                </a:cubicBezTo>
                <a:cubicBezTo>
                  <a:pt x="455736" y="162295"/>
                  <a:pt x="538683" y="196426"/>
                  <a:pt x="589483" y="209126"/>
                </a:cubicBezTo>
                <a:cubicBezTo>
                  <a:pt x="640283" y="221826"/>
                  <a:pt x="674017" y="224604"/>
                  <a:pt x="722833" y="216270"/>
                </a:cubicBezTo>
                <a:cubicBezTo>
                  <a:pt x="771649" y="207936"/>
                  <a:pt x="842293" y="183329"/>
                  <a:pt x="882377" y="159120"/>
                </a:cubicBezTo>
                <a:cubicBezTo>
                  <a:pt x="922462" y="134911"/>
                  <a:pt x="944687" y="97208"/>
                  <a:pt x="963340" y="71014"/>
                </a:cubicBezTo>
                <a:cubicBezTo>
                  <a:pt x="981993" y="44820"/>
                  <a:pt x="968499" y="-11140"/>
                  <a:pt x="994296" y="1957"/>
                </a:cubicBezTo>
                <a:cubicBezTo>
                  <a:pt x="1020093" y="15054"/>
                  <a:pt x="1090340" y="99192"/>
                  <a:pt x="1118121" y="149595"/>
                </a:cubicBezTo>
                <a:cubicBezTo>
                  <a:pt x="1145902" y="199998"/>
                  <a:pt x="1141933" y="248020"/>
                  <a:pt x="1160983" y="304376"/>
                </a:cubicBezTo>
                <a:cubicBezTo>
                  <a:pt x="1180033" y="360732"/>
                  <a:pt x="1205037" y="427408"/>
                  <a:pt x="1232421" y="487733"/>
                </a:cubicBezTo>
                <a:cubicBezTo>
                  <a:pt x="1259805" y="548058"/>
                  <a:pt x="1303065" y="624654"/>
                  <a:pt x="1325290" y="666326"/>
                </a:cubicBezTo>
                <a:cubicBezTo>
                  <a:pt x="1347515" y="707998"/>
                  <a:pt x="1366962" y="718317"/>
                  <a:pt x="1365771" y="737764"/>
                </a:cubicBezTo>
                <a:cubicBezTo>
                  <a:pt x="1364580" y="757211"/>
                  <a:pt x="1346324" y="758005"/>
                  <a:pt x="1318146" y="783008"/>
                </a:cubicBezTo>
                <a:cubicBezTo>
                  <a:pt x="1289968" y="808011"/>
                  <a:pt x="1221308" y="866749"/>
                  <a:pt x="1196702" y="887783"/>
                </a:cubicBezTo>
                <a:cubicBezTo>
                  <a:pt x="1172096" y="908817"/>
                  <a:pt x="1183208" y="929455"/>
                  <a:pt x="1170508" y="909214"/>
                </a:cubicBezTo>
                <a:cubicBezTo>
                  <a:pt x="1157808" y="888973"/>
                  <a:pt x="1137171" y="806027"/>
                  <a:pt x="1120502" y="766339"/>
                </a:cubicBezTo>
                <a:cubicBezTo>
                  <a:pt x="1103833" y="726652"/>
                  <a:pt x="1080815" y="689742"/>
                  <a:pt x="1070496" y="671089"/>
                </a:cubicBezTo>
                <a:cubicBezTo>
                  <a:pt x="1060177" y="652436"/>
                  <a:pt x="1063749" y="647673"/>
                  <a:pt x="1058590" y="654420"/>
                </a:cubicBezTo>
                <a:cubicBezTo>
                  <a:pt x="1053431" y="661167"/>
                  <a:pt x="1035968" y="688154"/>
                  <a:pt x="1039540" y="711570"/>
                </a:cubicBezTo>
                <a:cubicBezTo>
                  <a:pt x="1043112" y="734986"/>
                  <a:pt x="1080021" y="794914"/>
                  <a:pt x="1080021" y="794914"/>
                </a:cubicBezTo>
                <a:cubicBezTo>
                  <a:pt x="1095102" y="825870"/>
                  <a:pt x="1110977" y="853255"/>
                  <a:pt x="1130027" y="897308"/>
                </a:cubicBezTo>
                <a:cubicBezTo>
                  <a:pt x="1149077" y="941361"/>
                  <a:pt x="1182812" y="1027086"/>
                  <a:pt x="1194321" y="1059233"/>
                </a:cubicBezTo>
                <a:cubicBezTo>
                  <a:pt x="1205830" y="1091380"/>
                  <a:pt x="1219324" y="1063599"/>
                  <a:pt x="1199083" y="1090189"/>
                </a:cubicBezTo>
                <a:cubicBezTo>
                  <a:pt x="1178842" y="1116779"/>
                  <a:pt x="1121296" y="1185835"/>
                  <a:pt x="1072877" y="1218776"/>
                </a:cubicBezTo>
                <a:cubicBezTo>
                  <a:pt x="1024458" y="1251717"/>
                  <a:pt x="968102" y="1274736"/>
                  <a:pt x="908571" y="1287833"/>
                </a:cubicBezTo>
                <a:cubicBezTo>
                  <a:pt x="849040" y="1300930"/>
                  <a:pt x="782762" y="1302914"/>
                  <a:pt x="715690" y="1297358"/>
                </a:cubicBezTo>
                <a:cubicBezTo>
                  <a:pt x="648618" y="1291802"/>
                  <a:pt x="568450" y="1277514"/>
                  <a:pt x="506140" y="1254495"/>
                </a:cubicBezTo>
                <a:cubicBezTo>
                  <a:pt x="443831" y="1231476"/>
                  <a:pt x="377155" y="1183058"/>
                  <a:pt x="341833" y="1159245"/>
                </a:cubicBezTo>
                <a:cubicBezTo>
                  <a:pt x="306511" y="1135433"/>
                  <a:pt x="282302" y="1154879"/>
                  <a:pt x="294208" y="1111620"/>
                </a:cubicBezTo>
                <a:cubicBezTo>
                  <a:pt x="306114" y="1068361"/>
                  <a:pt x="377155" y="960411"/>
                  <a:pt x="413271" y="899689"/>
                </a:cubicBezTo>
                <a:cubicBezTo>
                  <a:pt x="449387" y="838967"/>
                  <a:pt x="497011" y="779039"/>
                  <a:pt x="510902" y="747289"/>
                </a:cubicBezTo>
                <a:cubicBezTo>
                  <a:pt x="524793" y="715539"/>
                  <a:pt x="511696" y="734192"/>
                  <a:pt x="496615" y="709189"/>
                </a:cubicBezTo>
                <a:cubicBezTo>
                  <a:pt x="481534" y="684186"/>
                  <a:pt x="440259" y="631798"/>
                  <a:pt x="420415" y="597270"/>
                </a:cubicBezTo>
                <a:cubicBezTo>
                  <a:pt x="400571" y="562742"/>
                  <a:pt x="377552" y="502020"/>
                  <a:pt x="377552" y="502020"/>
                </a:cubicBezTo>
                <a:cubicBezTo>
                  <a:pt x="363661" y="471064"/>
                  <a:pt x="350565" y="406374"/>
                  <a:pt x="337071" y="411533"/>
                </a:cubicBezTo>
                <a:cubicBezTo>
                  <a:pt x="323577" y="416692"/>
                  <a:pt x="314846" y="477811"/>
                  <a:pt x="296590" y="532976"/>
                </a:cubicBezTo>
                <a:cubicBezTo>
                  <a:pt x="278334" y="588141"/>
                  <a:pt x="241424" y="700457"/>
                  <a:pt x="227533" y="742526"/>
                </a:cubicBezTo>
                <a:cubicBezTo>
                  <a:pt x="213642" y="784595"/>
                  <a:pt x="230311" y="783008"/>
                  <a:pt x="213246" y="785389"/>
                </a:cubicBezTo>
                <a:cubicBezTo>
                  <a:pt x="196181" y="787770"/>
                  <a:pt x="160065" y="769117"/>
                  <a:pt x="125140" y="756814"/>
                </a:cubicBezTo>
                <a:cubicBezTo>
                  <a:pt x="90215" y="744511"/>
                  <a:pt x="11634" y="757608"/>
                  <a:pt x="1315" y="716333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任意多边形: 形状 74">
            <a:extLst>
              <a:ext uri="{FF2B5EF4-FFF2-40B4-BE49-F238E27FC236}">
                <a16:creationId xmlns:a16="http://schemas.microsoft.com/office/drawing/2014/main" id="{BD975D96-B4D0-4C7A-B7B5-A284AE8F9BA4}"/>
              </a:ext>
            </a:extLst>
          </p:cNvPr>
          <p:cNvSpPr/>
          <p:nvPr/>
        </p:nvSpPr>
        <p:spPr>
          <a:xfrm>
            <a:off x="3231318" y="3202779"/>
            <a:ext cx="1037796" cy="2961892"/>
          </a:xfrm>
          <a:custGeom>
            <a:avLst/>
            <a:gdLst>
              <a:gd name="connsiteX0" fmla="*/ 307900 w 1083482"/>
              <a:gd name="connsiteY0" fmla="*/ 47851 h 2958226"/>
              <a:gd name="connsiteX1" fmla="*/ 165025 w 1083482"/>
              <a:gd name="connsiteY1" fmla="*/ 247876 h 2958226"/>
              <a:gd name="connsiteX2" fmla="*/ 25325 w 1083482"/>
              <a:gd name="connsiteY2" fmla="*/ 539976 h 2958226"/>
              <a:gd name="connsiteX3" fmla="*/ 3100 w 1083482"/>
              <a:gd name="connsiteY3" fmla="*/ 851126 h 2958226"/>
              <a:gd name="connsiteX4" fmla="*/ 63425 w 1083482"/>
              <a:gd name="connsiteY4" fmla="*/ 1213076 h 2958226"/>
              <a:gd name="connsiteX5" fmla="*/ 161850 w 1083482"/>
              <a:gd name="connsiteY5" fmla="*/ 1581376 h 2958226"/>
              <a:gd name="connsiteX6" fmla="*/ 238050 w 1083482"/>
              <a:gd name="connsiteY6" fmla="*/ 1813151 h 2958226"/>
              <a:gd name="connsiteX7" fmla="*/ 165025 w 1083482"/>
              <a:gd name="connsiteY7" fmla="*/ 1943326 h 2958226"/>
              <a:gd name="connsiteX8" fmla="*/ 123750 w 1083482"/>
              <a:gd name="connsiteY8" fmla="*/ 2213201 h 2958226"/>
              <a:gd name="connsiteX9" fmla="*/ 126925 w 1083482"/>
              <a:gd name="connsiteY9" fmla="*/ 2578326 h 2958226"/>
              <a:gd name="connsiteX10" fmla="*/ 149150 w 1083482"/>
              <a:gd name="connsiteY10" fmla="*/ 2914876 h 2958226"/>
              <a:gd name="connsiteX11" fmla="*/ 184075 w 1083482"/>
              <a:gd name="connsiteY11" fmla="*/ 2940276 h 2958226"/>
              <a:gd name="connsiteX12" fmla="*/ 330125 w 1083482"/>
              <a:gd name="connsiteY12" fmla="*/ 2940276 h 2958226"/>
              <a:gd name="connsiteX13" fmla="*/ 457125 w 1083482"/>
              <a:gd name="connsiteY13" fmla="*/ 2940276 h 2958226"/>
              <a:gd name="connsiteX14" fmla="*/ 476175 w 1083482"/>
              <a:gd name="connsiteY14" fmla="*/ 2851376 h 2958226"/>
              <a:gd name="connsiteX15" fmla="*/ 476175 w 1083482"/>
              <a:gd name="connsiteY15" fmla="*/ 2479901 h 2958226"/>
              <a:gd name="connsiteX16" fmla="*/ 504750 w 1083482"/>
              <a:gd name="connsiteY16" fmla="*/ 2181451 h 2958226"/>
              <a:gd name="connsiteX17" fmla="*/ 539675 w 1083482"/>
              <a:gd name="connsiteY17" fmla="*/ 1867126 h 2958226"/>
              <a:gd name="connsiteX18" fmla="*/ 561900 w 1083482"/>
              <a:gd name="connsiteY18" fmla="*/ 1717901 h 2958226"/>
              <a:gd name="connsiteX19" fmla="*/ 580950 w 1083482"/>
              <a:gd name="connsiteY19" fmla="*/ 1511526 h 2958226"/>
              <a:gd name="connsiteX20" fmla="*/ 577775 w 1083482"/>
              <a:gd name="connsiteY20" fmla="*/ 962251 h 2958226"/>
              <a:gd name="connsiteX21" fmla="*/ 615875 w 1083482"/>
              <a:gd name="connsiteY21" fmla="*/ 1187676 h 2958226"/>
              <a:gd name="connsiteX22" fmla="*/ 682550 w 1083482"/>
              <a:gd name="connsiteY22" fmla="*/ 1686151 h 2958226"/>
              <a:gd name="connsiteX23" fmla="*/ 695250 w 1083482"/>
              <a:gd name="connsiteY23" fmla="*/ 1765526 h 2958226"/>
              <a:gd name="connsiteX24" fmla="*/ 631750 w 1083482"/>
              <a:gd name="connsiteY24" fmla="*/ 2111601 h 2958226"/>
              <a:gd name="connsiteX25" fmla="*/ 688900 w 1083482"/>
              <a:gd name="connsiteY25" fmla="*/ 2702151 h 2958226"/>
              <a:gd name="connsiteX26" fmla="*/ 746050 w 1083482"/>
              <a:gd name="connsiteY26" fmla="*/ 2946626 h 2958226"/>
              <a:gd name="connsiteX27" fmla="*/ 977825 w 1083482"/>
              <a:gd name="connsiteY27" fmla="*/ 2914876 h 2958226"/>
              <a:gd name="connsiteX28" fmla="*/ 1079425 w 1083482"/>
              <a:gd name="connsiteY28" fmla="*/ 2879951 h 2958226"/>
              <a:gd name="connsiteX29" fmla="*/ 1057200 w 1083482"/>
              <a:gd name="connsiteY29" fmla="*/ 2800576 h 2958226"/>
              <a:gd name="connsiteX30" fmla="*/ 1000050 w 1083482"/>
              <a:gd name="connsiteY30" fmla="*/ 1778226 h 2958226"/>
              <a:gd name="connsiteX31" fmla="*/ 1069900 w 1083482"/>
              <a:gd name="connsiteY31" fmla="*/ 1454376 h 2958226"/>
              <a:gd name="connsiteX32" fmla="*/ 1063550 w 1083482"/>
              <a:gd name="connsiteY32" fmla="*/ 692376 h 2958226"/>
              <a:gd name="connsiteX33" fmla="*/ 876225 w 1083482"/>
              <a:gd name="connsiteY33" fmla="*/ 152626 h 2958226"/>
              <a:gd name="connsiteX34" fmla="*/ 768275 w 1083482"/>
              <a:gd name="connsiteY34" fmla="*/ 6576 h 2958226"/>
              <a:gd name="connsiteX35" fmla="*/ 307900 w 1083482"/>
              <a:gd name="connsiteY35" fmla="*/ 47851 h 2958226"/>
              <a:gd name="connsiteX0" fmla="*/ 285675 w 1083482"/>
              <a:gd name="connsiteY0" fmla="*/ 47851 h 2958226"/>
              <a:gd name="connsiteX1" fmla="*/ 165025 w 1083482"/>
              <a:gd name="connsiteY1" fmla="*/ 247876 h 2958226"/>
              <a:gd name="connsiteX2" fmla="*/ 25325 w 1083482"/>
              <a:gd name="connsiteY2" fmla="*/ 539976 h 2958226"/>
              <a:gd name="connsiteX3" fmla="*/ 3100 w 1083482"/>
              <a:gd name="connsiteY3" fmla="*/ 851126 h 2958226"/>
              <a:gd name="connsiteX4" fmla="*/ 63425 w 1083482"/>
              <a:gd name="connsiteY4" fmla="*/ 1213076 h 2958226"/>
              <a:gd name="connsiteX5" fmla="*/ 161850 w 1083482"/>
              <a:gd name="connsiteY5" fmla="*/ 1581376 h 2958226"/>
              <a:gd name="connsiteX6" fmla="*/ 238050 w 1083482"/>
              <a:gd name="connsiteY6" fmla="*/ 1813151 h 2958226"/>
              <a:gd name="connsiteX7" fmla="*/ 165025 w 1083482"/>
              <a:gd name="connsiteY7" fmla="*/ 1943326 h 2958226"/>
              <a:gd name="connsiteX8" fmla="*/ 123750 w 1083482"/>
              <a:gd name="connsiteY8" fmla="*/ 2213201 h 2958226"/>
              <a:gd name="connsiteX9" fmla="*/ 126925 w 1083482"/>
              <a:gd name="connsiteY9" fmla="*/ 2578326 h 2958226"/>
              <a:gd name="connsiteX10" fmla="*/ 149150 w 1083482"/>
              <a:gd name="connsiteY10" fmla="*/ 2914876 h 2958226"/>
              <a:gd name="connsiteX11" fmla="*/ 184075 w 1083482"/>
              <a:gd name="connsiteY11" fmla="*/ 2940276 h 2958226"/>
              <a:gd name="connsiteX12" fmla="*/ 330125 w 1083482"/>
              <a:gd name="connsiteY12" fmla="*/ 2940276 h 2958226"/>
              <a:gd name="connsiteX13" fmla="*/ 457125 w 1083482"/>
              <a:gd name="connsiteY13" fmla="*/ 2940276 h 2958226"/>
              <a:gd name="connsiteX14" fmla="*/ 476175 w 1083482"/>
              <a:gd name="connsiteY14" fmla="*/ 2851376 h 2958226"/>
              <a:gd name="connsiteX15" fmla="*/ 476175 w 1083482"/>
              <a:gd name="connsiteY15" fmla="*/ 2479901 h 2958226"/>
              <a:gd name="connsiteX16" fmla="*/ 504750 w 1083482"/>
              <a:gd name="connsiteY16" fmla="*/ 2181451 h 2958226"/>
              <a:gd name="connsiteX17" fmla="*/ 539675 w 1083482"/>
              <a:gd name="connsiteY17" fmla="*/ 1867126 h 2958226"/>
              <a:gd name="connsiteX18" fmla="*/ 561900 w 1083482"/>
              <a:gd name="connsiteY18" fmla="*/ 1717901 h 2958226"/>
              <a:gd name="connsiteX19" fmla="*/ 580950 w 1083482"/>
              <a:gd name="connsiteY19" fmla="*/ 1511526 h 2958226"/>
              <a:gd name="connsiteX20" fmla="*/ 577775 w 1083482"/>
              <a:gd name="connsiteY20" fmla="*/ 962251 h 2958226"/>
              <a:gd name="connsiteX21" fmla="*/ 615875 w 1083482"/>
              <a:gd name="connsiteY21" fmla="*/ 1187676 h 2958226"/>
              <a:gd name="connsiteX22" fmla="*/ 682550 w 1083482"/>
              <a:gd name="connsiteY22" fmla="*/ 1686151 h 2958226"/>
              <a:gd name="connsiteX23" fmla="*/ 695250 w 1083482"/>
              <a:gd name="connsiteY23" fmla="*/ 1765526 h 2958226"/>
              <a:gd name="connsiteX24" fmla="*/ 631750 w 1083482"/>
              <a:gd name="connsiteY24" fmla="*/ 2111601 h 2958226"/>
              <a:gd name="connsiteX25" fmla="*/ 688900 w 1083482"/>
              <a:gd name="connsiteY25" fmla="*/ 2702151 h 2958226"/>
              <a:gd name="connsiteX26" fmla="*/ 746050 w 1083482"/>
              <a:gd name="connsiteY26" fmla="*/ 2946626 h 2958226"/>
              <a:gd name="connsiteX27" fmla="*/ 977825 w 1083482"/>
              <a:gd name="connsiteY27" fmla="*/ 2914876 h 2958226"/>
              <a:gd name="connsiteX28" fmla="*/ 1079425 w 1083482"/>
              <a:gd name="connsiteY28" fmla="*/ 2879951 h 2958226"/>
              <a:gd name="connsiteX29" fmla="*/ 1057200 w 1083482"/>
              <a:gd name="connsiteY29" fmla="*/ 2800576 h 2958226"/>
              <a:gd name="connsiteX30" fmla="*/ 1000050 w 1083482"/>
              <a:gd name="connsiteY30" fmla="*/ 1778226 h 2958226"/>
              <a:gd name="connsiteX31" fmla="*/ 1069900 w 1083482"/>
              <a:gd name="connsiteY31" fmla="*/ 1454376 h 2958226"/>
              <a:gd name="connsiteX32" fmla="*/ 1063550 w 1083482"/>
              <a:gd name="connsiteY32" fmla="*/ 692376 h 2958226"/>
              <a:gd name="connsiteX33" fmla="*/ 876225 w 1083482"/>
              <a:gd name="connsiteY33" fmla="*/ 152626 h 2958226"/>
              <a:gd name="connsiteX34" fmla="*/ 768275 w 1083482"/>
              <a:gd name="connsiteY34" fmla="*/ 6576 h 2958226"/>
              <a:gd name="connsiteX35" fmla="*/ 285675 w 1083482"/>
              <a:gd name="connsiteY35" fmla="*/ 47851 h 2958226"/>
              <a:gd name="connsiteX0" fmla="*/ 285675 w 1083482"/>
              <a:gd name="connsiteY0" fmla="*/ 47851 h 2958226"/>
              <a:gd name="connsiteX1" fmla="*/ 165025 w 1083482"/>
              <a:gd name="connsiteY1" fmla="*/ 247876 h 2958226"/>
              <a:gd name="connsiteX2" fmla="*/ 25325 w 1083482"/>
              <a:gd name="connsiteY2" fmla="*/ 539976 h 2958226"/>
              <a:gd name="connsiteX3" fmla="*/ 3100 w 1083482"/>
              <a:gd name="connsiteY3" fmla="*/ 851126 h 2958226"/>
              <a:gd name="connsiteX4" fmla="*/ 63425 w 1083482"/>
              <a:gd name="connsiteY4" fmla="*/ 1213076 h 2958226"/>
              <a:gd name="connsiteX5" fmla="*/ 161850 w 1083482"/>
              <a:gd name="connsiteY5" fmla="*/ 1581376 h 2958226"/>
              <a:gd name="connsiteX6" fmla="*/ 238050 w 1083482"/>
              <a:gd name="connsiteY6" fmla="*/ 1813151 h 2958226"/>
              <a:gd name="connsiteX7" fmla="*/ 165025 w 1083482"/>
              <a:gd name="connsiteY7" fmla="*/ 1943326 h 2958226"/>
              <a:gd name="connsiteX8" fmla="*/ 123750 w 1083482"/>
              <a:gd name="connsiteY8" fmla="*/ 2213201 h 2958226"/>
              <a:gd name="connsiteX9" fmla="*/ 126925 w 1083482"/>
              <a:gd name="connsiteY9" fmla="*/ 2578326 h 2958226"/>
              <a:gd name="connsiteX10" fmla="*/ 149150 w 1083482"/>
              <a:gd name="connsiteY10" fmla="*/ 2914876 h 2958226"/>
              <a:gd name="connsiteX11" fmla="*/ 184075 w 1083482"/>
              <a:gd name="connsiteY11" fmla="*/ 2940276 h 2958226"/>
              <a:gd name="connsiteX12" fmla="*/ 330125 w 1083482"/>
              <a:gd name="connsiteY12" fmla="*/ 2940276 h 2958226"/>
              <a:gd name="connsiteX13" fmla="*/ 457125 w 1083482"/>
              <a:gd name="connsiteY13" fmla="*/ 2940276 h 2958226"/>
              <a:gd name="connsiteX14" fmla="*/ 476175 w 1083482"/>
              <a:gd name="connsiteY14" fmla="*/ 2851376 h 2958226"/>
              <a:gd name="connsiteX15" fmla="*/ 476175 w 1083482"/>
              <a:gd name="connsiteY15" fmla="*/ 2479901 h 2958226"/>
              <a:gd name="connsiteX16" fmla="*/ 504750 w 1083482"/>
              <a:gd name="connsiteY16" fmla="*/ 2181451 h 2958226"/>
              <a:gd name="connsiteX17" fmla="*/ 539675 w 1083482"/>
              <a:gd name="connsiteY17" fmla="*/ 1867126 h 2958226"/>
              <a:gd name="connsiteX18" fmla="*/ 561900 w 1083482"/>
              <a:gd name="connsiteY18" fmla="*/ 1717901 h 2958226"/>
              <a:gd name="connsiteX19" fmla="*/ 580950 w 1083482"/>
              <a:gd name="connsiteY19" fmla="*/ 1511526 h 2958226"/>
              <a:gd name="connsiteX20" fmla="*/ 577775 w 1083482"/>
              <a:gd name="connsiteY20" fmla="*/ 962251 h 2958226"/>
              <a:gd name="connsiteX21" fmla="*/ 615875 w 1083482"/>
              <a:gd name="connsiteY21" fmla="*/ 1187676 h 2958226"/>
              <a:gd name="connsiteX22" fmla="*/ 682550 w 1083482"/>
              <a:gd name="connsiteY22" fmla="*/ 1686151 h 2958226"/>
              <a:gd name="connsiteX23" fmla="*/ 695250 w 1083482"/>
              <a:gd name="connsiteY23" fmla="*/ 1765526 h 2958226"/>
              <a:gd name="connsiteX24" fmla="*/ 631750 w 1083482"/>
              <a:gd name="connsiteY24" fmla="*/ 2111601 h 2958226"/>
              <a:gd name="connsiteX25" fmla="*/ 688900 w 1083482"/>
              <a:gd name="connsiteY25" fmla="*/ 2702151 h 2958226"/>
              <a:gd name="connsiteX26" fmla="*/ 746050 w 1083482"/>
              <a:gd name="connsiteY26" fmla="*/ 2946626 h 2958226"/>
              <a:gd name="connsiteX27" fmla="*/ 977825 w 1083482"/>
              <a:gd name="connsiteY27" fmla="*/ 2914876 h 2958226"/>
              <a:gd name="connsiteX28" fmla="*/ 1079425 w 1083482"/>
              <a:gd name="connsiteY28" fmla="*/ 2879951 h 2958226"/>
              <a:gd name="connsiteX29" fmla="*/ 1057200 w 1083482"/>
              <a:gd name="connsiteY29" fmla="*/ 2800576 h 2958226"/>
              <a:gd name="connsiteX30" fmla="*/ 1000050 w 1083482"/>
              <a:gd name="connsiteY30" fmla="*/ 1778226 h 2958226"/>
              <a:gd name="connsiteX31" fmla="*/ 1069900 w 1083482"/>
              <a:gd name="connsiteY31" fmla="*/ 1454376 h 2958226"/>
              <a:gd name="connsiteX32" fmla="*/ 1063550 w 1083482"/>
              <a:gd name="connsiteY32" fmla="*/ 692376 h 2958226"/>
              <a:gd name="connsiteX33" fmla="*/ 876225 w 1083482"/>
              <a:gd name="connsiteY33" fmla="*/ 152626 h 2958226"/>
              <a:gd name="connsiteX34" fmla="*/ 768275 w 1083482"/>
              <a:gd name="connsiteY34" fmla="*/ 6576 h 2958226"/>
              <a:gd name="connsiteX35" fmla="*/ 285675 w 1083482"/>
              <a:gd name="connsiteY35" fmla="*/ 47851 h 2958226"/>
              <a:gd name="connsiteX0" fmla="*/ 282605 w 1080412"/>
              <a:gd name="connsiteY0" fmla="*/ 47851 h 2958226"/>
              <a:gd name="connsiteX1" fmla="*/ 161955 w 1080412"/>
              <a:gd name="connsiteY1" fmla="*/ 247876 h 2958226"/>
              <a:gd name="connsiteX2" fmla="*/ 54005 w 1080412"/>
              <a:gd name="connsiteY2" fmla="*/ 565376 h 2958226"/>
              <a:gd name="connsiteX3" fmla="*/ 30 w 1080412"/>
              <a:gd name="connsiteY3" fmla="*/ 851126 h 2958226"/>
              <a:gd name="connsiteX4" fmla="*/ 60355 w 1080412"/>
              <a:gd name="connsiteY4" fmla="*/ 1213076 h 2958226"/>
              <a:gd name="connsiteX5" fmla="*/ 158780 w 1080412"/>
              <a:gd name="connsiteY5" fmla="*/ 1581376 h 2958226"/>
              <a:gd name="connsiteX6" fmla="*/ 234980 w 1080412"/>
              <a:gd name="connsiteY6" fmla="*/ 1813151 h 2958226"/>
              <a:gd name="connsiteX7" fmla="*/ 161955 w 1080412"/>
              <a:gd name="connsiteY7" fmla="*/ 1943326 h 2958226"/>
              <a:gd name="connsiteX8" fmla="*/ 120680 w 1080412"/>
              <a:gd name="connsiteY8" fmla="*/ 2213201 h 2958226"/>
              <a:gd name="connsiteX9" fmla="*/ 123855 w 1080412"/>
              <a:gd name="connsiteY9" fmla="*/ 2578326 h 2958226"/>
              <a:gd name="connsiteX10" fmla="*/ 146080 w 1080412"/>
              <a:gd name="connsiteY10" fmla="*/ 2914876 h 2958226"/>
              <a:gd name="connsiteX11" fmla="*/ 181005 w 1080412"/>
              <a:gd name="connsiteY11" fmla="*/ 2940276 h 2958226"/>
              <a:gd name="connsiteX12" fmla="*/ 327055 w 1080412"/>
              <a:gd name="connsiteY12" fmla="*/ 2940276 h 2958226"/>
              <a:gd name="connsiteX13" fmla="*/ 454055 w 1080412"/>
              <a:gd name="connsiteY13" fmla="*/ 2940276 h 2958226"/>
              <a:gd name="connsiteX14" fmla="*/ 473105 w 1080412"/>
              <a:gd name="connsiteY14" fmla="*/ 2851376 h 2958226"/>
              <a:gd name="connsiteX15" fmla="*/ 473105 w 1080412"/>
              <a:gd name="connsiteY15" fmla="*/ 2479901 h 2958226"/>
              <a:gd name="connsiteX16" fmla="*/ 501680 w 1080412"/>
              <a:gd name="connsiteY16" fmla="*/ 2181451 h 2958226"/>
              <a:gd name="connsiteX17" fmla="*/ 536605 w 1080412"/>
              <a:gd name="connsiteY17" fmla="*/ 1867126 h 2958226"/>
              <a:gd name="connsiteX18" fmla="*/ 558830 w 1080412"/>
              <a:gd name="connsiteY18" fmla="*/ 1717901 h 2958226"/>
              <a:gd name="connsiteX19" fmla="*/ 577880 w 1080412"/>
              <a:gd name="connsiteY19" fmla="*/ 1511526 h 2958226"/>
              <a:gd name="connsiteX20" fmla="*/ 574705 w 1080412"/>
              <a:gd name="connsiteY20" fmla="*/ 962251 h 2958226"/>
              <a:gd name="connsiteX21" fmla="*/ 612805 w 1080412"/>
              <a:gd name="connsiteY21" fmla="*/ 1187676 h 2958226"/>
              <a:gd name="connsiteX22" fmla="*/ 679480 w 1080412"/>
              <a:gd name="connsiteY22" fmla="*/ 1686151 h 2958226"/>
              <a:gd name="connsiteX23" fmla="*/ 692180 w 1080412"/>
              <a:gd name="connsiteY23" fmla="*/ 1765526 h 2958226"/>
              <a:gd name="connsiteX24" fmla="*/ 628680 w 1080412"/>
              <a:gd name="connsiteY24" fmla="*/ 2111601 h 2958226"/>
              <a:gd name="connsiteX25" fmla="*/ 685830 w 1080412"/>
              <a:gd name="connsiteY25" fmla="*/ 2702151 h 2958226"/>
              <a:gd name="connsiteX26" fmla="*/ 742980 w 1080412"/>
              <a:gd name="connsiteY26" fmla="*/ 2946626 h 2958226"/>
              <a:gd name="connsiteX27" fmla="*/ 974755 w 1080412"/>
              <a:gd name="connsiteY27" fmla="*/ 2914876 h 2958226"/>
              <a:gd name="connsiteX28" fmla="*/ 1076355 w 1080412"/>
              <a:gd name="connsiteY28" fmla="*/ 2879951 h 2958226"/>
              <a:gd name="connsiteX29" fmla="*/ 1054130 w 1080412"/>
              <a:gd name="connsiteY29" fmla="*/ 2800576 h 2958226"/>
              <a:gd name="connsiteX30" fmla="*/ 996980 w 1080412"/>
              <a:gd name="connsiteY30" fmla="*/ 1778226 h 2958226"/>
              <a:gd name="connsiteX31" fmla="*/ 1066830 w 1080412"/>
              <a:gd name="connsiteY31" fmla="*/ 1454376 h 2958226"/>
              <a:gd name="connsiteX32" fmla="*/ 1060480 w 1080412"/>
              <a:gd name="connsiteY32" fmla="*/ 692376 h 2958226"/>
              <a:gd name="connsiteX33" fmla="*/ 873155 w 1080412"/>
              <a:gd name="connsiteY33" fmla="*/ 152626 h 2958226"/>
              <a:gd name="connsiteX34" fmla="*/ 765205 w 1080412"/>
              <a:gd name="connsiteY34" fmla="*/ 6576 h 2958226"/>
              <a:gd name="connsiteX35" fmla="*/ 282605 w 1080412"/>
              <a:gd name="connsiteY35" fmla="*/ 47851 h 2958226"/>
              <a:gd name="connsiteX0" fmla="*/ 251067 w 1048874"/>
              <a:gd name="connsiteY0" fmla="*/ 47851 h 2958226"/>
              <a:gd name="connsiteX1" fmla="*/ 130417 w 1048874"/>
              <a:gd name="connsiteY1" fmla="*/ 247876 h 2958226"/>
              <a:gd name="connsiteX2" fmla="*/ 22467 w 1048874"/>
              <a:gd name="connsiteY2" fmla="*/ 565376 h 2958226"/>
              <a:gd name="connsiteX3" fmla="*/ 242 w 1048874"/>
              <a:gd name="connsiteY3" fmla="*/ 867001 h 2958226"/>
              <a:gd name="connsiteX4" fmla="*/ 28817 w 1048874"/>
              <a:gd name="connsiteY4" fmla="*/ 1213076 h 2958226"/>
              <a:gd name="connsiteX5" fmla="*/ 127242 w 1048874"/>
              <a:gd name="connsiteY5" fmla="*/ 1581376 h 2958226"/>
              <a:gd name="connsiteX6" fmla="*/ 203442 w 1048874"/>
              <a:gd name="connsiteY6" fmla="*/ 1813151 h 2958226"/>
              <a:gd name="connsiteX7" fmla="*/ 130417 w 1048874"/>
              <a:gd name="connsiteY7" fmla="*/ 1943326 h 2958226"/>
              <a:gd name="connsiteX8" fmla="*/ 89142 w 1048874"/>
              <a:gd name="connsiteY8" fmla="*/ 2213201 h 2958226"/>
              <a:gd name="connsiteX9" fmla="*/ 92317 w 1048874"/>
              <a:gd name="connsiteY9" fmla="*/ 2578326 h 2958226"/>
              <a:gd name="connsiteX10" fmla="*/ 114542 w 1048874"/>
              <a:gd name="connsiteY10" fmla="*/ 2914876 h 2958226"/>
              <a:gd name="connsiteX11" fmla="*/ 149467 w 1048874"/>
              <a:gd name="connsiteY11" fmla="*/ 2940276 h 2958226"/>
              <a:gd name="connsiteX12" fmla="*/ 295517 w 1048874"/>
              <a:gd name="connsiteY12" fmla="*/ 2940276 h 2958226"/>
              <a:gd name="connsiteX13" fmla="*/ 422517 w 1048874"/>
              <a:gd name="connsiteY13" fmla="*/ 2940276 h 2958226"/>
              <a:gd name="connsiteX14" fmla="*/ 441567 w 1048874"/>
              <a:gd name="connsiteY14" fmla="*/ 2851376 h 2958226"/>
              <a:gd name="connsiteX15" fmla="*/ 441567 w 1048874"/>
              <a:gd name="connsiteY15" fmla="*/ 2479901 h 2958226"/>
              <a:gd name="connsiteX16" fmla="*/ 470142 w 1048874"/>
              <a:gd name="connsiteY16" fmla="*/ 2181451 h 2958226"/>
              <a:gd name="connsiteX17" fmla="*/ 505067 w 1048874"/>
              <a:gd name="connsiteY17" fmla="*/ 1867126 h 2958226"/>
              <a:gd name="connsiteX18" fmla="*/ 527292 w 1048874"/>
              <a:gd name="connsiteY18" fmla="*/ 1717901 h 2958226"/>
              <a:gd name="connsiteX19" fmla="*/ 546342 w 1048874"/>
              <a:gd name="connsiteY19" fmla="*/ 1511526 h 2958226"/>
              <a:gd name="connsiteX20" fmla="*/ 543167 w 1048874"/>
              <a:gd name="connsiteY20" fmla="*/ 962251 h 2958226"/>
              <a:gd name="connsiteX21" fmla="*/ 581267 w 1048874"/>
              <a:gd name="connsiteY21" fmla="*/ 1187676 h 2958226"/>
              <a:gd name="connsiteX22" fmla="*/ 647942 w 1048874"/>
              <a:gd name="connsiteY22" fmla="*/ 1686151 h 2958226"/>
              <a:gd name="connsiteX23" fmla="*/ 660642 w 1048874"/>
              <a:gd name="connsiteY23" fmla="*/ 1765526 h 2958226"/>
              <a:gd name="connsiteX24" fmla="*/ 597142 w 1048874"/>
              <a:gd name="connsiteY24" fmla="*/ 2111601 h 2958226"/>
              <a:gd name="connsiteX25" fmla="*/ 654292 w 1048874"/>
              <a:gd name="connsiteY25" fmla="*/ 2702151 h 2958226"/>
              <a:gd name="connsiteX26" fmla="*/ 711442 w 1048874"/>
              <a:gd name="connsiteY26" fmla="*/ 2946626 h 2958226"/>
              <a:gd name="connsiteX27" fmla="*/ 943217 w 1048874"/>
              <a:gd name="connsiteY27" fmla="*/ 2914876 h 2958226"/>
              <a:gd name="connsiteX28" fmla="*/ 1044817 w 1048874"/>
              <a:gd name="connsiteY28" fmla="*/ 2879951 h 2958226"/>
              <a:gd name="connsiteX29" fmla="*/ 1022592 w 1048874"/>
              <a:gd name="connsiteY29" fmla="*/ 2800576 h 2958226"/>
              <a:gd name="connsiteX30" fmla="*/ 965442 w 1048874"/>
              <a:gd name="connsiteY30" fmla="*/ 1778226 h 2958226"/>
              <a:gd name="connsiteX31" fmla="*/ 1035292 w 1048874"/>
              <a:gd name="connsiteY31" fmla="*/ 1454376 h 2958226"/>
              <a:gd name="connsiteX32" fmla="*/ 1028942 w 1048874"/>
              <a:gd name="connsiteY32" fmla="*/ 692376 h 2958226"/>
              <a:gd name="connsiteX33" fmla="*/ 841617 w 1048874"/>
              <a:gd name="connsiteY33" fmla="*/ 152626 h 2958226"/>
              <a:gd name="connsiteX34" fmla="*/ 733667 w 1048874"/>
              <a:gd name="connsiteY34" fmla="*/ 6576 h 2958226"/>
              <a:gd name="connsiteX35" fmla="*/ 251067 w 1048874"/>
              <a:gd name="connsiteY35" fmla="*/ 47851 h 2958226"/>
              <a:gd name="connsiteX0" fmla="*/ 253089 w 1050896"/>
              <a:gd name="connsiteY0" fmla="*/ 47851 h 2958226"/>
              <a:gd name="connsiteX1" fmla="*/ 132439 w 1050896"/>
              <a:gd name="connsiteY1" fmla="*/ 247876 h 2958226"/>
              <a:gd name="connsiteX2" fmla="*/ 24489 w 1050896"/>
              <a:gd name="connsiteY2" fmla="*/ 565376 h 2958226"/>
              <a:gd name="connsiteX3" fmla="*/ 2264 w 1050896"/>
              <a:gd name="connsiteY3" fmla="*/ 867001 h 2958226"/>
              <a:gd name="connsiteX4" fmla="*/ 62589 w 1050896"/>
              <a:gd name="connsiteY4" fmla="*/ 1225776 h 2958226"/>
              <a:gd name="connsiteX5" fmla="*/ 129264 w 1050896"/>
              <a:gd name="connsiteY5" fmla="*/ 1581376 h 2958226"/>
              <a:gd name="connsiteX6" fmla="*/ 205464 w 1050896"/>
              <a:gd name="connsiteY6" fmla="*/ 1813151 h 2958226"/>
              <a:gd name="connsiteX7" fmla="*/ 132439 w 1050896"/>
              <a:gd name="connsiteY7" fmla="*/ 1943326 h 2958226"/>
              <a:gd name="connsiteX8" fmla="*/ 91164 w 1050896"/>
              <a:gd name="connsiteY8" fmla="*/ 2213201 h 2958226"/>
              <a:gd name="connsiteX9" fmla="*/ 94339 w 1050896"/>
              <a:gd name="connsiteY9" fmla="*/ 2578326 h 2958226"/>
              <a:gd name="connsiteX10" fmla="*/ 116564 w 1050896"/>
              <a:gd name="connsiteY10" fmla="*/ 2914876 h 2958226"/>
              <a:gd name="connsiteX11" fmla="*/ 151489 w 1050896"/>
              <a:gd name="connsiteY11" fmla="*/ 2940276 h 2958226"/>
              <a:gd name="connsiteX12" fmla="*/ 297539 w 1050896"/>
              <a:gd name="connsiteY12" fmla="*/ 2940276 h 2958226"/>
              <a:gd name="connsiteX13" fmla="*/ 424539 w 1050896"/>
              <a:gd name="connsiteY13" fmla="*/ 2940276 h 2958226"/>
              <a:gd name="connsiteX14" fmla="*/ 443589 w 1050896"/>
              <a:gd name="connsiteY14" fmla="*/ 2851376 h 2958226"/>
              <a:gd name="connsiteX15" fmla="*/ 443589 w 1050896"/>
              <a:gd name="connsiteY15" fmla="*/ 2479901 h 2958226"/>
              <a:gd name="connsiteX16" fmla="*/ 472164 w 1050896"/>
              <a:gd name="connsiteY16" fmla="*/ 2181451 h 2958226"/>
              <a:gd name="connsiteX17" fmla="*/ 507089 w 1050896"/>
              <a:gd name="connsiteY17" fmla="*/ 1867126 h 2958226"/>
              <a:gd name="connsiteX18" fmla="*/ 529314 w 1050896"/>
              <a:gd name="connsiteY18" fmla="*/ 1717901 h 2958226"/>
              <a:gd name="connsiteX19" fmla="*/ 548364 w 1050896"/>
              <a:gd name="connsiteY19" fmla="*/ 1511526 h 2958226"/>
              <a:gd name="connsiteX20" fmla="*/ 545189 w 1050896"/>
              <a:gd name="connsiteY20" fmla="*/ 962251 h 2958226"/>
              <a:gd name="connsiteX21" fmla="*/ 583289 w 1050896"/>
              <a:gd name="connsiteY21" fmla="*/ 1187676 h 2958226"/>
              <a:gd name="connsiteX22" fmla="*/ 649964 w 1050896"/>
              <a:gd name="connsiteY22" fmla="*/ 1686151 h 2958226"/>
              <a:gd name="connsiteX23" fmla="*/ 662664 w 1050896"/>
              <a:gd name="connsiteY23" fmla="*/ 1765526 h 2958226"/>
              <a:gd name="connsiteX24" fmla="*/ 599164 w 1050896"/>
              <a:gd name="connsiteY24" fmla="*/ 2111601 h 2958226"/>
              <a:gd name="connsiteX25" fmla="*/ 656314 w 1050896"/>
              <a:gd name="connsiteY25" fmla="*/ 2702151 h 2958226"/>
              <a:gd name="connsiteX26" fmla="*/ 713464 w 1050896"/>
              <a:gd name="connsiteY26" fmla="*/ 2946626 h 2958226"/>
              <a:gd name="connsiteX27" fmla="*/ 945239 w 1050896"/>
              <a:gd name="connsiteY27" fmla="*/ 2914876 h 2958226"/>
              <a:gd name="connsiteX28" fmla="*/ 1046839 w 1050896"/>
              <a:gd name="connsiteY28" fmla="*/ 2879951 h 2958226"/>
              <a:gd name="connsiteX29" fmla="*/ 1024614 w 1050896"/>
              <a:gd name="connsiteY29" fmla="*/ 2800576 h 2958226"/>
              <a:gd name="connsiteX30" fmla="*/ 967464 w 1050896"/>
              <a:gd name="connsiteY30" fmla="*/ 1778226 h 2958226"/>
              <a:gd name="connsiteX31" fmla="*/ 1037314 w 1050896"/>
              <a:gd name="connsiteY31" fmla="*/ 1454376 h 2958226"/>
              <a:gd name="connsiteX32" fmla="*/ 1030964 w 1050896"/>
              <a:gd name="connsiteY32" fmla="*/ 692376 h 2958226"/>
              <a:gd name="connsiteX33" fmla="*/ 843639 w 1050896"/>
              <a:gd name="connsiteY33" fmla="*/ 152626 h 2958226"/>
              <a:gd name="connsiteX34" fmla="*/ 735689 w 1050896"/>
              <a:gd name="connsiteY34" fmla="*/ 6576 h 2958226"/>
              <a:gd name="connsiteX35" fmla="*/ 253089 w 1050896"/>
              <a:gd name="connsiteY35" fmla="*/ 47851 h 2958226"/>
              <a:gd name="connsiteX0" fmla="*/ 254649 w 1052456"/>
              <a:gd name="connsiteY0" fmla="*/ 47851 h 2958226"/>
              <a:gd name="connsiteX1" fmla="*/ 133999 w 1052456"/>
              <a:gd name="connsiteY1" fmla="*/ 247876 h 2958226"/>
              <a:gd name="connsiteX2" fmla="*/ 26049 w 1052456"/>
              <a:gd name="connsiteY2" fmla="*/ 565376 h 2958226"/>
              <a:gd name="connsiteX3" fmla="*/ 3824 w 1052456"/>
              <a:gd name="connsiteY3" fmla="*/ 867001 h 2958226"/>
              <a:gd name="connsiteX4" fmla="*/ 86374 w 1052456"/>
              <a:gd name="connsiteY4" fmla="*/ 1241651 h 2958226"/>
              <a:gd name="connsiteX5" fmla="*/ 130824 w 1052456"/>
              <a:gd name="connsiteY5" fmla="*/ 1581376 h 2958226"/>
              <a:gd name="connsiteX6" fmla="*/ 207024 w 1052456"/>
              <a:gd name="connsiteY6" fmla="*/ 1813151 h 2958226"/>
              <a:gd name="connsiteX7" fmla="*/ 133999 w 1052456"/>
              <a:gd name="connsiteY7" fmla="*/ 1943326 h 2958226"/>
              <a:gd name="connsiteX8" fmla="*/ 92724 w 1052456"/>
              <a:gd name="connsiteY8" fmla="*/ 2213201 h 2958226"/>
              <a:gd name="connsiteX9" fmla="*/ 95899 w 1052456"/>
              <a:gd name="connsiteY9" fmla="*/ 2578326 h 2958226"/>
              <a:gd name="connsiteX10" fmla="*/ 118124 w 1052456"/>
              <a:gd name="connsiteY10" fmla="*/ 2914876 h 2958226"/>
              <a:gd name="connsiteX11" fmla="*/ 153049 w 1052456"/>
              <a:gd name="connsiteY11" fmla="*/ 2940276 h 2958226"/>
              <a:gd name="connsiteX12" fmla="*/ 299099 w 1052456"/>
              <a:gd name="connsiteY12" fmla="*/ 2940276 h 2958226"/>
              <a:gd name="connsiteX13" fmla="*/ 426099 w 1052456"/>
              <a:gd name="connsiteY13" fmla="*/ 2940276 h 2958226"/>
              <a:gd name="connsiteX14" fmla="*/ 445149 w 1052456"/>
              <a:gd name="connsiteY14" fmla="*/ 2851376 h 2958226"/>
              <a:gd name="connsiteX15" fmla="*/ 445149 w 1052456"/>
              <a:gd name="connsiteY15" fmla="*/ 2479901 h 2958226"/>
              <a:gd name="connsiteX16" fmla="*/ 473724 w 1052456"/>
              <a:gd name="connsiteY16" fmla="*/ 2181451 h 2958226"/>
              <a:gd name="connsiteX17" fmla="*/ 508649 w 1052456"/>
              <a:gd name="connsiteY17" fmla="*/ 1867126 h 2958226"/>
              <a:gd name="connsiteX18" fmla="*/ 530874 w 1052456"/>
              <a:gd name="connsiteY18" fmla="*/ 1717901 h 2958226"/>
              <a:gd name="connsiteX19" fmla="*/ 549924 w 1052456"/>
              <a:gd name="connsiteY19" fmla="*/ 1511526 h 2958226"/>
              <a:gd name="connsiteX20" fmla="*/ 546749 w 1052456"/>
              <a:gd name="connsiteY20" fmla="*/ 962251 h 2958226"/>
              <a:gd name="connsiteX21" fmla="*/ 584849 w 1052456"/>
              <a:gd name="connsiteY21" fmla="*/ 1187676 h 2958226"/>
              <a:gd name="connsiteX22" fmla="*/ 651524 w 1052456"/>
              <a:gd name="connsiteY22" fmla="*/ 1686151 h 2958226"/>
              <a:gd name="connsiteX23" fmla="*/ 664224 w 1052456"/>
              <a:gd name="connsiteY23" fmla="*/ 1765526 h 2958226"/>
              <a:gd name="connsiteX24" fmla="*/ 600724 w 1052456"/>
              <a:gd name="connsiteY24" fmla="*/ 2111601 h 2958226"/>
              <a:gd name="connsiteX25" fmla="*/ 657874 w 1052456"/>
              <a:gd name="connsiteY25" fmla="*/ 2702151 h 2958226"/>
              <a:gd name="connsiteX26" fmla="*/ 715024 w 1052456"/>
              <a:gd name="connsiteY26" fmla="*/ 2946626 h 2958226"/>
              <a:gd name="connsiteX27" fmla="*/ 946799 w 1052456"/>
              <a:gd name="connsiteY27" fmla="*/ 2914876 h 2958226"/>
              <a:gd name="connsiteX28" fmla="*/ 1048399 w 1052456"/>
              <a:gd name="connsiteY28" fmla="*/ 2879951 h 2958226"/>
              <a:gd name="connsiteX29" fmla="*/ 1026174 w 1052456"/>
              <a:gd name="connsiteY29" fmla="*/ 2800576 h 2958226"/>
              <a:gd name="connsiteX30" fmla="*/ 969024 w 1052456"/>
              <a:gd name="connsiteY30" fmla="*/ 1778226 h 2958226"/>
              <a:gd name="connsiteX31" fmla="*/ 1038874 w 1052456"/>
              <a:gd name="connsiteY31" fmla="*/ 1454376 h 2958226"/>
              <a:gd name="connsiteX32" fmla="*/ 1032524 w 1052456"/>
              <a:gd name="connsiteY32" fmla="*/ 692376 h 2958226"/>
              <a:gd name="connsiteX33" fmla="*/ 845199 w 1052456"/>
              <a:gd name="connsiteY33" fmla="*/ 152626 h 2958226"/>
              <a:gd name="connsiteX34" fmla="*/ 737249 w 1052456"/>
              <a:gd name="connsiteY34" fmla="*/ 6576 h 2958226"/>
              <a:gd name="connsiteX35" fmla="*/ 254649 w 1052456"/>
              <a:gd name="connsiteY35" fmla="*/ 47851 h 2958226"/>
              <a:gd name="connsiteX0" fmla="*/ 254649 w 1052456"/>
              <a:gd name="connsiteY0" fmla="*/ 47851 h 2958226"/>
              <a:gd name="connsiteX1" fmla="*/ 133999 w 1052456"/>
              <a:gd name="connsiteY1" fmla="*/ 247876 h 2958226"/>
              <a:gd name="connsiteX2" fmla="*/ 26049 w 1052456"/>
              <a:gd name="connsiteY2" fmla="*/ 565376 h 2958226"/>
              <a:gd name="connsiteX3" fmla="*/ 3824 w 1052456"/>
              <a:gd name="connsiteY3" fmla="*/ 867001 h 2958226"/>
              <a:gd name="connsiteX4" fmla="*/ 86374 w 1052456"/>
              <a:gd name="connsiteY4" fmla="*/ 1241651 h 2958226"/>
              <a:gd name="connsiteX5" fmla="*/ 156224 w 1052456"/>
              <a:gd name="connsiteY5" fmla="*/ 1597251 h 2958226"/>
              <a:gd name="connsiteX6" fmla="*/ 207024 w 1052456"/>
              <a:gd name="connsiteY6" fmla="*/ 1813151 h 2958226"/>
              <a:gd name="connsiteX7" fmla="*/ 133999 w 1052456"/>
              <a:gd name="connsiteY7" fmla="*/ 1943326 h 2958226"/>
              <a:gd name="connsiteX8" fmla="*/ 92724 w 1052456"/>
              <a:gd name="connsiteY8" fmla="*/ 2213201 h 2958226"/>
              <a:gd name="connsiteX9" fmla="*/ 95899 w 1052456"/>
              <a:gd name="connsiteY9" fmla="*/ 2578326 h 2958226"/>
              <a:gd name="connsiteX10" fmla="*/ 118124 w 1052456"/>
              <a:gd name="connsiteY10" fmla="*/ 2914876 h 2958226"/>
              <a:gd name="connsiteX11" fmla="*/ 153049 w 1052456"/>
              <a:gd name="connsiteY11" fmla="*/ 2940276 h 2958226"/>
              <a:gd name="connsiteX12" fmla="*/ 299099 w 1052456"/>
              <a:gd name="connsiteY12" fmla="*/ 2940276 h 2958226"/>
              <a:gd name="connsiteX13" fmla="*/ 426099 w 1052456"/>
              <a:gd name="connsiteY13" fmla="*/ 2940276 h 2958226"/>
              <a:gd name="connsiteX14" fmla="*/ 445149 w 1052456"/>
              <a:gd name="connsiteY14" fmla="*/ 2851376 h 2958226"/>
              <a:gd name="connsiteX15" fmla="*/ 445149 w 1052456"/>
              <a:gd name="connsiteY15" fmla="*/ 2479901 h 2958226"/>
              <a:gd name="connsiteX16" fmla="*/ 473724 w 1052456"/>
              <a:gd name="connsiteY16" fmla="*/ 2181451 h 2958226"/>
              <a:gd name="connsiteX17" fmla="*/ 508649 w 1052456"/>
              <a:gd name="connsiteY17" fmla="*/ 1867126 h 2958226"/>
              <a:gd name="connsiteX18" fmla="*/ 530874 w 1052456"/>
              <a:gd name="connsiteY18" fmla="*/ 1717901 h 2958226"/>
              <a:gd name="connsiteX19" fmla="*/ 549924 w 1052456"/>
              <a:gd name="connsiteY19" fmla="*/ 1511526 h 2958226"/>
              <a:gd name="connsiteX20" fmla="*/ 546749 w 1052456"/>
              <a:gd name="connsiteY20" fmla="*/ 962251 h 2958226"/>
              <a:gd name="connsiteX21" fmla="*/ 584849 w 1052456"/>
              <a:gd name="connsiteY21" fmla="*/ 1187676 h 2958226"/>
              <a:gd name="connsiteX22" fmla="*/ 651524 w 1052456"/>
              <a:gd name="connsiteY22" fmla="*/ 1686151 h 2958226"/>
              <a:gd name="connsiteX23" fmla="*/ 664224 w 1052456"/>
              <a:gd name="connsiteY23" fmla="*/ 1765526 h 2958226"/>
              <a:gd name="connsiteX24" fmla="*/ 600724 w 1052456"/>
              <a:gd name="connsiteY24" fmla="*/ 2111601 h 2958226"/>
              <a:gd name="connsiteX25" fmla="*/ 657874 w 1052456"/>
              <a:gd name="connsiteY25" fmla="*/ 2702151 h 2958226"/>
              <a:gd name="connsiteX26" fmla="*/ 715024 w 1052456"/>
              <a:gd name="connsiteY26" fmla="*/ 2946626 h 2958226"/>
              <a:gd name="connsiteX27" fmla="*/ 946799 w 1052456"/>
              <a:gd name="connsiteY27" fmla="*/ 2914876 h 2958226"/>
              <a:gd name="connsiteX28" fmla="*/ 1048399 w 1052456"/>
              <a:gd name="connsiteY28" fmla="*/ 2879951 h 2958226"/>
              <a:gd name="connsiteX29" fmla="*/ 1026174 w 1052456"/>
              <a:gd name="connsiteY29" fmla="*/ 2800576 h 2958226"/>
              <a:gd name="connsiteX30" fmla="*/ 969024 w 1052456"/>
              <a:gd name="connsiteY30" fmla="*/ 1778226 h 2958226"/>
              <a:gd name="connsiteX31" fmla="*/ 1038874 w 1052456"/>
              <a:gd name="connsiteY31" fmla="*/ 1454376 h 2958226"/>
              <a:gd name="connsiteX32" fmla="*/ 1032524 w 1052456"/>
              <a:gd name="connsiteY32" fmla="*/ 692376 h 2958226"/>
              <a:gd name="connsiteX33" fmla="*/ 845199 w 1052456"/>
              <a:gd name="connsiteY33" fmla="*/ 152626 h 2958226"/>
              <a:gd name="connsiteX34" fmla="*/ 737249 w 1052456"/>
              <a:gd name="connsiteY34" fmla="*/ 6576 h 2958226"/>
              <a:gd name="connsiteX35" fmla="*/ 254649 w 1052456"/>
              <a:gd name="connsiteY35" fmla="*/ 47851 h 2958226"/>
              <a:gd name="connsiteX0" fmla="*/ 254649 w 1052456"/>
              <a:gd name="connsiteY0" fmla="*/ 47851 h 2958226"/>
              <a:gd name="connsiteX1" fmla="*/ 133999 w 1052456"/>
              <a:gd name="connsiteY1" fmla="*/ 247876 h 2958226"/>
              <a:gd name="connsiteX2" fmla="*/ 26049 w 1052456"/>
              <a:gd name="connsiteY2" fmla="*/ 565376 h 2958226"/>
              <a:gd name="connsiteX3" fmla="*/ 3824 w 1052456"/>
              <a:gd name="connsiteY3" fmla="*/ 867001 h 2958226"/>
              <a:gd name="connsiteX4" fmla="*/ 86374 w 1052456"/>
              <a:gd name="connsiteY4" fmla="*/ 1241651 h 2958226"/>
              <a:gd name="connsiteX5" fmla="*/ 156224 w 1052456"/>
              <a:gd name="connsiteY5" fmla="*/ 1597251 h 2958226"/>
              <a:gd name="connsiteX6" fmla="*/ 207024 w 1052456"/>
              <a:gd name="connsiteY6" fmla="*/ 1813151 h 2958226"/>
              <a:gd name="connsiteX7" fmla="*/ 156224 w 1052456"/>
              <a:gd name="connsiteY7" fmla="*/ 1981426 h 2958226"/>
              <a:gd name="connsiteX8" fmla="*/ 92724 w 1052456"/>
              <a:gd name="connsiteY8" fmla="*/ 2213201 h 2958226"/>
              <a:gd name="connsiteX9" fmla="*/ 95899 w 1052456"/>
              <a:gd name="connsiteY9" fmla="*/ 2578326 h 2958226"/>
              <a:gd name="connsiteX10" fmla="*/ 118124 w 1052456"/>
              <a:gd name="connsiteY10" fmla="*/ 2914876 h 2958226"/>
              <a:gd name="connsiteX11" fmla="*/ 153049 w 1052456"/>
              <a:gd name="connsiteY11" fmla="*/ 2940276 h 2958226"/>
              <a:gd name="connsiteX12" fmla="*/ 299099 w 1052456"/>
              <a:gd name="connsiteY12" fmla="*/ 2940276 h 2958226"/>
              <a:gd name="connsiteX13" fmla="*/ 426099 w 1052456"/>
              <a:gd name="connsiteY13" fmla="*/ 2940276 h 2958226"/>
              <a:gd name="connsiteX14" fmla="*/ 445149 w 1052456"/>
              <a:gd name="connsiteY14" fmla="*/ 2851376 h 2958226"/>
              <a:gd name="connsiteX15" fmla="*/ 445149 w 1052456"/>
              <a:gd name="connsiteY15" fmla="*/ 2479901 h 2958226"/>
              <a:gd name="connsiteX16" fmla="*/ 473724 w 1052456"/>
              <a:gd name="connsiteY16" fmla="*/ 2181451 h 2958226"/>
              <a:gd name="connsiteX17" fmla="*/ 508649 w 1052456"/>
              <a:gd name="connsiteY17" fmla="*/ 1867126 h 2958226"/>
              <a:gd name="connsiteX18" fmla="*/ 530874 w 1052456"/>
              <a:gd name="connsiteY18" fmla="*/ 1717901 h 2958226"/>
              <a:gd name="connsiteX19" fmla="*/ 549924 w 1052456"/>
              <a:gd name="connsiteY19" fmla="*/ 1511526 h 2958226"/>
              <a:gd name="connsiteX20" fmla="*/ 546749 w 1052456"/>
              <a:gd name="connsiteY20" fmla="*/ 962251 h 2958226"/>
              <a:gd name="connsiteX21" fmla="*/ 584849 w 1052456"/>
              <a:gd name="connsiteY21" fmla="*/ 1187676 h 2958226"/>
              <a:gd name="connsiteX22" fmla="*/ 651524 w 1052456"/>
              <a:gd name="connsiteY22" fmla="*/ 1686151 h 2958226"/>
              <a:gd name="connsiteX23" fmla="*/ 664224 w 1052456"/>
              <a:gd name="connsiteY23" fmla="*/ 1765526 h 2958226"/>
              <a:gd name="connsiteX24" fmla="*/ 600724 w 1052456"/>
              <a:gd name="connsiteY24" fmla="*/ 2111601 h 2958226"/>
              <a:gd name="connsiteX25" fmla="*/ 657874 w 1052456"/>
              <a:gd name="connsiteY25" fmla="*/ 2702151 h 2958226"/>
              <a:gd name="connsiteX26" fmla="*/ 715024 w 1052456"/>
              <a:gd name="connsiteY26" fmla="*/ 2946626 h 2958226"/>
              <a:gd name="connsiteX27" fmla="*/ 946799 w 1052456"/>
              <a:gd name="connsiteY27" fmla="*/ 2914876 h 2958226"/>
              <a:gd name="connsiteX28" fmla="*/ 1048399 w 1052456"/>
              <a:gd name="connsiteY28" fmla="*/ 2879951 h 2958226"/>
              <a:gd name="connsiteX29" fmla="*/ 1026174 w 1052456"/>
              <a:gd name="connsiteY29" fmla="*/ 2800576 h 2958226"/>
              <a:gd name="connsiteX30" fmla="*/ 969024 w 1052456"/>
              <a:gd name="connsiteY30" fmla="*/ 1778226 h 2958226"/>
              <a:gd name="connsiteX31" fmla="*/ 1038874 w 1052456"/>
              <a:gd name="connsiteY31" fmla="*/ 1454376 h 2958226"/>
              <a:gd name="connsiteX32" fmla="*/ 1032524 w 1052456"/>
              <a:gd name="connsiteY32" fmla="*/ 692376 h 2958226"/>
              <a:gd name="connsiteX33" fmla="*/ 845199 w 1052456"/>
              <a:gd name="connsiteY33" fmla="*/ 152626 h 2958226"/>
              <a:gd name="connsiteX34" fmla="*/ 737249 w 1052456"/>
              <a:gd name="connsiteY34" fmla="*/ 6576 h 2958226"/>
              <a:gd name="connsiteX35" fmla="*/ 254649 w 1052456"/>
              <a:gd name="connsiteY35" fmla="*/ 47851 h 2958226"/>
              <a:gd name="connsiteX0" fmla="*/ 254649 w 1052456"/>
              <a:gd name="connsiteY0" fmla="*/ 47851 h 2958226"/>
              <a:gd name="connsiteX1" fmla="*/ 133999 w 1052456"/>
              <a:gd name="connsiteY1" fmla="*/ 247876 h 2958226"/>
              <a:gd name="connsiteX2" fmla="*/ 26049 w 1052456"/>
              <a:gd name="connsiteY2" fmla="*/ 565376 h 2958226"/>
              <a:gd name="connsiteX3" fmla="*/ 3824 w 1052456"/>
              <a:gd name="connsiteY3" fmla="*/ 867001 h 2958226"/>
              <a:gd name="connsiteX4" fmla="*/ 86374 w 1052456"/>
              <a:gd name="connsiteY4" fmla="*/ 1241651 h 2958226"/>
              <a:gd name="connsiteX5" fmla="*/ 156224 w 1052456"/>
              <a:gd name="connsiteY5" fmla="*/ 1597251 h 2958226"/>
              <a:gd name="connsiteX6" fmla="*/ 207024 w 1052456"/>
              <a:gd name="connsiteY6" fmla="*/ 1813151 h 2958226"/>
              <a:gd name="connsiteX7" fmla="*/ 156224 w 1052456"/>
              <a:gd name="connsiteY7" fmla="*/ 1981426 h 2958226"/>
              <a:gd name="connsiteX8" fmla="*/ 111774 w 1052456"/>
              <a:gd name="connsiteY8" fmla="*/ 2244951 h 2958226"/>
              <a:gd name="connsiteX9" fmla="*/ 95899 w 1052456"/>
              <a:gd name="connsiteY9" fmla="*/ 2578326 h 2958226"/>
              <a:gd name="connsiteX10" fmla="*/ 118124 w 1052456"/>
              <a:gd name="connsiteY10" fmla="*/ 2914876 h 2958226"/>
              <a:gd name="connsiteX11" fmla="*/ 153049 w 1052456"/>
              <a:gd name="connsiteY11" fmla="*/ 2940276 h 2958226"/>
              <a:gd name="connsiteX12" fmla="*/ 299099 w 1052456"/>
              <a:gd name="connsiteY12" fmla="*/ 2940276 h 2958226"/>
              <a:gd name="connsiteX13" fmla="*/ 426099 w 1052456"/>
              <a:gd name="connsiteY13" fmla="*/ 2940276 h 2958226"/>
              <a:gd name="connsiteX14" fmla="*/ 445149 w 1052456"/>
              <a:gd name="connsiteY14" fmla="*/ 2851376 h 2958226"/>
              <a:gd name="connsiteX15" fmla="*/ 445149 w 1052456"/>
              <a:gd name="connsiteY15" fmla="*/ 2479901 h 2958226"/>
              <a:gd name="connsiteX16" fmla="*/ 473724 w 1052456"/>
              <a:gd name="connsiteY16" fmla="*/ 2181451 h 2958226"/>
              <a:gd name="connsiteX17" fmla="*/ 508649 w 1052456"/>
              <a:gd name="connsiteY17" fmla="*/ 1867126 h 2958226"/>
              <a:gd name="connsiteX18" fmla="*/ 530874 w 1052456"/>
              <a:gd name="connsiteY18" fmla="*/ 1717901 h 2958226"/>
              <a:gd name="connsiteX19" fmla="*/ 549924 w 1052456"/>
              <a:gd name="connsiteY19" fmla="*/ 1511526 h 2958226"/>
              <a:gd name="connsiteX20" fmla="*/ 546749 w 1052456"/>
              <a:gd name="connsiteY20" fmla="*/ 962251 h 2958226"/>
              <a:gd name="connsiteX21" fmla="*/ 584849 w 1052456"/>
              <a:gd name="connsiteY21" fmla="*/ 1187676 h 2958226"/>
              <a:gd name="connsiteX22" fmla="*/ 651524 w 1052456"/>
              <a:gd name="connsiteY22" fmla="*/ 1686151 h 2958226"/>
              <a:gd name="connsiteX23" fmla="*/ 664224 w 1052456"/>
              <a:gd name="connsiteY23" fmla="*/ 1765526 h 2958226"/>
              <a:gd name="connsiteX24" fmla="*/ 600724 w 1052456"/>
              <a:gd name="connsiteY24" fmla="*/ 2111601 h 2958226"/>
              <a:gd name="connsiteX25" fmla="*/ 657874 w 1052456"/>
              <a:gd name="connsiteY25" fmla="*/ 2702151 h 2958226"/>
              <a:gd name="connsiteX26" fmla="*/ 715024 w 1052456"/>
              <a:gd name="connsiteY26" fmla="*/ 2946626 h 2958226"/>
              <a:gd name="connsiteX27" fmla="*/ 946799 w 1052456"/>
              <a:gd name="connsiteY27" fmla="*/ 2914876 h 2958226"/>
              <a:gd name="connsiteX28" fmla="*/ 1048399 w 1052456"/>
              <a:gd name="connsiteY28" fmla="*/ 2879951 h 2958226"/>
              <a:gd name="connsiteX29" fmla="*/ 1026174 w 1052456"/>
              <a:gd name="connsiteY29" fmla="*/ 2800576 h 2958226"/>
              <a:gd name="connsiteX30" fmla="*/ 969024 w 1052456"/>
              <a:gd name="connsiteY30" fmla="*/ 1778226 h 2958226"/>
              <a:gd name="connsiteX31" fmla="*/ 1038874 w 1052456"/>
              <a:gd name="connsiteY31" fmla="*/ 1454376 h 2958226"/>
              <a:gd name="connsiteX32" fmla="*/ 1032524 w 1052456"/>
              <a:gd name="connsiteY32" fmla="*/ 692376 h 2958226"/>
              <a:gd name="connsiteX33" fmla="*/ 845199 w 1052456"/>
              <a:gd name="connsiteY33" fmla="*/ 152626 h 2958226"/>
              <a:gd name="connsiteX34" fmla="*/ 737249 w 1052456"/>
              <a:gd name="connsiteY34" fmla="*/ 6576 h 2958226"/>
              <a:gd name="connsiteX35" fmla="*/ 254649 w 1052456"/>
              <a:gd name="connsiteY35" fmla="*/ 47851 h 2958226"/>
              <a:gd name="connsiteX0" fmla="*/ 254649 w 1052456"/>
              <a:gd name="connsiteY0" fmla="*/ 47851 h 2958226"/>
              <a:gd name="connsiteX1" fmla="*/ 133999 w 1052456"/>
              <a:gd name="connsiteY1" fmla="*/ 247876 h 2958226"/>
              <a:gd name="connsiteX2" fmla="*/ 26049 w 1052456"/>
              <a:gd name="connsiteY2" fmla="*/ 565376 h 2958226"/>
              <a:gd name="connsiteX3" fmla="*/ 3824 w 1052456"/>
              <a:gd name="connsiteY3" fmla="*/ 867001 h 2958226"/>
              <a:gd name="connsiteX4" fmla="*/ 86374 w 1052456"/>
              <a:gd name="connsiteY4" fmla="*/ 1241651 h 2958226"/>
              <a:gd name="connsiteX5" fmla="*/ 156224 w 1052456"/>
              <a:gd name="connsiteY5" fmla="*/ 1597251 h 2958226"/>
              <a:gd name="connsiteX6" fmla="*/ 207024 w 1052456"/>
              <a:gd name="connsiteY6" fmla="*/ 1813151 h 2958226"/>
              <a:gd name="connsiteX7" fmla="*/ 156224 w 1052456"/>
              <a:gd name="connsiteY7" fmla="*/ 1981426 h 2958226"/>
              <a:gd name="connsiteX8" fmla="*/ 111774 w 1052456"/>
              <a:gd name="connsiteY8" fmla="*/ 2244951 h 2958226"/>
              <a:gd name="connsiteX9" fmla="*/ 95899 w 1052456"/>
              <a:gd name="connsiteY9" fmla="*/ 2578326 h 2958226"/>
              <a:gd name="connsiteX10" fmla="*/ 118124 w 1052456"/>
              <a:gd name="connsiteY10" fmla="*/ 2914876 h 2958226"/>
              <a:gd name="connsiteX11" fmla="*/ 153049 w 1052456"/>
              <a:gd name="connsiteY11" fmla="*/ 2940276 h 2958226"/>
              <a:gd name="connsiteX12" fmla="*/ 299099 w 1052456"/>
              <a:gd name="connsiteY12" fmla="*/ 2940276 h 2958226"/>
              <a:gd name="connsiteX13" fmla="*/ 426099 w 1052456"/>
              <a:gd name="connsiteY13" fmla="*/ 2940276 h 2958226"/>
              <a:gd name="connsiteX14" fmla="*/ 445149 w 1052456"/>
              <a:gd name="connsiteY14" fmla="*/ 2851376 h 2958226"/>
              <a:gd name="connsiteX15" fmla="*/ 445149 w 1052456"/>
              <a:gd name="connsiteY15" fmla="*/ 2479901 h 2958226"/>
              <a:gd name="connsiteX16" fmla="*/ 473724 w 1052456"/>
              <a:gd name="connsiteY16" fmla="*/ 2181451 h 2958226"/>
              <a:gd name="connsiteX17" fmla="*/ 508649 w 1052456"/>
              <a:gd name="connsiteY17" fmla="*/ 1867126 h 2958226"/>
              <a:gd name="connsiteX18" fmla="*/ 530874 w 1052456"/>
              <a:gd name="connsiteY18" fmla="*/ 1717901 h 2958226"/>
              <a:gd name="connsiteX19" fmla="*/ 549924 w 1052456"/>
              <a:gd name="connsiteY19" fmla="*/ 1511526 h 2958226"/>
              <a:gd name="connsiteX20" fmla="*/ 546749 w 1052456"/>
              <a:gd name="connsiteY20" fmla="*/ 962251 h 2958226"/>
              <a:gd name="connsiteX21" fmla="*/ 584849 w 1052456"/>
              <a:gd name="connsiteY21" fmla="*/ 1187676 h 2958226"/>
              <a:gd name="connsiteX22" fmla="*/ 651524 w 1052456"/>
              <a:gd name="connsiteY22" fmla="*/ 1686151 h 2958226"/>
              <a:gd name="connsiteX23" fmla="*/ 664224 w 1052456"/>
              <a:gd name="connsiteY23" fmla="*/ 1765526 h 2958226"/>
              <a:gd name="connsiteX24" fmla="*/ 600724 w 1052456"/>
              <a:gd name="connsiteY24" fmla="*/ 2111601 h 2958226"/>
              <a:gd name="connsiteX25" fmla="*/ 657874 w 1052456"/>
              <a:gd name="connsiteY25" fmla="*/ 2702151 h 2958226"/>
              <a:gd name="connsiteX26" fmla="*/ 715024 w 1052456"/>
              <a:gd name="connsiteY26" fmla="*/ 2946626 h 2958226"/>
              <a:gd name="connsiteX27" fmla="*/ 946799 w 1052456"/>
              <a:gd name="connsiteY27" fmla="*/ 2914876 h 2958226"/>
              <a:gd name="connsiteX28" fmla="*/ 1048399 w 1052456"/>
              <a:gd name="connsiteY28" fmla="*/ 2879951 h 2958226"/>
              <a:gd name="connsiteX29" fmla="*/ 1026174 w 1052456"/>
              <a:gd name="connsiteY29" fmla="*/ 2800576 h 2958226"/>
              <a:gd name="connsiteX30" fmla="*/ 969024 w 1052456"/>
              <a:gd name="connsiteY30" fmla="*/ 1778226 h 2958226"/>
              <a:gd name="connsiteX31" fmla="*/ 1038874 w 1052456"/>
              <a:gd name="connsiteY31" fmla="*/ 1454376 h 2958226"/>
              <a:gd name="connsiteX32" fmla="*/ 1032524 w 1052456"/>
              <a:gd name="connsiteY32" fmla="*/ 692376 h 2958226"/>
              <a:gd name="connsiteX33" fmla="*/ 845199 w 1052456"/>
              <a:gd name="connsiteY33" fmla="*/ 152626 h 2958226"/>
              <a:gd name="connsiteX34" fmla="*/ 737249 w 1052456"/>
              <a:gd name="connsiteY34" fmla="*/ 6576 h 2958226"/>
              <a:gd name="connsiteX35" fmla="*/ 254649 w 1052456"/>
              <a:gd name="connsiteY35" fmla="*/ 47851 h 2958226"/>
              <a:gd name="connsiteX0" fmla="*/ 254649 w 1052456"/>
              <a:gd name="connsiteY0" fmla="*/ 47851 h 2958226"/>
              <a:gd name="connsiteX1" fmla="*/ 133999 w 1052456"/>
              <a:gd name="connsiteY1" fmla="*/ 247876 h 2958226"/>
              <a:gd name="connsiteX2" fmla="*/ 26049 w 1052456"/>
              <a:gd name="connsiteY2" fmla="*/ 565376 h 2958226"/>
              <a:gd name="connsiteX3" fmla="*/ 3824 w 1052456"/>
              <a:gd name="connsiteY3" fmla="*/ 867001 h 2958226"/>
              <a:gd name="connsiteX4" fmla="*/ 86374 w 1052456"/>
              <a:gd name="connsiteY4" fmla="*/ 1241651 h 2958226"/>
              <a:gd name="connsiteX5" fmla="*/ 156224 w 1052456"/>
              <a:gd name="connsiteY5" fmla="*/ 1597251 h 2958226"/>
              <a:gd name="connsiteX6" fmla="*/ 207024 w 1052456"/>
              <a:gd name="connsiteY6" fmla="*/ 1813151 h 2958226"/>
              <a:gd name="connsiteX7" fmla="*/ 156224 w 1052456"/>
              <a:gd name="connsiteY7" fmla="*/ 1981426 h 2958226"/>
              <a:gd name="connsiteX8" fmla="*/ 111774 w 1052456"/>
              <a:gd name="connsiteY8" fmla="*/ 2244951 h 2958226"/>
              <a:gd name="connsiteX9" fmla="*/ 95899 w 1052456"/>
              <a:gd name="connsiteY9" fmla="*/ 2578326 h 2958226"/>
              <a:gd name="connsiteX10" fmla="*/ 118124 w 1052456"/>
              <a:gd name="connsiteY10" fmla="*/ 2914876 h 2958226"/>
              <a:gd name="connsiteX11" fmla="*/ 153049 w 1052456"/>
              <a:gd name="connsiteY11" fmla="*/ 2940276 h 2958226"/>
              <a:gd name="connsiteX12" fmla="*/ 299099 w 1052456"/>
              <a:gd name="connsiteY12" fmla="*/ 2940276 h 2958226"/>
              <a:gd name="connsiteX13" fmla="*/ 426099 w 1052456"/>
              <a:gd name="connsiteY13" fmla="*/ 2940276 h 2958226"/>
              <a:gd name="connsiteX14" fmla="*/ 445149 w 1052456"/>
              <a:gd name="connsiteY14" fmla="*/ 2851376 h 2958226"/>
              <a:gd name="connsiteX15" fmla="*/ 445149 w 1052456"/>
              <a:gd name="connsiteY15" fmla="*/ 2479901 h 2958226"/>
              <a:gd name="connsiteX16" fmla="*/ 473724 w 1052456"/>
              <a:gd name="connsiteY16" fmla="*/ 2181451 h 2958226"/>
              <a:gd name="connsiteX17" fmla="*/ 508649 w 1052456"/>
              <a:gd name="connsiteY17" fmla="*/ 1867126 h 2958226"/>
              <a:gd name="connsiteX18" fmla="*/ 530874 w 1052456"/>
              <a:gd name="connsiteY18" fmla="*/ 1717901 h 2958226"/>
              <a:gd name="connsiteX19" fmla="*/ 549924 w 1052456"/>
              <a:gd name="connsiteY19" fmla="*/ 1511526 h 2958226"/>
              <a:gd name="connsiteX20" fmla="*/ 546749 w 1052456"/>
              <a:gd name="connsiteY20" fmla="*/ 962251 h 2958226"/>
              <a:gd name="connsiteX21" fmla="*/ 584849 w 1052456"/>
              <a:gd name="connsiteY21" fmla="*/ 1187676 h 2958226"/>
              <a:gd name="connsiteX22" fmla="*/ 651524 w 1052456"/>
              <a:gd name="connsiteY22" fmla="*/ 1686151 h 2958226"/>
              <a:gd name="connsiteX23" fmla="*/ 664224 w 1052456"/>
              <a:gd name="connsiteY23" fmla="*/ 1765526 h 2958226"/>
              <a:gd name="connsiteX24" fmla="*/ 626124 w 1052456"/>
              <a:gd name="connsiteY24" fmla="*/ 2124301 h 2958226"/>
              <a:gd name="connsiteX25" fmla="*/ 657874 w 1052456"/>
              <a:gd name="connsiteY25" fmla="*/ 2702151 h 2958226"/>
              <a:gd name="connsiteX26" fmla="*/ 715024 w 1052456"/>
              <a:gd name="connsiteY26" fmla="*/ 2946626 h 2958226"/>
              <a:gd name="connsiteX27" fmla="*/ 946799 w 1052456"/>
              <a:gd name="connsiteY27" fmla="*/ 2914876 h 2958226"/>
              <a:gd name="connsiteX28" fmla="*/ 1048399 w 1052456"/>
              <a:gd name="connsiteY28" fmla="*/ 2879951 h 2958226"/>
              <a:gd name="connsiteX29" fmla="*/ 1026174 w 1052456"/>
              <a:gd name="connsiteY29" fmla="*/ 2800576 h 2958226"/>
              <a:gd name="connsiteX30" fmla="*/ 969024 w 1052456"/>
              <a:gd name="connsiteY30" fmla="*/ 1778226 h 2958226"/>
              <a:gd name="connsiteX31" fmla="*/ 1038874 w 1052456"/>
              <a:gd name="connsiteY31" fmla="*/ 1454376 h 2958226"/>
              <a:gd name="connsiteX32" fmla="*/ 1032524 w 1052456"/>
              <a:gd name="connsiteY32" fmla="*/ 692376 h 2958226"/>
              <a:gd name="connsiteX33" fmla="*/ 845199 w 1052456"/>
              <a:gd name="connsiteY33" fmla="*/ 152626 h 2958226"/>
              <a:gd name="connsiteX34" fmla="*/ 737249 w 1052456"/>
              <a:gd name="connsiteY34" fmla="*/ 6576 h 2958226"/>
              <a:gd name="connsiteX35" fmla="*/ 254649 w 1052456"/>
              <a:gd name="connsiteY35" fmla="*/ 47851 h 2958226"/>
              <a:gd name="connsiteX0" fmla="*/ 254649 w 1052456"/>
              <a:gd name="connsiteY0" fmla="*/ 47851 h 2958226"/>
              <a:gd name="connsiteX1" fmla="*/ 133999 w 1052456"/>
              <a:gd name="connsiteY1" fmla="*/ 247876 h 2958226"/>
              <a:gd name="connsiteX2" fmla="*/ 26049 w 1052456"/>
              <a:gd name="connsiteY2" fmla="*/ 565376 h 2958226"/>
              <a:gd name="connsiteX3" fmla="*/ 3824 w 1052456"/>
              <a:gd name="connsiteY3" fmla="*/ 867001 h 2958226"/>
              <a:gd name="connsiteX4" fmla="*/ 86374 w 1052456"/>
              <a:gd name="connsiteY4" fmla="*/ 1241651 h 2958226"/>
              <a:gd name="connsiteX5" fmla="*/ 156224 w 1052456"/>
              <a:gd name="connsiteY5" fmla="*/ 1597251 h 2958226"/>
              <a:gd name="connsiteX6" fmla="*/ 207024 w 1052456"/>
              <a:gd name="connsiteY6" fmla="*/ 1813151 h 2958226"/>
              <a:gd name="connsiteX7" fmla="*/ 156224 w 1052456"/>
              <a:gd name="connsiteY7" fmla="*/ 1981426 h 2958226"/>
              <a:gd name="connsiteX8" fmla="*/ 111774 w 1052456"/>
              <a:gd name="connsiteY8" fmla="*/ 2244951 h 2958226"/>
              <a:gd name="connsiteX9" fmla="*/ 95899 w 1052456"/>
              <a:gd name="connsiteY9" fmla="*/ 2578326 h 2958226"/>
              <a:gd name="connsiteX10" fmla="*/ 118124 w 1052456"/>
              <a:gd name="connsiteY10" fmla="*/ 2914876 h 2958226"/>
              <a:gd name="connsiteX11" fmla="*/ 153049 w 1052456"/>
              <a:gd name="connsiteY11" fmla="*/ 2940276 h 2958226"/>
              <a:gd name="connsiteX12" fmla="*/ 299099 w 1052456"/>
              <a:gd name="connsiteY12" fmla="*/ 2940276 h 2958226"/>
              <a:gd name="connsiteX13" fmla="*/ 426099 w 1052456"/>
              <a:gd name="connsiteY13" fmla="*/ 2940276 h 2958226"/>
              <a:gd name="connsiteX14" fmla="*/ 445149 w 1052456"/>
              <a:gd name="connsiteY14" fmla="*/ 2851376 h 2958226"/>
              <a:gd name="connsiteX15" fmla="*/ 445149 w 1052456"/>
              <a:gd name="connsiteY15" fmla="*/ 2479901 h 2958226"/>
              <a:gd name="connsiteX16" fmla="*/ 473724 w 1052456"/>
              <a:gd name="connsiteY16" fmla="*/ 2181451 h 2958226"/>
              <a:gd name="connsiteX17" fmla="*/ 508649 w 1052456"/>
              <a:gd name="connsiteY17" fmla="*/ 1867126 h 2958226"/>
              <a:gd name="connsiteX18" fmla="*/ 530874 w 1052456"/>
              <a:gd name="connsiteY18" fmla="*/ 1717901 h 2958226"/>
              <a:gd name="connsiteX19" fmla="*/ 549924 w 1052456"/>
              <a:gd name="connsiteY19" fmla="*/ 1511526 h 2958226"/>
              <a:gd name="connsiteX20" fmla="*/ 546749 w 1052456"/>
              <a:gd name="connsiteY20" fmla="*/ 962251 h 2958226"/>
              <a:gd name="connsiteX21" fmla="*/ 584849 w 1052456"/>
              <a:gd name="connsiteY21" fmla="*/ 1187676 h 2958226"/>
              <a:gd name="connsiteX22" fmla="*/ 651524 w 1052456"/>
              <a:gd name="connsiteY22" fmla="*/ 1686151 h 2958226"/>
              <a:gd name="connsiteX23" fmla="*/ 664224 w 1052456"/>
              <a:gd name="connsiteY23" fmla="*/ 1765526 h 2958226"/>
              <a:gd name="connsiteX24" fmla="*/ 626124 w 1052456"/>
              <a:gd name="connsiteY24" fmla="*/ 2124301 h 2958226"/>
              <a:gd name="connsiteX25" fmla="*/ 657874 w 1052456"/>
              <a:gd name="connsiteY25" fmla="*/ 2702151 h 2958226"/>
              <a:gd name="connsiteX26" fmla="*/ 715024 w 1052456"/>
              <a:gd name="connsiteY26" fmla="*/ 2946626 h 2958226"/>
              <a:gd name="connsiteX27" fmla="*/ 946799 w 1052456"/>
              <a:gd name="connsiteY27" fmla="*/ 2914876 h 2958226"/>
              <a:gd name="connsiteX28" fmla="*/ 1048399 w 1052456"/>
              <a:gd name="connsiteY28" fmla="*/ 2879951 h 2958226"/>
              <a:gd name="connsiteX29" fmla="*/ 1026174 w 1052456"/>
              <a:gd name="connsiteY29" fmla="*/ 2800576 h 2958226"/>
              <a:gd name="connsiteX30" fmla="*/ 969024 w 1052456"/>
              <a:gd name="connsiteY30" fmla="*/ 1778226 h 2958226"/>
              <a:gd name="connsiteX31" fmla="*/ 1016649 w 1052456"/>
              <a:gd name="connsiteY31" fmla="*/ 1463901 h 2958226"/>
              <a:gd name="connsiteX32" fmla="*/ 1032524 w 1052456"/>
              <a:gd name="connsiteY32" fmla="*/ 692376 h 2958226"/>
              <a:gd name="connsiteX33" fmla="*/ 845199 w 1052456"/>
              <a:gd name="connsiteY33" fmla="*/ 152626 h 2958226"/>
              <a:gd name="connsiteX34" fmla="*/ 737249 w 1052456"/>
              <a:gd name="connsiteY34" fmla="*/ 6576 h 2958226"/>
              <a:gd name="connsiteX35" fmla="*/ 254649 w 1052456"/>
              <a:gd name="connsiteY35" fmla="*/ 47851 h 2958226"/>
              <a:gd name="connsiteX0" fmla="*/ 254649 w 1052456"/>
              <a:gd name="connsiteY0" fmla="*/ 47851 h 2958226"/>
              <a:gd name="connsiteX1" fmla="*/ 133999 w 1052456"/>
              <a:gd name="connsiteY1" fmla="*/ 247876 h 2958226"/>
              <a:gd name="connsiteX2" fmla="*/ 26049 w 1052456"/>
              <a:gd name="connsiteY2" fmla="*/ 565376 h 2958226"/>
              <a:gd name="connsiteX3" fmla="*/ 3824 w 1052456"/>
              <a:gd name="connsiteY3" fmla="*/ 867001 h 2958226"/>
              <a:gd name="connsiteX4" fmla="*/ 86374 w 1052456"/>
              <a:gd name="connsiteY4" fmla="*/ 1241651 h 2958226"/>
              <a:gd name="connsiteX5" fmla="*/ 156224 w 1052456"/>
              <a:gd name="connsiteY5" fmla="*/ 1597251 h 2958226"/>
              <a:gd name="connsiteX6" fmla="*/ 207024 w 1052456"/>
              <a:gd name="connsiteY6" fmla="*/ 1813151 h 2958226"/>
              <a:gd name="connsiteX7" fmla="*/ 156224 w 1052456"/>
              <a:gd name="connsiteY7" fmla="*/ 1981426 h 2958226"/>
              <a:gd name="connsiteX8" fmla="*/ 111774 w 1052456"/>
              <a:gd name="connsiteY8" fmla="*/ 2244951 h 2958226"/>
              <a:gd name="connsiteX9" fmla="*/ 95899 w 1052456"/>
              <a:gd name="connsiteY9" fmla="*/ 2578326 h 2958226"/>
              <a:gd name="connsiteX10" fmla="*/ 118124 w 1052456"/>
              <a:gd name="connsiteY10" fmla="*/ 2914876 h 2958226"/>
              <a:gd name="connsiteX11" fmla="*/ 153049 w 1052456"/>
              <a:gd name="connsiteY11" fmla="*/ 2940276 h 2958226"/>
              <a:gd name="connsiteX12" fmla="*/ 299099 w 1052456"/>
              <a:gd name="connsiteY12" fmla="*/ 2940276 h 2958226"/>
              <a:gd name="connsiteX13" fmla="*/ 426099 w 1052456"/>
              <a:gd name="connsiteY13" fmla="*/ 2940276 h 2958226"/>
              <a:gd name="connsiteX14" fmla="*/ 445149 w 1052456"/>
              <a:gd name="connsiteY14" fmla="*/ 2851376 h 2958226"/>
              <a:gd name="connsiteX15" fmla="*/ 445149 w 1052456"/>
              <a:gd name="connsiteY15" fmla="*/ 2479901 h 2958226"/>
              <a:gd name="connsiteX16" fmla="*/ 473724 w 1052456"/>
              <a:gd name="connsiteY16" fmla="*/ 2181451 h 2958226"/>
              <a:gd name="connsiteX17" fmla="*/ 508649 w 1052456"/>
              <a:gd name="connsiteY17" fmla="*/ 1867126 h 2958226"/>
              <a:gd name="connsiteX18" fmla="*/ 530874 w 1052456"/>
              <a:gd name="connsiteY18" fmla="*/ 1717901 h 2958226"/>
              <a:gd name="connsiteX19" fmla="*/ 549924 w 1052456"/>
              <a:gd name="connsiteY19" fmla="*/ 1511526 h 2958226"/>
              <a:gd name="connsiteX20" fmla="*/ 546749 w 1052456"/>
              <a:gd name="connsiteY20" fmla="*/ 962251 h 2958226"/>
              <a:gd name="connsiteX21" fmla="*/ 584849 w 1052456"/>
              <a:gd name="connsiteY21" fmla="*/ 1187676 h 2958226"/>
              <a:gd name="connsiteX22" fmla="*/ 651524 w 1052456"/>
              <a:gd name="connsiteY22" fmla="*/ 1686151 h 2958226"/>
              <a:gd name="connsiteX23" fmla="*/ 664224 w 1052456"/>
              <a:gd name="connsiteY23" fmla="*/ 1765526 h 2958226"/>
              <a:gd name="connsiteX24" fmla="*/ 626124 w 1052456"/>
              <a:gd name="connsiteY24" fmla="*/ 2124301 h 2958226"/>
              <a:gd name="connsiteX25" fmla="*/ 657874 w 1052456"/>
              <a:gd name="connsiteY25" fmla="*/ 2702151 h 2958226"/>
              <a:gd name="connsiteX26" fmla="*/ 715024 w 1052456"/>
              <a:gd name="connsiteY26" fmla="*/ 2946626 h 2958226"/>
              <a:gd name="connsiteX27" fmla="*/ 946799 w 1052456"/>
              <a:gd name="connsiteY27" fmla="*/ 2914876 h 2958226"/>
              <a:gd name="connsiteX28" fmla="*/ 1048399 w 1052456"/>
              <a:gd name="connsiteY28" fmla="*/ 2879951 h 2958226"/>
              <a:gd name="connsiteX29" fmla="*/ 1026174 w 1052456"/>
              <a:gd name="connsiteY29" fmla="*/ 2800576 h 2958226"/>
              <a:gd name="connsiteX30" fmla="*/ 969024 w 1052456"/>
              <a:gd name="connsiteY30" fmla="*/ 1778226 h 2958226"/>
              <a:gd name="connsiteX31" fmla="*/ 1013474 w 1052456"/>
              <a:gd name="connsiteY31" fmla="*/ 1463901 h 2958226"/>
              <a:gd name="connsiteX32" fmla="*/ 1032524 w 1052456"/>
              <a:gd name="connsiteY32" fmla="*/ 692376 h 2958226"/>
              <a:gd name="connsiteX33" fmla="*/ 845199 w 1052456"/>
              <a:gd name="connsiteY33" fmla="*/ 152626 h 2958226"/>
              <a:gd name="connsiteX34" fmla="*/ 737249 w 1052456"/>
              <a:gd name="connsiteY34" fmla="*/ 6576 h 2958226"/>
              <a:gd name="connsiteX35" fmla="*/ 254649 w 1052456"/>
              <a:gd name="connsiteY35" fmla="*/ 47851 h 2958226"/>
              <a:gd name="connsiteX0" fmla="*/ 254649 w 1052456"/>
              <a:gd name="connsiteY0" fmla="*/ 47851 h 2958226"/>
              <a:gd name="connsiteX1" fmla="*/ 133999 w 1052456"/>
              <a:gd name="connsiteY1" fmla="*/ 247876 h 2958226"/>
              <a:gd name="connsiteX2" fmla="*/ 26049 w 1052456"/>
              <a:gd name="connsiteY2" fmla="*/ 565376 h 2958226"/>
              <a:gd name="connsiteX3" fmla="*/ 3824 w 1052456"/>
              <a:gd name="connsiteY3" fmla="*/ 867001 h 2958226"/>
              <a:gd name="connsiteX4" fmla="*/ 86374 w 1052456"/>
              <a:gd name="connsiteY4" fmla="*/ 1241651 h 2958226"/>
              <a:gd name="connsiteX5" fmla="*/ 156224 w 1052456"/>
              <a:gd name="connsiteY5" fmla="*/ 1597251 h 2958226"/>
              <a:gd name="connsiteX6" fmla="*/ 207024 w 1052456"/>
              <a:gd name="connsiteY6" fmla="*/ 1813151 h 2958226"/>
              <a:gd name="connsiteX7" fmla="*/ 156224 w 1052456"/>
              <a:gd name="connsiteY7" fmla="*/ 1981426 h 2958226"/>
              <a:gd name="connsiteX8" fmla="*/ 111774 w 1052456"/>
              <a:gd name="connsiteY8" fmla="*/ 2244951 h 2958226"/>
              <a:gd name="connsiteX9" fmla="*/ 95899 w 1052456"/>
              <a:gd name="connsiteY9" fmla="*/ 2578326 h 2958226"/>
              <a:gd name="connsiteX10" fmla="*/ 118124 w 1052456"/>
              <a:gd name="connsiteY10" fmla="*/ 2914876 h 2958226"/>
              <a:gd name="connsiteX11" fmla="*/ 153049 w 1052456"/>
              <a:gd name="connsiteY11" fmla="*/ 2940276 h 2958226"/>
              <a:gd name="connsiteX12" fmla="*/ 299099 w 1052456"/>
              <a:gd name="connsiteY12" fmla="*/ 2940276 h 2958226"/>
              <a:gd name="connsiteX13" fmla="*/ 426099 w 1052456"/>
              <a:gd name="connsiteY13" fmla="*/ 2940276 h 2958226"/>
              <a:gd name="connsiteX14" fmla="*/ 445149 w 1052456"/>
              <a:gd name="connsiteY14" fmla="*/ 2851376 h 2958226"/>
              <a:gd name="connsiteX15" fmla="*/ 445149 w 1052456"/>
              <a:gd name="connsiteY15" fmla="*/ 2479901 h 2958226"/>
              <a:gd name="connsiteX16" fmla="*/ 473724 w 1052456"/>
              <a:gd name="connsiteY16" fmla="*/ 2181451 h 2958226"/>
              <a:gd name="connsiteX17" fmla="*/ 508649 w 1052456"/>
              <a:gd name="connsiteY17" fmla="*/ 1867126 h 2958226"/>
              <a:gd name="connsiteX18" fmla="*/ 530874 w 1052456"/>
              <a:gd name="connsiteY18" fmla="*/ 1717901 h 2958226"/>
              <a:gd name="connsiteX19" fmla="*/ 549924 w 1052456"/>
              <a:gd name="connsiteY19" fmla="*/ 1511526 h 2958226"/>
              <a:gd name="connsiteX20" fmla="*/ 546749 w 1052456"/>
              <a:gd name="connsiteY20" fmla="*/ 962251 h 2958226"/>
              <a:gd name="connsiteX21" fmla="*/ 584849 w 1052456"/>
              <a:gd name="connsiteY21" fmla="*/ 1187676 h 2958226"/>
              <a:gd name="connsiteX22" fmla="*/ 651524 w 1052456"/>
              <a:gd name="connsiteY22" fmla="*/ 1686151 h 2958226"/>
              <a:gd name="connsiteX23" fmla="*/ 664224 w 1052456"/>
              <a:gd name="connsiteY23" fmla="*/ 1765526 h 2958226"/>
              <a:gd name="connsiteX24" fmla="*/ 626124 w 1052456"/>
              <a:gd name="connsiteY24" fmla="*/ 2124301 h 2958226"/>
              <a:gd name="connsiteX25" fmla="*/ 657874 w 1052456"/>
              <a:gd name="connsiteY25" fmla="*/ 2702151 h 2958226"/>
              <a:gd name="connsiteX26" fmla="*/ 715024 w 1052456"/>
              <a:gd name="connsiteY26" fmla="*/ 2946626 h 2958226"/>
              <a:gd name="connsiteX27" fmla="*/ 946799 w 1052456"/>
              <a:gd name="connsiteY27" fmla="*/ 2914876 h 2958226"/>
              <a:gd name="connsiteX28" fmla="*/ 1048399 w 1052456"/>
              <a:gd name="connsiteY28" fmla="*/ 2879951 h 2958226"/>
              <a:gd name="connsiteX29" fmla="*/ 1026174 w 1052456"/>
              <a:gd name="connsiteY29" fmla="*/ 2800576 h 2958226"/>
              <a:gd name="connsiteX30" fmla="*/ 969024 w 1052456"/>
              <a:gd name="connsiteY30" fmla="*/ 1778226 h 2958226"/>
              <a:gd name="connsiteX31" fmla="*/ 1013474 w 1052456"/>
              <a:gd name="connsiteY31" fmla="*/ 1463901 h 2958226"/>
              <a:gd name="connsiteX32" fmla="*/ 1035699 w 1052456"/>
              <a:gd name="connsiteY32" fmla="*/ 1063851 h 2958226"/>
              <a:gd name="connsiteX33" fmla="*/ 1032524 w 1052456"/>
              <a:gd name="connsiteY33" fmla="*/ 692376 h 2958226"/>
              <a:gd name="connsiteX34" fmla="*/ 845199 w 1052456"/>
              <a:gd name="connsiteY34" fmla="*/ 152626 h 2958226"/>
              <a:gd name="connsiteX35" fmla="*/ 737249 w 1052456"/>
              <a:gd name="connsiteY35" fmla="*/ 6576 h 2958226"/>
              <a:gd name="connsiteX36" fmla="*/ 254649 w 1052456"/>
              <a:gd name="connsiteY36" fmla="*/ 47851 h 2958226"/>
              <a:gd name="connsiteX0" fmla="*/ 254649 w 1058356"/>
              <a:gd name="connsiteY0" fmla="*/ 47851 h 2958226"/>
              <a:gd name="connsiteX1" fmla="*/ 133999 w 1058356"/>
              <a:gd name="connsiteY1" fmla="*/ 247876 h 2958226"/>
              <a:gd name="connsiteX2" fmla="*/ 26049 w 1058356"/>
              <a:gd name="connsiteY2" fmla="*/ 565376 h 2958226"/>
              <a:gd name="connsiteX3" fmla="*/ 3824 w 1058356"/>
              <a:gd name="connsiteY3" fmla="*/ 867001 h 2958226"/>
              <a:gd name="connsiteX4" fmla="*/ 86374 w 1058356"/>
              <a:gd name="connsiteY4" fmla="*/ 1241651 h 2958226"/>
              <a:gd name="connsiteX5" fmla="*/ 156224 w 1058356"/>
              <a:gd name="connsiteY5" fmla="*/ 1597251 h 2958226"/>
              <a:gd name="connsiteX6" fmla="*/ 207024 w 1058356"/>
              <a:gd name="connsiteY6" fmla="*/ 1813151 h 2958226"/>
              <a:gd name="connsiteX7" fmla="*/ 156224 w 1058356"/>
              <a:gd name="connsiteY7" fmla="*/ 1981426 h 2958226"/>
              <a:gd name="connsiteX8" fmla="*/ 111774 w 1058356"/>
              <a:gd name="connsiteY8" fmla="*/ 2244951 h 2958226"/>
              <a:gd name="connsiteX9" fmla="*/ 95899 w 1058356"/>
              <a:gd name="connsiteY9" fmla="*/ 2578326 h 2958226"/>
              <a:gd name="connsiteX10" fmla="*/ 118124 w 1058356"/>
              <a:gd name="connsiteY10" fmla="*/ 2914876 h 2958226"/>
              <a:gd name="connsiteX11" fmla="*/ 153049 w 1058356"/>
              <a:gd name="connsiteY11" fmla="*/ 2940276 h 2958226"/>
              <a:gd name="connsiteX12" fmla="*/ 299099 w 1058356"/>
              <a:gd name="connsiteY12" fmla="*/ 2940276 h 2958226"/>
              <a:gd name="connsiteX13" fmla="*/ 426099 w 1058356"/>
              <a:gd name="connsiteY13" fmla="*/ 2940276 h 2958226"/>
              <a:gd name="connsiteX14" fmla="*/ 445149 w 1058356"/>
              <a:gd name="connsiteY14" fmla="*/ 2851376 h 2958226"/>
              <a:gd name="connsiteX15" fmla="*/ 445149 w 1058356"/>
              <a:gd name="connsiteY15" fmla="*/ 2479901 h 2958226"/>
              <a:gd name="connsiteX16" fmla="*/ 473724 w 1058356"/>
              <a:gd name="connsiteY16" fmla="*/ 2181451 h 2958226"/>
              <a:gd name="connsiteX17" fmla="*/ 508649 w 1058356"/>
              <a:gd name="connsiteY17" fmla="*/ 1867126 h 2958226"/>
              <a:gd name="connsiteX18" fmla="*/ 530874 w 1058356"/>
              <a:gd name="connsiteY18" fmla="*/ 1717901 h 2958226"/>
              <a:gd name="connsiteX19" fmla="*/ 549924 w 1058356"/>
              <a:gd name="connsiteY19" fmla="*/ 1511526 h 2958226"/>
              <a:gd name="connsiteX20" fmla="*/ 546749 w 1058356"/>
              <a:gd name="connsiteY20" fmla="*/ 962251 h 2958226"/>
              <a:gd name="connsiteX21" fmla="*/ 584849 w 1058356"/>
              <a:gd name="connsiteY21" fmla="*/ 1187676 h 2958226"/>
              <a:gd name="connsiteX22" fmla="*/ 651524 w 1058356"/>
              <a:gd name="connsiteY22" fmla="*/ 1686151 h 2958226"/>
              <a:gd name="connsiteX23" fmla="*/ 664224 w 1058356"/>
              <a:gd name="connsiteY23" fmla="*/ 1765526 h 2958226"/>
              <a:gd name="connsiteX24" fmla="*/ 626124 w 1058356"/>
              <a:gd name="connsiteY24" fmla="*/ 2124301 h 2958226"/>
              <a:gd name="connsiteX25" fmla="*/ 657874 w 1058356"/>
              <a:gd name="connsiteY25" fmla="*/ 2702151 h 2958226"/>
              <a:gd name="connsiteX26" fmla="*/ 715024 w 1058356"/>
              <a:gd name="connsiteY26" fmla="*/ 2946626 h 2958226"/>
              <a:gd name="connsiteX27" fmla="*/ 946799 w 1058356"/>
              <a:gd name="connsiteY27" fmla="*/ 2914876 h 2958226"/>
              <a:gd name="connsiteX28" fmla="*/ 1048399 w 1058356"/>
              <a:gd name="connsiteY28" fmla="*/ 2879951 h 2958226"/>
              <a:gd name="connsiteX29" fmla="*/ 1026174 w 1058356"/>
              <a:gd name="connsiteY29" fmla="*/ 2800576 h 2958226"/>
              <a:gd name="connsiteX30" fmla="*/ 969024 w 1058356"/>
              <a:gd name="connsiteY30" fmla="*/ 1778226 h 2958226"/>
              <a:gd name="connsiteX31" fmla="*/ 1013474 w 1058356"/>
              <a:gd name="connsiteY31" fmla="*/ 1463901 h 2958226"/>
              <a:gd name="connsiteX32" fmla="*/ 1054749 w 1058356"/>
              <a:gd name="connsiteY32" fmla="*/ 1086076 h 2958226"/>
              <a:gd name="connsiteX33" fmla="*/ 1032524 w 1058356"/>
              <a:gd name="connsiteY33" fmla="*/ 692376 h 2958226"/>
              <a:gd name="connsiteX34" fmla="*/ 845199 w 1058356"/>
              <a:gd name="connsiteY34" fmla="*/ 152626 h 2958226"/>
              <a:gd name="connsiteX35" fmla="*/ 737249 w 1058356"/>
              <a:gd name="connsiteY35" fmla="*/ 6576 h 2958226"/>
              <a:gd name="connsiteX36" fmla="*/ 254649 w 1058356"/>
              <a:gd name="connsiteY36" fmla="*/ 47851 h 2958226"/>
              <a:gd name="connsiteX0" fmla="*/ 239321 w 1043028"/>
              <a:gd name="connsiteY0" fmla="*/ 47851 h 2958226"/>
              <a:gd name="connsiteX1" fmla="*/ 118671 w 1043028"/>
              <a:gd name="connsiteY1" fmla="*/ 247876 h 2958226"/>
              <a:gd name="connsiteX2" fmla="*/ 10721 w 1043028"/>
              <a:gd name="connsiteY2" fmla="*/ 565376 h 2958226"/>
              <a:gd name="connsiteX3" fmla="*/ 10721 w 1043028"/>
              <a:gd name="connsiteY3" fmla="*/ 905101 h 2958226"/>
              <a:gd name="connsiteX4" fmla="*/ 71046 w 1043028"/>
              <a:gd name="connsiteY4" fmla="*/ 1241651 h 2958226"/>
              <a:gd name="connsiteX5" fmla="*/ 140896 w 1043028"/>
              <a:gd name="connsiteY5" fmla="*/ 1597251 h 2958226"/>
              <a:gd name="connsiteX6" fmla="*/ 191696 w 1043028"/>
              <a:gd name="connsiteY6" fmla="*/ 1813151 h 2958226"/>
              <a:gd name="connsiteX7" fmla="*/ 140896 w 1043028"/>
              <a:gd name="connsiteY7" fmla="*/ 1981426 h 2958226"/>
              <a:gd name="connsiteX8" fmla="*/ 96446 w 1043028"/>
              <a:gd name="connsiteY8" fmla="*/ 2244951 h 2958226"/>
              <a:gd name="connsiteX9" fmla="*/ 80571 w 1043028"/>
              <a:gd name="connsiteY9" fmla="*/ 2578326 h 2958226"/>
              <a:gd name="connsiteX10" fmla="*/ 102796 w 1043028"/>
              <a:gd name="connsiteY10" fmla="*/ 2914876 h 2958226"/>
              <a:gd name="connsiteX11" fmla="*/ 137721 w 1043028"/>
              <a:gd name="connsiteY11" fmla="*/ 2940276 h 2958226"/>
              <a:gd name="connsiteX12" fmla="*/ 283771 w 1043028"/>
              <a:gd name="connsiteY12" fmla="*/ 2940276 h 2958226"/>
              <a:gd name="connsiteX13" fmla="*/ 410771 w 1043028"/>
              <a:gd name="connsiteY13" fmla="*/ 2940276 h 2958226"/>
              <a:gd name="connsiteX14" fmla="*/ 429821 w 1043028"/>
              <a:gd name="connsiteY14" fmla="*/ 2851376 h 2958226"/>
              <a:gd name="connsiteX15" fmla="*/ 429821 w 1043028"/>
              <a:gd name="connsiteY15" fmla="*/ 2479901 h 2958226"/>
              <a:gd name="connsiteX16" fmla="*/ 458396 w 1043028"/>
              <a:gd name="connsiteY16" fmla="*/ 2181451 h 2958226"/>
              <a:gd name="connsiteX17" fmla="*/ 493321 w 1043028"/>
              <a:gd name="connsiteY17" fmla="*/ 1867126 h 2958226"/>
              <a:gd name="connsiteX18" fmla="*/ 515546 w 1043028"/>
              <a:gd name="connsiteY18" fmla="*/ 1717901 h 2958226"/>
              <a:gd name="connsiteX19" fmla="*/ 534596 w 1043028"/>
              <a:gd name="connsiteY19" fmla="*/ 1511526 h 2958226"/>
              <a:gd name="connsiteX20" fmla="*/ 531421 w 1043028"/>
              <a:gd name="connsiteY20" fmla="*/ 962251 h 2958226"/>
              <a:gd name="connsiteX21" fmla="*/ 569521 w 1043028"/>
              <a:gd name="connsiteY21" fmla="*/ 1187676 h 2958226"/>
              <a:gd name="connsiteX22" fmla="*/ 636196 w 1043028"/>
              <a:gd name="connsiteY22" fmla="*/ 1686151 h 2958226"/>
              <a:gd name="connsiteX23" fmla="*/ 648896 w 1043028"/>
              <a:gd name="connsiteY23" fmla="*/ 1765526 h 2958226"/>
              <a:gd name="connsiteX24" fmla="*/ 610796 w 1043028"/>
              <a:gd name="connsiteY24" fmla="*/ 2124301 h 2958226"/>
              <a:gd name="connsiteX25" fmla="*/ 642546 w 1043028"/>
              <a:gd name="connsiteY25" fmla="*/ 2702151 h 2958226"/>
              <a:gd name="connsiteX26" fmla="*/ 699696 w 1043028"/>
              <a:gd name="connsiteY26" fmla="*/ 2946626 h 2958226"/>
              <a:gd name="connsiteX27" fmla="*/ 931471 w 1043028"/>
              <a:gd name="connsiteY27" fmla="*/ 2914876 h 2958226"/>
              <a:gd name="connsiteX28" fmla="*/ 1033071 w 1043028"/>
              <a:gd name="connsiteY28" fmla="*/ 2879951 h 2958226"/>
              <a:gd name="connsiteX29" fmla="*/ 1010846 w 1043028"/>
              <a:gd name="connsiteY29" fmla="*/ 2800576 h 2958226"/>
              <a:gd name="connsiteX30" fmla="*/ 953696 w 1043028"/>
              <a:gd name="connsiteY30" fmla="*/ 1778226 h 2958226"/>
              <a:gd name="connsiteX31" fmla="*/ 998146 w 1043028"/>
              <a:gd name="connsiteY31" fmla="*/ 1463901 h 2958226"/>
              <a:gd name="connsiteX32" fmla="*/ 1039421 w 1043028"/>
              <a:gd name="connsiteY32" fmla="*/ 1086076 h 2958226"/>
              <a:gd name="connsiteX33" fmla="*/ 1017196 w 1043028"/>
              <a:gd name="connsiteY33" fmla="*/ 692376 h 2958226"/>
              <a:gd name="connsiteX34" fmla="*/ 829871 w 1043028"/>
              <a:gd name="connsiteY34" fmla="*/ 152626 h 2958226"/>
              <a:gd name="connsiteX35" fmla="*/ 721921 w 1043028"/>
              <a:gd name="connsiteY35" fmla="*/ 6576 h 2958226"/>
              <a:gd name="connsiteX36" fmla="*/ 239321 w 1043028"/>
              <a:gd name="connsiteY36" fmla="*/ 47851 h 2958226"/>
              <a:gd name="connsiteX0" fmla="*/ 234089 w 1037796"/>
              <a:gd name="connsiteY0" fmla="*/ 47851 h 2958226"/>
              <a:gd name="connsiteX1" fmla="*/ 113439 w 1037796"/>
              <a:gd name="connsiteY1" fmla="*/ 247876 h 2958226"/>
              <a:gd name="connsiteX2" fmla="*/ 15014 w 1037796"/>
              <a:gd name="connsiteY2" fmla="*/ 581251 h 2958226"/>
              <a:gd name="connsiteX3" fmla="*/ 5489 w 1037796"/>
              <a:gd name="connsiteY3" fmla="*/ 905101 h 2958226"/>
              <a:gd name="connsiteX4" fmla="*/ 65814 w 1037796"/>
              <a:gd name="connsiteY4" fmla="*/ 1241651 h 2958226"/>
              <a:gd name="connsiteX5" fmla="*/ 135664 w 1037796"/>
              <a:gd name="connsiteY5" fmla="*/ 1597251 h 2958226"/>
              <a:gd name="connsiteX6" fmla="*/ 186464 w 1037796"/>
              <a:gd name="connsiteY6" fmla="*/ 1813151 h 2958226"/>
              <a:gd name="connsiteX7" fmla="*/ 135664 w 1037796"/>
              <a:gd name="connsiteY7" fmla="*/ 1981426 h 2958226"/>
              <a:gd name="connsiteX8" fmla="*/ 91214 w 1037796"/>
              <a:gd name="connsiteY8" fmla="*/ 2244951 h 2958226"/>
              <a:gd name="connsiteX9" fmla="*/ 75339 w 1037796"/>
              <a:gd name="connsiteY9" fmla="*/ 2578326 h 2958226"/>
              <a:gd name="connsiteX10" fmla="*/ 97564 w 1037796"/>
              <a:gd name="connsiteY10" fmla="*/ 2914876 h 2958226"/>
              <a:gd name="connsiteX11" fmla="*/ 132489 w 1037796"/>
              <a:gd name="connsiteY11" fmla="*/ 2940276 h 2958226"/>
              <a:gd name="connsiteX12" fmla="*/ 278539 w 1037796"/>
              <a:gd name="connsiteY12" fmla="*/ 2940276 h 2958226"/>
              <a:gd name="connsiteX13" fmla="*/ 405539 w 1037796"/>
              <a:gd name="connsiteY13" fmla="*/ 2940276 h 2958226"/>
              <a:gd name="connsiteX14" fmla="*/ 424589 w 1037796"/>
              <a:gd name="connsiteY14" fmla="*/ 2851376 h 2958226"/>
              <a:gd name="connsiteX15" fmla="*/ 424589 w 1037796"/>
              <a:gd name="connsiteY15" fmla="*/ 2479901 h 2958226"/>
              <a:gd name="connsiteX16" fmla="*/ 453164 w 1037796"/>
              <a:gd name="connsiteY16" fmla="*/ 2181451 h 2958226"/>
              <a:gd name="connsiteX17" fmla="*/ 488089 w 1037796"/>
              <a:gd name="connsiteY17" fmla="*/ 1867126 h 2958226"/>
              <a:gd name="connsiteX18" fmla="*/ 510314 w 1037796"/>
              <a:gd name="connsiteY18" fmla="*/ 1717901 h 2958226"/>
              <a:gd name="connsiteX19" fmla="*/ 529364 w 1037796"/>
              <a:gd name="connsiteY19" fmla="*/ 1511526 h 2958226"/>
              <a:gd name="connsiteX20" fmla="*/ 526189 w 1037796"/>
              <a:gd name="connsiteY20" fmla="*/ 962251 h 2958226"/>
              <a:gd name="connsiteX21" fmla="*/ 564289 w 1037796"/>
              <a:gd name="connsiteY21" fmla="*/ 1187676 h 2958226"/>
              <a:gd name="connsiteX22" fmla="*/ 630964 w 1037796"/>
              <a:gd name="connsiteY22" fmla="*/ 1686151 h 2958226"/>
              <a:gd name="connsiteX23" fmla="*/ 643664 w 1037796"/>
              <a:gd name="connsiteY23" fmla="*/ 1765526 h 2958226"/>
              <a:gd name="connsiteX24" fmla="*/ 605564 w 1037796"/>
              <a:gd name="connsiteY24" fmla="*/ 2124301 h 2958226"/>
              <a:gd name="connsiteX25" fmla="*/ 637314 w 1037796"/>
              <a:gd name="connsiteY25" fmla="*/ 2702151 h 2958226"/>
              <a:gd name="connsiteX26" fmla="*/ 694464 w 1037796"/>
              <a:gd name="connsiteY26" fmla="*/ 2946626 h 2958226"/>
              <a:gd name="connsiteX27" fmla="*/ 926239 w 1037796"/>
              <a:gd name="connsiteY27" fmla="*/ 2914876 h 2958226"/>
              <a:gd name="connsiteX28" fmla="*/ 1027839 w 1037796"/>
              <a:gd name="connsiteY28" fmla="*/ 2879951 h 2958226"/>
              <a:gd name="connsiteX29" fmla="*/ 1005614 w 1037796"/>
              <a:gd name="connsiteY29" fmla="*/ 2800576 h 2958226"/>
              <a:gd name="connsiteX30" fmla="*/ 948464 w 1037796"/>
              <a:gd name="connsiteY30" fmla="*/ 1778226 h 2958226"/>
              <a:gd name="connsiteX31" fmla="*/ 992914 w 1037796"/>
              <a:gd name="connsiteY31" fmla="*/ 1463901 h 2958226"/>
              <a:gd name="connsiteX32" fmla="*/ 1034189 w 1037796"/>
              <a:gd name="connsiteY32" fmla="*/ 1086076 h 2958226"/>
              <a:gd name="connsiteX33" fmla="*/ 1011964 w 1037796"/>
              <a:gd name="connsiteY33" fmla="*/ 692376 h 2958226"/>
              <a:gd name="connsiteX34" fmla="*/ 824639 w 1037796"/>
              <a:gd name="connsiteY34" fmla="*/ 152626 h 2958226"/>
              <a:gd name="connsiteX35" fmla="*/ 716689 w 1037796"/>
              <a:gd name="connsiteY35" fmla="*/ 6576 h 2958226"/>
              <a:gd name="connsiteX36" fmla="*/ 234089 w 1037796"/>
              <a:gd name="connsiteY36" fmla="*/ 47851 h 2958226"/>
              <a:gd name="connsiteX0" fmla="*/ 234089 w 1037796"/>
              <a:gd name="connsiteY0" fmla="*/ 47851 h 2960122"/>
              <a:gd name="connsiteX1" fmla="*/ 113439 w 1037796"/>
              <a:gd name="connsiteY1" fmla="*/ 247876 h 2960122"/>
              <a:gd name="connsiteX2" fmla="*/ 15014 w 1037796"/>
              <a:gd name="connsiteY2" fmla="*/ 581251 h 2960122"/>
              <a:gd name="connsiteX3" fmla="*/ 5489 w 1037796"/>
              <a:gd name="connsiteY3" fmla="*/ 905101 h 2960122"/>
              <a:gd name="connsiteX4" fmla="*/ 65814 w 1037796"/>
              <a:gd name="connsiteY4" fmla="*/ 1241651 h 2960122"/>
              <a:gd name="connsiteX5" fmla="*/ 135664 w 1037796"/>
              <a:gd name="connsiteY5" fmla="*/ 1597251 h 2960122"/>
              <a:gd name="connsiteX6" fmla="*/ 186464 w 1037796"/>
              <a:gd name="connsiteY6" fmla="*/ 1813151 h 2960122"/>
              <a:gd name="connsiteX7" fmla="*/ 135664 w 1037796"/>
              <a:gd name="connsiteY7" fmla="*/ 1981426 h 2960122"/>
              <a:gd name="connsiteX8" fmla="*/ 91214 w 1037796"/>
              <a:gd name="connsiteY8" fmla="*/ 2244951 h 2960122"/>
              <a:gd name="connsiteX9" fmla="*/ 75339 w 1037796"/>
              <a:gd name="connsiteY9" fmla="*/ 2578326 h 2960122"/>
              <a:gd name="connsiteX10" fmla="*/ 97564 w 1037796"/>
              <a:gd name="connsiteY10" fmla="*/ 2914876 h 2960122"/>
              <a:gd name="connsiteX11" fmla="*/ 132489 w 1037796"/>
              <a:gd name="connsiteY11" fmla="*/ 2940276 h 2960122"/>
              <a:gd name="connsiteX12" fmla="*/ 278539 w 1037796"/>
              <a:gd name="connsiteY12" fmla="*/ 2940276 h 2960122"/>
              <a:gd name="connsiteX13" fmla="*/ 405539 w 1037796"/>
              <a:gd name="connsiteY13" fmla="*/ 2940276 h 2960122"/>
              <a:gd name="connsiteX14" fmla="*/ 424589 w 1037796"/>
              <a:gd name="connsiteY14" fmla="*/ 2851376 h 2960122"/>
              <a:gd name="connsiteX15" fmla="*/ 424589 w 1037796"/>
              <a:gd name="connsiteY15" fmla="*/ 2479901 h 2960122"/>
              <a:gd name="connsiteX16" fmla="*/ 453164 w 1037796"/>
              <a:gd name="connsiteY16" fmla="*/ 2181451 h 2960122"/>
              <a:gd name="connsiteX17" fmla="*/ 488089 w 1037796"/>
              <a:gd name="connsiteY17" fmla="*/ 1867126 h 2960122"/>
              <a:gd name="connsiteX18" fmla="*/ 510314 w 1037796"/>
              <a:gd name="connsiteY18" fmla="*/ 1717901 h 2960122"/>
              <a:gd name="connsiteX19" fmla="*/ 529364 w 1037796"/>
              <a:gd name="connsiteY19" fmla="*/ 1511526 h 2960122"/>
              <a:gd name="connsiteX20" fmla="*/ 526189 w 1037796"/>
              <a:gd name="connsiteY20" fmla="*/ 962251 h 2960122"/>
              <a:gd name="connsiteX21" fmla="*/ 564289 w 1037796"/>
              <a:gd name="connsiteY21" fmla="*/ 1187676 h 2960122"/>
              <a:gd name="connsiteX22" fmla="*/ 630964 w 1037796"/>
              <a:gd name="connsiteY22" fmla="*/ 1686151 h 2960122"/>
              <a:gd name="connsiteX23" fmla="*/ 643664 w 1037796"/>
              <a:gd name="connsiteY23" fmla="*/ 1765526 h 2960122"/>
              <a:gd name="connsiteX24" fmla="*/ 605564 w 1037796"/>
              <a:gd name="connsiteY24" fmla="*/ 2124301 h 2960122"/>
              <a:gd name="connsiteX25" fmla="*/ 637314 w 1037796"/>
              <a:gd name="connsiteY25" fmla="*/ 2702151 h 2960122"/>
              <a:gd name="connsiteX26" fmla="*/ 694464 w 1037796"/>
              <a:gd name="connsiteY26" fmla="*/ 2946626 h 2960122"/>
              <a:gd name="connsiteX27" fmla="*/ 926239 w 1037796"/>
              <a:gd name="connsiteY27" fmla="*/ 2914876 h 2960122"/>
              <a:gd name="connsiteX28" fmla="*/ 1005614 w 1037796"/>
              <a:gd name="connsiteY28" fmla="*/ 2800576 h 2960122"/>
              <a:gd name="connsiteX29" fmla="*/ 948464 w 1037796"/>
              <a:gd name="connsiteY29" fmla="*/ 1778226 h 2960122"/>
              <a:gd name="connsiteX30" fmla="*/ 992914 w 1037796"/>
              <a:gd name="connsiteY30" fmla="*/ 1463901 h 2960122"/>
              <a:gd name="connsiteX31" fmla="*/ 1034189 w 1037796"/>
              <a:gd name="connsiteY31" fmla="*/ 1086076 h 2960122"/>
              <a:gd name="connsiteX32" fmla="*/ 1011964 w 1037796"/>
              <a:gd name="connsiteY32" fmla="*/ 692376 h 2960122"/>
              <a:gd name="connsiteX33" fmla="*/ 824639 w 1037796"/>
              <a:gd name="connsiteY33" fmla="*/ 152626 h 2960122"/>
              <a:gd name="connsiteX34" fmla="*/ 716689 w 1037796"/>
              <a:gd name="connsiteY34" fmla="*/ 6576 h 2960122"/>
              <a:gd name="connsiteX35" fmla="*/ 234089 w 1037796"/>
              <a:gd name="connsiteY35" fmla="*/ 47851 h 2960122"/>
              <a:gd name="connsiteX0" fmla="*/ 234089 w 1037796"/>
              <a:gd name="connsiteY0" fmla="*/ 47851 h 2957268"/>
              <a:gd name="connsiteX1" fmla="*/ 113439 w 1037796"/>
              <a:gd name="connsiteY1" fmla="*/ 247876 h 2957268"/>
              <a:gd name="connsiteX2" fmla="*/ 15014 w 1037796"/>
              <a:gd name="connsiteY2" fmla="*/ 581251 h 2957268"/>
              <a:gd name="connsiteX3" fmla="*/ 5489 w 1037796"/>
              <a:gd name="connsiteY3" fmla="*/ 905101 h 2957268"/>
              <a:gd name="connsiteX4" fmla="*/ 65814 w 1037796"/>
              <a:gd name="connsiteY4" fmla="*/ 1241651 h 2957268"/>
              <a:gd name="connsiteX5" fmla="*/ 135664 w 1037796"/>
              <a:gd name="connsiteY5" fmla="*/ 1597251 h 2957268"/>
              <a:gd name="connsiteX6" fmla="*/ 186464 w 1037796"/>
              <a:gd name="connsiteY6" fmla="*/ 1813151 h 2957268"/>
              <a:gd name="connsiteX7" fmla="*/ 135664 w 1037796"/>
              <a:gd name="connsiteY7" fmla="*/ 1981426 h 2957268"/>
              <a:gd name="connsiteX8" fmla="*/ 91214 w 1037796"/>
              <a:gd name="connsiteY8" fmla="*/ 2244951 h 2957268"/>
              <a:gd name="connsiteX9" fmla="*/ 75339 w 1037796"/>
              <a:gd name="connsiteY9" fmla="*/ 2578326 h 2957268"/>
              <a:gd name="connsiteX10" fmla="*/ 97564 w 1037796"/>
              <a:gd name="connsiteY10" fmla="*/ 2914876 h 2957268"/>
              <a:gd name="connsiteX11" fmla="*/ 132489 w 1037796"/>
              <a:gd name="connsiteY11" fmla="*/ 2940276 h 2957268"/>
              <a:gd name="connsiteX12" fmla="*/ 278539 w 1037796"/>
              <a:gd name="connsiteY12" fmla="*/ 2940276 h 2957268"/>
              <a:gd name="connsiteX13" fmla="*/ 405539 w 1037796"/>
              <a:gd name="connsiteY13" fmla="*/ 2940276 h 2957268"/>
              <a:gd name="connsiteX14" fmla="*/ 424589 w 1037796"/>
              <a:gd name="connsiteY14" fmla="*/ 2851376 h 2957268"/>
              <a:gd name="connsiteX15" fmla="*/ 424589 w 1037796"/>
              <a:gd name="connsiteY15" fmla="*/ 2479901 h 2957268"/>
              <a:gd name="connsiteX16" fmla="*/ 453164 w 1037796"/>
              <a:gd name="connsiteY16" fmla="*/ 2181451 h 2957268"/>
              <a:gd name="connsiteX17" fmla="*/ 488089 w 1037796"/>
              <a:gd name="connsiteY17" fmla="*/ 1867126 h 2957268"/>
              <a:gd name="connsiteX18" fmla="*/ 510314 w 1037796"/>
              <a:gd name="connsiteY18" fmla="*/ 1717901 h 2957268"/>
              <a:gd name="connsiteX19" fmla="*/ 529364 w 1037796"/>
              <a:gd name="connsiteY19" fmla="*/ 1511526 h 2957268"/>
              <a:gd name="connsiteX20" fmla="*/ 526189 w 1037796"/>
              <a:gd name="connsiteY20" fmla="*/ 962251 h 2957268"/>
              <a:gd name="connsiteX21" fmla="*/ 564289 w 1037796"/>
              <a:gd name="connsiteY21" fmla="*/ 1187676 h 2957268"/>
              <a:gd name="connsiteX22" fmla="*/ 630964 w 1037796"/>
              <a:gd name="connsiteY22" fmla="*/ 1686151 h 2957268"/>
              <a:gd name="connsiteX23" fmla="*/ 643664 w 1037796"/>
              <a:gd name="connsiteY23" fmla="*/ 1765526 h 2957268"/>
              <a:gd name="connsiteX24" fmla="*/ 605564 w 1037796"/>
              <a:gd name="connsiteY24" fmla="*/ 2124301 h 2957268"/>
              <a:gd name="connsiteX25" fmla="*/ 637314 w 1037796"/>
              <a:gd name="connsiteY25" fmla="*/ 2702151 h 2957268"/>
              <a:gd name="connsiteX26" fmla="*/ 694464 w 1037796"/>
              <a:gd name="connsiteY26" fmla="*/ 2946626 h 2957268"/>
              <a:gd name="connsiteX27" fmla="*/ 992914 w 1037796"/>
              <a:gd name="connsiteY27" fmla="*/ 2902176 h 2957268"/>
              <a:gd name="connsiteX28" fmla="*/ 1005614 w 1037796"/>
              <a:gd name="connsiteY28" fmla="*/ 2800576 h 2957268"/>
              <a:gd name="connsiteX29" fmla="*/ 948464 w 1037796"/>
              <a:gd name="connsiteY29" fmla="*/ 1778226 h 2957268"/>
              <a:gd name="connsiteX30" fmla="*/ 992914 w 1037796"/>
              <a:gd name="connsiteY30" fmla="*/ 1463901 h 2957268"/>
              <a:gd name="connsiteX31" fmla="*/ 1034189 w 1037796"/>
              <a:gd name="connsiteY31" fmla="*/ 1086076 h 2957268"/>
              <a:gd name="connsiteX32" fmla="*/ 1011964 w 1037796"/>
              <a:gd name="connsiteY32" fmla="*/ 692376 h 2957268"/>
              <a:gd name="connsiteX33" fmla="*/ 824639 w 1037796"/>
              <a:gd name="connsiteY33" fmla="*/ 152626 h 2957268"/>
              <a:gd name="connsiteX34" fmla="*/ 716689 w 1037796"/>
              <a:gd name="connsiteY34" fmla="*/ 6576 h 2957268"/>
              <a:gd name="connsiteX35" fmla="*/ 234089 w 1037796"/>
              <a:gd name="connsiteY35" fmla="*/ 47851 h 2957268"/>
              <a:gd name="connsiteX0" fmla="*/ 234089 w 1037796"/>
              <a:gd name="connsiteY0" fmla="*/ 47851 h 2959341"/>
              <a:gd name="connsiteX1" fmla="*/ 113439 w 1037796"/>
              <a:gd name="connsiteY1" fmla="*/ 247876 h 2959341"/>
              <a:gd name="connsiteX2" fmla="*/ 15014 w 1037796"/>
              <a:gd name="connsiteY2" fmla="*/ 581251 h 2959341"/>
              <a:gd name="connsiteX3" fmla="*/ 5489 w 1037796"/>
              <a:gd name="connsiteY3" fmla="*/ 905101 h 2959341"/>
              <a:gd name="connsiteX4" fmla="*/ 65814 w 1037796"/>
              <a:gd name="connsiteY4" fmla="*/ 1241651 h 2959341"/>
              <a:gd name="connsiteX5" fmla="*/ 135664 w 1037796"/>
              <a:gd name="connsiteY5" fmla="*/ 1597251 h 2959341"/>
              <a:gd name="connsiteX6" fmla="*/ 186464 w 1037796"/>
              <a:gd name="connsiteY6" fmla="*/ 1813151 h 2959341"/>
              <a:gd name="connsiteX7" fmla="*/ 135664 w 1037796"/>
              <a:gd name="connsiteY7" fmla="*/ 1981426 h 2959341"/>
              <a:gd name="connsiteX8" fmla="*/ 91214 w 1037796"/>
              <a:gd name="connsiteY8" fmla="*/ 2244951 h 2959341"/>
              <a:gd name="connsiteX9" fmla="*/ 75339 w 1037796"/>
              <a:gd name="connsiteY9" fmla="*/ 2578326 h 2959341"/>
              <a:gd name="connsiteX10" fmla="*/ 97564 w 1037796"/>
              <a:gd name="connsiteY10" fmla="*/ 2914876 h 2959341"/>
              <a:gd name="connsiteX11" fmla="*/ 132489 w 1037796"/>
              <a:gd name="connsiteY11" fmla="*/ 2940276 h 2959341"/>
              <a:gd name="connsiteX12" fmla="*/ 278539 w 1037796"/>
              <a:gd name="connsiteY12" fmla="*/ 2940276 h 2959341"/>
              <a:gd name="connsiteX13" fmla="*/ 405539 w 1037796"/>
              <a:gd name="connsiteY13" fmla="*/ 2940276 h 2959341"/>
              <a:gd name="connsiteX14" fmla="*/ 424589 w 1037796"/>
              <a:gd name="connsiteY14" fmla="*/ 2851376 h 2959341"/>
              <a:gd name="connsiteX15" fmla="*/ 424589 w 1037796"/>
              <a:gd name="connsiteY15" fmla="*/ 2479901 h 2959341"/>
              <a:gd name="connsiteX16" fmla="*/ 453164 w 1037796"/>
              <a:gd name="connsiteY16" fmla="*/ 2181451 h 2959341"/>
              <a:gd name="connsiteX17" fmla="*/ 488089 w 1037796"/>
              <a:gd name="connsiteY17" fmla="*/ 1867126 h 2959341"/>
              <a:gd name="connsiteX18" fmla="*/ 510314 w 1037796"/>
              <a:gd name="connsiteY18" fmla="*/ 1717901 h 2959341"/>
              <a:gd name="connsiteX19" fmla="*/ 529364 w 1037796"/>
              <a:gd name="connsiteY19" fmla="*/ 1511526 h 2959341"/>
              <a:gd name="connsiteX20" fmla="*/ 526189 w 1037796"/>
              <a:gd name="connsiteY20" fmla="*/ 962251 h 2959341"/>
              <a:gd name="connsiteX21" fmla="*/ 564289 w 1037796"/>
              <a:gd name="connsiteY21" fmla="*/ 1187676 h 2959341"/>
              <a:gd name="connsiteX22" fmla="*/ 630964 w 1037796"/>
              <a:gd name="connsiteY22" fmla="*/ 1686151 h 2959341"/>
              <a:gd name="connsiteX23" fmla="*/ 643664 w 1037796"/>
              <a:gd name="connsiteY23" fmla="*/ 1765526 h 2959341"/>
              <a:gd name="connsiteX24" fmla="*/ 605564 w 1037796"/>
              <a:gd name="connsiteY24" fmla="*/ 2124301 h 2959341"/>
              <a:gd name="connsiteX25" fmla="*/ 637314 w 1037796"/>
              <a:gd name="connsiteY25" fmla="*/ 2702151 h 2959341"/>
              <a:gd name="connsiteX26" fmla="*/ 694464 w 1037796"/>
              <a:gd name="connsiteY26" fmla="*/ 2946626 h 2959341"/>
              <a:gd name="connsiteX27" fmla="*/ 996089 w 1037796"/>
              <a:gd name="connsiteY27" fmla="*/ 2911701 h 2959341"/>
              <a:gd name="connsiteX28" fmla="*/ 1005614 w 1037796"/>
              <a:gd name="connsiteY28" fmla="*/ 2800576 h 2959341"/>
              <a:gd name="connsiteX29" fmla="*/ 948464 w 1037796"/>
              <a:gd name="connsiteY29" fmla="*/ 1778226 h 2959341"/>
              <a:gd name="connsiteX30" fmla="*/ 992914 w 1037796"/>
              <a:gd name="connsiteY30" fmla="*/ 1463901 h 2959341"/>
              <a:gd name="connsiteX31" fmla="*/ 1034189 w 1037796"/>
              <a:gd name="connsiteY31" fmla="*/ 1086076 h 2959341"/>
              <a:gd name="connsiteX32" fmla="*/ 1011964 w 1037796"/>
              <a:gd name="connsiteY32" fmla="*/ 692376 h 2959341"/>
              <a:gd name="connsiteX33" fmla="*/ 824639 w 1037796"/>
              <a:gd name="connsiteY33" fmla="*/ 152626 h 2959341"/>
              <a:gd name="connsiteX34" fmla="*/ 716689 w 1037796"/>
              <a:gd name="connsiteY34" fmla="*/ 6576 h 2959341"/>
              <a:gd name="connsiteX35" fmla="*/ 234089 w 1037796"/>
              <a:gd name="connsiteY35" fmla="*/ 47851 h 2959341"/>
              <a:gd name="connsiteX0" fmla="*/ 234089 w 1037796"/>
              <a:gd name="connsiteY0" fmla="*/ 47851 h 2961892"/>
              <a:gd name="connsiteX1" fmla="*/ 113439 w 1037796"/>
              <a:gd name="connsiteY1" fmla="*/ 247876 h 2961892"/>
              <a:gd name="connsiteX2" fmla="*/ 15014 w 1037796"/>
              <a:gd name="connsiteY2" fmla="*/ 581251 h 2961892"/>
              <a:gd name="connsiteX3" fmla="*/ 5489 w 1037796"/>
              <a:gd name="connsiteY3" fmla="*/ 905101 h 2961892"/>
              <a:gd name="connsiteX4" fmla="*/ 65814 w 1037796"/>
              <a:gd name="connsiteY4" fmla="*/ 1241651 h 2961892"/>
              <a:gd name="connsiteX5" fmla="*/ 135664 w 1037796"/>
              <a:gd name="connsiteY5" fmla="*/ 1597251 h 2961892"/>
              <a:gd name="connsiteX6" fmla="*/ 186464 w 1037796"/>
              <a:gd name="connsiteY6" fmla="*/ 1813151 h 2961892"/>
              <a:gd name="connsiteX7" fmla="*/ 135664 w 1037796"/>
              <a:gd name="connsiteY7" fmla="*/ 1981426 h 2961892"/>
              <a:gd name="connsiteX8" fmla="*/ 91214 w 1037796"/>
              <a:gd name="connsiteY8" fmla="*/ 2244951 h 2961892"/>
              <a:gd name="connsiteX9" fmla="*/ 75339 w 1037796"/>
              <a:gd name="connsiteY9" fmla="*/ 2578326 h 2961892"/>
              <a:gd name="connsiteX10" fmla="*/ 97564 w 1037796"/>
              <a:gd name="connsiteY10" fmla="*/ 2914876 h 2961892"/>
              <a:gd name="connsiteX11" fmla="*/ 132489 w 1037796"/>
              <a:gd name="connsiteY11" fmla="*/ 2940276 h 2961892"/>
              <a:gd name="connsiteX12" fmla="*/ 278539 w 1037796"/>
              <a:gd name="connsiteY12" fmla="*/ 2940276 h 2961892"/>
              <a:gd name="connsiteX13" fmla="*/ 405539 w 1037796"/>
              <a:gd name="connsiteY13" fmla="*/ 2940276 h 2961892"/>
              <a:gd name="connsiteX14" fmla="*/ 424589 w 1037796"/>
              <a:gd name="connsiteY14" fmla="*/ 2851376 h 2961892"/>
              <a:gd name="connsiteX15" fmla="*/ 424589 w 1037796"/>
              <a:gd name="connsiteY15" fmla="*/ 2479901 h 2961892"/>
              <a:gd name="connsiteX16" fmla="*/ 453164 w 1037796"/>
              <a:gd name="connsiteY16" fmla="*/ 2181451 h 2961892"/>
              <a:gd name="connsiteX17" fmla="*/ 488089 w 1037796"/>
              <a:gd name="connsiteY17" fmla="*/ 1867126 h 2961892"/>
              <a:gd name="connsiteX18" fmla="*/ 510314 w 1037796"/>
              <a:gd name="connsiteY18" fmla="*/ 1717901 h 2961892"/>
              <a:gd name="connsiteX19" fmla="*/ 529364 w 1037796"/>
              <a:gd name="connsiteY19" fmla="*/ 1511526 h 2961892"/>
              <a:gd name="connsiteX20" fmla="*/ 526189 w 1037796"/>
              <a:gd name="connsiteY20" fmla="*/ 962251 h 2961892"/>
              <a:gd name="connsiteX21" fmla="*/ 564289 w 1037796"/>
              <a:gd name="connsiteY21" fmla="*/ 1187676 h 2961892"/>
              <a:gd name="connsiteX22" fmla="*/ 630964 w 1037796"/>
              <a:gd name="connsiteY22" fmla="*/ 1686151 h 2961892"/>
              <a:gd name="connsiteX23" fmla="*/ 643664 w 1037796"/>
              <a:gd name="connsiteY23" fmla="*/ 1765526 h 2961892"/>
              <a:gd name="connsiteX24" fmla="*/ 605564 w 1037796"/>
              <a:gd name="connsiteY24" fmla="*/ 2124301 h 2961892"/>
              <a:gd name="connsiteX25" fmla="*/ 637314 w 1037796"/>
              <a:gd name="connsiteY25" fmla="*/ 2702151 h 2961892"/>
              <a:gd name="connsiteX26" fmla="*/ 694464 w 1037796"/>
              <a:gd name="connsiteY26" fmla="*/ 2946626 h 2961892"/>
              <a:gd name="connsiteX27" fmla="*/ 996089 w 1037796"/>
              <a:gd name="connsiteY27" fmla="*/ 2911701 h 2961892"/>
              <a:gd name="connsiteX28" fmla="*/ 1002439 w 1037796"/>
              <a:gd name="connsiteY28" fmla="*/ 2711676 h 2961892"/>
              <a:gd name="connsiteX29" fmla="*/ 948464 w 1037796"/>
              <a:gd name="connsiteY29" fmla="*/ 1778226 h 2961892"/>
              <a:gd name="connsiteX30" fmla="*/ 992914 w 1037796"/>
              <a:gd name="connsiteY30" fmla="*/ 1463901 h 2961892"/>
              <a:gd name="connsiteX31" fmla="*/ 1034189 w 1037796"/>
              <a:gd name="connsiteY31" fmla="*/ 1086076 h 2961892"/>
              <a:gd name="connsiteX32" fmla="*/ 1011964 w 1037796"/>
              <a:gd name="connsiteY32" fmla="*/ 692376 h 2961892"/>
              <a:gd name="connsiteX33" fmla="*/ 824639 w 1037796"/>
              <a:gd name="connsiteY33" fmla="*/ 152626 h 2961892"/>
              <a:gd name="connsiteX34" fmla="*/ 716689 w 1037796"/>
              <a:gd name="connsiteY34" fmla="*/ 6576 h 2961892"/>
              <a:gd name="connsiteX35" fmla="*/ 234089 w 1037796"/>
              <a:gd name="connsiteY35" fmla="*/ 47851 h 2961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37796" h="2961892">
                <a:moveTo>
                  <a:pt x="234089" y="47851"/>
                </a:moveTo>
                <a:cubicBezTo>
                  <a:pt x="133547" y="88068"/>
                  <a:pt x="149951" y="158976"/>
                  <a:pt x="113439" y="247876"/>
                </a:cubicBezTo>
                <a:cubicBezTo>
                  <a:pt x="76927" y="336776"/>
                  <a:pt x="33006" y="471714"/>
                  <a:pt x="15014" y="581251"/>
                </a:cubicBezTo>
                <a:cubicBezTo>
                  <a:pt x="-2978" y="690788"/>
                  <a:pt x="-2978" y="795034"/>
                  <a:pt x="5489" y="905101"/>
                </a:cubicBezTo>
                <a:cubicBezTo>
                  <a:pt x="13956" y="1015168"/>
                  <a:pt x="44118" y="1126293"/>
                  <a:pt x="65814" y="1241651"/>
                </a:cubicBezTo>
                <a:cubicBezTo>
                  <a:pt x="87510" y="1357009"/>
                  <a:pt x="115556" y="1502001"/>
                  <a:pt x="135664" y="1597251"/>
                </a:cubicBezTo>
                <a:cubicBezTo>
                  <a:pt x="155772" y="1692501"/>
                  <a:pt x="186464" y="1749122"/>
                  <a:pt x="186464" y="1813151"/>
                </a:cubicBezTo>
                <a:cubicBezTo>
                  <a:pt x="186464" y="1877180"/>
                  <a:pt x="151539" y="1909459"/>
                  <a:pt x="135664" y="1981426"/>
                </a:cubicBezTo>
                <a:cubicBezTo>
                  <a:pt x="119789" y="2053393"/>
                  <a:pt x="101268" y="2120068"/>
                  <a:pt x="91214" y="2244951"/>
                </a:cubicBezTo>
                <a:cubicBezTo>
                  <a:pt x="81160" y="2369834"/>
                  <a:pt x="74281" y="2466672"/>
                  <a:pt x="75339" y="2578326"/>
                </a:cubicBezTo>
                <a:cubicBezTo>
                  <a:pt x="76397" y="2689980"/>
                  <a:pt x="88039" y="2854551"/>
                  <a:pt x="97564" y="2914876"/>
                </a:cubicBezTo>
                <a:cubicBezTo>
                  <a:pt x="107089" y="2975201"/>
                  <a:pt x="102327" y="2936043"/>
                  <a:pt x="132489" y="2940276"/>
                </a:cubicBezTo>
                <a:cubicBezTo>
                  <a:pt x="162651" y="2944509"/>
                  <a:pt x="278539" y="2940276"/>
                  <a:pt x="278539" y="2940276"/>
                </a:cubicBezTo>
                <a:cubicBezTo>
                  <a:pt x="324047" y="2940276"/>
                  <a:pt x="381197" y="2955093"/>
                  <a:pt x="405539" y="2940276"/>
                </a:cubicBezTo>
                <a:cubicBezTo>
                  <a:pt x="429881" y="2925459"/>
                  <a:pt x="421414" y="2928105"/>
                  <a:pt x="424589" y="2851376"/>
                </a:cubicBezTo>
                <a:cubicBezTo>
                  <a:pt x="427764" y="2774647"/>
                  <a:pt x="419826" y="2591555"/>
                  <a:pt x="424589" y="2479901"/>
                </a:cubicBezTo>
                <a:cubicBezTo>
                  <a:pt x="429352" y="2368247"/>
                  <a:pt x="442581" y="2283580"/>
                  <a:pt x="453164" y="2181451"/>
                </a:cubicBezTo>
                <a:cubicBezTo>
                  <a:pt x="463747" y="2079322"/>
                  <a:pt x="478564" y="1944384"/>
                  <a:pt x="488089" y="1867126"/>
                </a:cubicBezTo>
                <a:cubicBezTo>
                  <a:pt x="497614" y="1789868"/>
                  <a:pt x="503435" y="1777168"/>
                  <a:pt x="510314" y="1717901"/>
                </a:cubicBezTo>
                <a:cubicBezTo>
                  <a:pt x="517193" y="1658634"/>
                  <a:pt x="526718" y="1637468"/>
                  <a:pt x="529364" y="1511526"/>
                </a:cubicBezTo>
                <a:cubicBezTo>
                  <a:pt x="532010" y="1385584"/>
                  <a:pt x="520368" y="1016226"/>
                  <a:pt x="526189" y="962251"/>
                </a:cubicBezTo>
                <a:cubicBezTo>
                  <a:pt x="532010" y="908276"/>
                  <a:pt x="546826" y="1067026"/>
                  <a:pt x="564289" y="1187676"/>
                </a:cubicBezTo>
                <a:cubicBezTo>
                  <a:pt x="581752" y="1308326"/>
                  <a:pt x="617735" y="1589843"/>
                  <a:pt x="630964" y="1686151"/>
                </a:cubicBezTo>
                <a:cubicBezTo>
                  <a:pt x="644193" y="1782459"/>
                  <a:pt x="647897" y="1692501"/>
                  <a:pt x="643664" y="1765526"/>
                </a:cubicBezTo>
                <a:cubicBezTo>
                  <a:pt x="639431" y="1838551"/>
                  <a:pt x="606622" y="1968197"/>
                  <a:pt x="605564" y="2124301"/>
                </a:cubicBezTo>
                <a:cubicBezTo>
                  <a:pt x="604506" y="2280405"/>
                  <a:pt x="622497" y="2565097"/>
                  <a:pt x="637314" y="2702151"/>
                </a:cubicBezTo>
                <a:cubicBezTo>
                  <a:pt x="652131" y="2839205"/>
                  <a:pt x="634668" y="2911701"/>
                  <a:pt x="694464" y="2946626"/>
                </a:cubicBezTo>
                <a:cubicBezTo>
                  <a:pt x="754260" y="2981551"/>
                  <a:pt x="944760" y="2950859"/>
                  <a:pt x="996089" y="2911701"/>
                </a:cubicBezTo>
                <a:cubicBezTo>
                  <a:pt x="1047418" y="2872543"/>
                  <a:pt x="1010376" y="2900588"/>
                  <a:pt x="1002439" y="2711676"/>
                </a:cubicBezTo>
                <a:cubicBezTo>
                  <a:pt x="994502" y="2522764"/>
                  <a:pt x="950051" y="1986188"/>
                  <a:pt x="948464" y="1778226"/>
                </a:cubicBezTo>
                <a:cubicBezTo>
                  <a:pt x="946877" y="1570264"/>
                  <a:pt x="978627" y="1579259"/>
                  <a:pt x="992914" y="1463901"/>
                </a:cubicBezTo>
                <a:cubicBezTo>
                  <a:pt x="1007202" y="1348543"/>
                  <a:pt x="1031014" y="1214663"/>
                  <a:pt x="1034189" y="1086076"/>
                </a:cubicBezTo>
                <a:cubicBezTo>
                  <a:pt x="1037364" y="957489"/>
                  <a:pt x="1046889" y="847951"/>
                  <a:pt x="1011964" y="692376"/>
                </a:cubicBezTo>
                <a:cubicBezTo>
                  <a:pt x="977039" y="536801"/>
                  <a:pt x="873852" y="266926"/>
                  <a:pt x="824639" y="152626"/>
                </a:cubicBezTo>
                <a:cubicBezTo>
                  <a:pt x="775427" y="38326"/>
                  <a:pt x="815114" y="24039"/>
                  <a:pt x="716689" y="6576"/>
                </a:cubicBezTo>
                <a:cubicBezTo>
                  <a:pt x="618264" y="-10887"/>
                  <a:pt x="334631" y="7634"/>
                  <a:pt x="234089" y="47851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任意多边形: 形状 76">
            <a:extLst>
              <a:ext uri="{FF2B5EF4-FFF2-40B4-BE49-F238E27FC236}">
                <a16:creationId xmlns:a16="http://schemas.microsoft.com/office/drawing/2014/main" id="{F632EC6E-3B3C-4299-AB15-ABC077FB8B12}"/>
              </a:ext>
            </a:extLst>
          </p:cNvPr>
          <p:cNvSpPr/>
          <p:nvPr/>
        </p:nvSpPr>
        <p:spPr>
          <a:xfrm>
            <a:off x="7922885" y="2817061"/>
            <a:ext cx="1037796" cy="2961892"/>
          </a:xfrm>
          <a:custGeom>
            <a:avLst/>
            <a:gdLst>
              <a:gd name="connsiteX0" fmla="*/ 307900 w 1083482"/>
              <a:gd name="connsiteY0" fmla="*/ 47851 h 2958226"/>
              <a:gd name="connsiteX1" fmla="*/ 165025 w 1083482"/>
              <a:gd name="connsiteY1" fmla="*/ 247876 h 2958226"/>
              <a:gd name="connsiteX2" fmla="*/ 25325 w 1083482"/>
              <a:gd name="connsiteY2" fmla="*/ 539976 h 2958226"/>
              <a:gd name="connsiteX3" fmla="*/ 3100 w 1083482"/>
              <a:gd name="connsiteY3" fmla="*/ 851126 h 2958226"/>
              <a:gd name="connsiteX4" fmla="*/ 63425 w 1083482"/>
              <a:gd name="connsiteY4" fmla="*/ 1213076 h 2958226"/>
              <a:gd name="connsiteX5" fmla="*/ 161850 w 1083482"/>
              <a:gd name="connsiteY5" fmla="*/ 1581376 h 2958226"/>
              <a:gd name="connsiteX6" fmla="*/ 238050 w 1083482"/>
              <a:gd name="connsiteY6" fmla="*/ 1813151 h 2958226"/>
              <a:gd name="connsiteX7" fmla="*/ 165025 w 1083482"/>
              <a:gd name="connsiteY7" fmla="*/ 1943326 h 2958226"/>
              <a:gd name="connsiteX8" fmla="*/ 123750 w 1083482"/>
              <a:gd name="connsiteY8" fmla="*/ 2213201 h 2958226"/>
              <a:gd name="connsiteX9" fmla="*/ 126925 w 1083482"/>
              <a:gd name="connsiteY9" fmla="*/ 2578326 h 2958226"/>
              <a:gd name="connsiteX10" fmla="*/ 149150 w 1083482"/>
              <a:gd name="connsiteY10" fmla="*/ 2914876 h 2958226"/>
              <a:gd name="connsiteX11" fmla="*/ 184075 w 1083482"/>
              <a:gd name="connsiteY11" fmla="*/ 2940276 h 2958226"/>
              <a:gd name="connsiteX12" fmla="*/ 330125 w 1083482"/>
              <a:gd name="connsiteY12" fmla="*/ 2940276 h 2958226"/>
              <a:gd name="connsiteX13" fmla="*/ 457125 w 1083482"/>
              <a:gd name="connsiteY13" fmla="*/ 2940276 h 2958226"/>
              <a:gd name="connsiteX14" fmla="*/ 476175 w 1083482"/>
              <a:gd name="connsiteY14" fmla="*/ 2851376 h 2958226"/>
              <a:gd name="connsiteX15" fmla="*/ 476175 w 1083482"/>
              <a:gd name="connsiteY15" fmla="*/ 2479901 h 2958226"/>
              <a:gd name="connsiteX16" fmla="*/ 504750 w 1083482"/>
              <a:gd name="connsiteY16" fmla="*/ 2181451 h 2958226"/>
              <a:gd name="connsiteX17" fmla="*/ 539675 w 1083482"/>
              <a:gd name="connsiteY17" fmla="*/ 1867126 h 2958226"/>
              <a:gd name="connsiteX18" fmla="*/ 561900 w 1083482"/>
              <a:gd name="connsiteY18" fmla="*/ 1717901 h 2958226"/>
              <a:gd name="connsiteX19" fmla="*/ 580950 w 1083482"/>
              <a:gd name="connsiteY19" fmla="*/ 1511526 h 2958226"/>
              <a:gd name="connsiteX20" fmla="*/ 577775 w 1083482"/>
              <a:gd name="connsiteY20" fmla="*/ 962251 h 2958226"/>
              <a:gd name="connsiteX21" fmla="*/ 615875 w 1083482"/>
              <a:gd name="connsiteY21" fmla="*/ 1187676 h 2958226"/>
              <a:gd name="connsiteX22" fmla="*/ 682550 w 1083482"/>
              <a:gd name="connsiteY22" fmla="*/ 1686151 h 2958226"/>
              <a:gd name="connsiteX23" fmla="*/ 695250 w 1083482"/>
              <a:gd name="connsiteY23" fmla="*/ 1765526 h 2958226"/>
              <a:gd name="connsiteX24" fmla="*/ 631750 w 1083482"/>
              <a:gd name="connsiteY24" fmla="*/ 2111601 h 2958226"/>
              <a:gd name="connsiteX25" fmla="*/ 688900 w 1083482"/>
              <a:gd name="connsiteY25" fmla="*/ 2702151 h 2958226"/>
              <a:gd name="connsiteX26" fmla="*/ 746050 w 1083482"/>
              <a:gd name="connsiteY26" fmla="*/ 2946626 h 2958226"/>
              <a:gd name="connsiteX27" fmla="*/ 977825 w 1083482"/>
              <a:gd name="connsiteY27" fmla="*/ 2914876 h 2958226"/>
              <a:gd name="connsiteX28" fmla="*/ 1079425 w 1083482"/>
              <a:gd name="connsiteY28" fmla="*/ 2879951 h 2958226"/>
              <a:gd name="connsiteX29" fmla="*/ 1057200 w 1083482"/>
              <a:gd name="connsiteY29" fmla="*/ 2800576 h 2958226"/>
              <a:gd name="connsiteX30" fmla="*/ 1000050 w 1083482"/>
              <a:gd name="connsiteY30" fmla="*/ 1778226 h 2958226"/>
              <a:gd name="connsiteX31" fmla="*/ 1069900 w 1083482"/>
              <a:gd name="connsiteY31" fmla="*/ 1454376 h 2958226"/>
              <a:gd name="connsiteX32" fmla="*/ 1063550 w 1083482"/>
              <a:gd name="connsiteY32" fmla="*/ 692376 h 2958226"/>
              <a:gd name="connsiteX33" fmla="*/ 876225 w 1083482"/>
              <a:gd name="connsiteY33" fmla="*/ 152626 h 2958226"/>
              <a:gd name="connsiteX34" fmla="*/ 768275 w 1083482"/>
              <a:gd name="connsiteY34" fmla="*/ 6576 h 2958226"/>
              <a:gd name="connsiteX35" fmla="*/ 307900 w 1083482"/>
              <a:gd name="connsiteY35" fmla="*/ 47851 h 2958226"/>
              <a:gd name="connsiteX0" fmla="*/ 285675 w 1083482"/>
              <a:gd name="connsiteY0" fmla="*/ 47851 h 2958226"/>
              <a:gd name="connsiteX1" fmla="*/ 165025 w 1083482"/>
              <a:gd name="connsiteY1" fmla="*/ 247876 h 2958226"/>
              <a:gd name="connsiteX2" fmla="*/ 25325 w 1083482"/>
              <a:gd name="connsiteY2" fmla="*/ 539976 h 2958226"/>
              <a:gd name="connsiteX3" fmla="*/ 3100 w 1083482"/>
              <a:gd name="connsiteY3" fmla="*/ 851126 h 2958226"/>
              <a:gd name="connsiteX4" fmla="*/ 63425 w 1083482"/>
              <a:gd name="connsiteY4" fmla="*/ 1213076 h 2958226"/>
              <a:gd name="connsiteX5" fmla="*/ 161850 w 1083482"/>
              <a:gd name="connsiteY5" fmla="*/ 1581376 h 2958226"/>
              <a:gd name="connsiteX6" fmla="*/ 238050 w 1083482"/>
              <a:gd name="connsiteY6" fmla="*/ 1813151 h 2958226"/>
              <a:gd name="connsiteX7" fmla="*/ 165025 w 1083482"/>
              <a:gd name="connsiteY7" fmla="*/ 1943326 h 2958226"/>
              <a:gd name="connsiteX8" fmla="*/ 123750 w 1083482"/>
              <a:gd name="connsiteY8" fmla="*/ 2213201 h 2958226"/>
              <a:gd name="connsiteX9" fmla="*/ 126925 w 1083482"/>
              <a:gd name="connsiteY9" fmla="*/ 2578326 h 2958226"/>
              <a:gd name="connsiteX10" fmla="*/ 149150 w 1083482"/>
              <a:gd name="connsiteY10" fmla="*/ 2914876 h 2958226"/>
              <a:gd name="connsiteX11" fmla="*/ 184075 w 1083482"/>
              <a:gd name="connsiteY11" fmla="*/ 2940276 h 2958226"/>
              <a:gd name="connsiteX12" fmla="*/ 330125 w 1083482"/>
              <a:gd name="connsiteY12" fmla="*/ 2940276 h 2958226"/>
              <a:gd name="connsiteX13" fmla="*/ 457125 w 1083482"/>
              <a:gd name="connsiteY13" fmla="*/ 2940276 h 2958226"/>
              <a:gd name="connsiteX14" fmla="*/ 476175 w 1083482"/>
              <a:gd name="connsiteY14" fmla="*/ 2851376 h 2958226"/>
              <a:gd name="connsiteX15" fmla="*/ 476175 w 1083482"/>
              <a:gd name="connsiteY15" fmla="*/ 2479901 h 2958226"/>
              <a:gd name="connsiteX16" fmla="*/ 504750 w 1083482"/>
              <a:gd name="connsiteY16" fmla="*/ 2181451 h 2958226"/>
              <a:gd name="connsiteX17" fmla="*/ 539675 w 1083482"/>
              <a:gd name="connsiteY17" fmla="*/ 1867126 h 2958226"/>
              <a:gd name="connsiteX18" fmla="*/ 561900 w 1083482"/>
              <a:gd name="connsiteY18" fmla="*/ 1717901 h 2958226"/>
              <a:gd name="connsiteX19" fmla="*/ 580950 w 1083482"/>
              <a:gd name="connsiteY19" fmla="*/ 1511526 h 2958226"/>
              <a:gd name="connsiteX20" fmla="*/ 577775 w 1083482"/>
              <a:gd name="connsiteY20" fmla="*/ 962251 h 2958226"/>
              <a:gd name="connsiteX21" fmla="*/ 615875 w 1083482"/>
              <a:gd name="connsiteY21" fmla="*/ 1187676 h 2958226"/>
              <a:gd name="connsiteX22" fmla="*/ 682550 w 1083482"/>
              <a:gd name="connsiteY22" fmla="*/ 1686151 h 2958226"/>
              <a:gd name="connsiteX23" fmla="*/ 695250 w 1083482"/>
              <a:gd name="connsiteY23" fmla="*/ 1765526 h 2958226"/>
              <a:gd name="connsiteX24" fmla="*/ 631750 w 1083482"/>
              <a:gd name="connsiteY24" fmla="*/ 2111601 h 2958226"/>
              <a:gd name="connsiteX25" fmla="*/ 688900 w 1083482"/>
              <a:gd name="connsiteY25" fmla="*/ 2702151 h 2958226"/>
              <a:gd name="connsiteX26" fmla="*/ 746050 w 1083482"/>
              <a:gd name="connsiteY26" fmla="*/ 2946626 h 2958226"/>
              <a:gd name="connsiteX27" fmla="*/ 977825 w 1083482"/>
              <a:gd name="connsiteY27" fmla="*/ 2914876 h 2958226"/>
              <a:gd name="connsiteX28" fmla="*/ 1079425 w 1083482"/>
              <a:gd name="connsiteY28" fmla="*/ 2879951 h 2958226"/>
              <a:gd name="connsiteX29" fmla="*/ 1057200 w 1083482"/>
              <a:gd name="connsiteY29" fmla="*/ 2800576 h 2958226"/>
              <a:gd name="connsiteX30" fmla="*/ 1000050 w 1083482"/>
              <a:gd name="connsiteY30" fmla="*/ 1778226 h 2958226"/>
              <a:gd name="connsiteX31" fmla="*/ 1069900 w 1083482"/>
              <a:gd name="connsiteY31" fmla="*/ 1454376 h 2958226"/>
              <a:gd name="connsiteX32" fmla="*/ 1063550 w 1083482"/>
              <a:gd name="connsiteY32" fmla="*/ 692376 h 2958226"/>
              <a:gd name="connsiteX33" fmla="*/ 876225 w 1083482"/>
              <a:gd name="connsiteY33" fmla="*/ 152626 h 2958226"/>
              <a:gd name="connsiteX34" fmla="*/ 768275 w 1083482"/>
              <a:gd name="connsiteY34" fmla="*/ 6576 h 2958226"/>
              <a:gd name="connsiteX35" fmla="*/ 285675 w 1083482"/>
              <a:gd name="connsiteY35" fmla="*/ 47851 h 2958226"/>
              <a:gd name="connsiteX0" fmla="*/ 285675 w 1083482"/>
              <a:gd name="connsiteY0" fmla="*/ 47851 h 2958226"/>
              <a:gd name="connsiteX1" fmla="*/ 165025 w 1083482"/>
              <a:gd name="connsiteY1" fmla="*/ 247876 h 2958226"/>
              <a:gd name="connsiteX2" fmla="*/ 25325 w 1083482"/>
              <a:gd name="connsiteY2" fmla="*/ 539976 h 2958226"/>
              <a:gd name="connsiteX3" fmla="*/ 3100 w 1083482"/>
              <a:gd name="connsiteY3" fmla="*/ 851126 h 2958226"/>
              <a:gd name="connsiteX4" fmla="*/ 63425 w 1083482"/>
              <a:gd name="connsiteY4" fmla="*/ 1213076 h 2958226"/>
              <a:gd name="connsiteX5" fmla="*/ 161850 w 1083482"/>
              <a:gd name="connsiteY5" fmla="*/ 1581376 h 2958226"/>
              <a:gd name="connsiteX6" fmla="*/ 238050 w 1083482"/>
              <a:gd name="connsiteY6" fmla="*/ 1813151 h 2958226"/>
              <a:gd name="connsiteX7" fmla="*/ 165025 w 1083482"/>
              <a:gd name="connsiteY7" fmla="*/ 1943326 h 2958226"/>
              <a:gd name="connsiteX8" fmla="*/ 123750 w 1083482"/>
              <a:gd name="connsiteY8" fmla="*/ 2213201 h 2958226"/>
              <a:gd name="connsiteX9" fmla="*/ 126925 w 1083482"/>
              <a:gd name="connsiteY9" fmla="*/ 2578326 h 2958226"/>
              <a:gd name="connsiteX10" fmla="*/ 149150 w 1083482"/>
              <a:gd name="connsiteY10" fmla="*/ 2914876 h 2958226"/>
              <a:gd name="connsiteX11" fmla="*/ 184075 w 1083482"/>
              <a:gd name="connsiteY11" fmla="*/ 2940276 h 2958226"/>
              <a:gd name="connsiteX12" fmla="*/ 330125 w 1083482"/>
              <a:gd name="connsiteY12" fmla="*/ 2940276 h 2958226"/>
              <a:gd name="connsiteX13" fmla="*/ 457125 w 1083482"/>
              <a:gd name="connsiteY13" fmla="*/ 2940276 h 2958226"/>
              <a:gd name="connsiteX14" fmla="*/ 476175 w 1083482"/>
              <a:gd name="connsiteY14" fmla="*/ 2851376 h 2958226"/>
              <a:gd name="connsiteX15" fmla="*/ 476175 w 1083482"/>
              <a:gd name="connsiteY15" fmla="*/ 2479901 h 2958226"/>
              <a:gd name="connsiteX16" fmla="*/ 504750 w 1083482"/>
              <a:gd name="connsiteY16" fmla="*/ 2181451 h 2958226"/>
              <a:gd name="connsiteX17" fmla="*/ 539675 w 1083482"/>
              <a:gd name="connsiteY17" fmla="*/ 1867126 h 2958226"/>
              <a:gd name="connsiteX18" fmla="*/ 561900 w 1083482"/>
              <a:gd name="connsiteY18" fmla="*/ 1717901 h 2958226"/>
              <a:gd name="connsiteX19" fmla="*/ 580950 w 1083482"/>
              <a:gd name="connsiteY19" fmla="*/ 1511526 h 2958226"/>
              <a:gd name="connsiteX20" fmla="*/ 577775 w 1083482"/>
              <a:gd name="connsiteY20" fmla="*/ 962251 h 2958226"/>
              <a:gd name="connsiteX21" fmla="*/ 615875 w 1083482"/>
              <a:gd name="connsiteY21" fmla="*/ 1187676 h 2958226"/>
              <a:gd name="connsiteX22" fmla="*/ 682550 w 1083482"/>
              <a:gd name="connsiteY22" fmla="*/ 1686151 h 2958226"/>
              <a:gd name="connsiteX23" fmla="*/ 695250 w 1083482"/>
              <a:gd name="connsiteY23" fmla="*/ 1765526 h 2958226"/>
              <a:gd name="connsiteX24" fmla="*/ 631750 w 1083482"/>
              <a:gd name="connsiteY24" fmla="*/ 2111601 h 2958226"/>
              <a:gd name="connsiteX25" fmla="*/ 688900 w 1083482"/>
              <a:gd name="connsiteY25" fmla="*/ 2702151 h 2958226"/>
              <a:gd name="connsiteX26" fmla="*/ 746050 w 1083482"/>
              <a:gd name="connsiteY26" fmla="*/ 2946626 h 2958226"/>
              <a:gd name="connsiteX27" fmla="*/ 977825 w 1083482"/>
              <a:gd name="connsiteY27" fmla="*/ 2914876 h 2958226"/>
              <a:gd name="connsiteX28" fmla="*/ 1079425 w 1083482"/>
              <a:gd name="connsiteY28" fmla="*/ 2879951 h 2958226"/>
              <a:gd name="connsiteX29" fmla="*/ 1057200 w 1083482"/>
              <a:gd name="connsiteY29" fmla="*/ 2800576 h 2958226"/>
              <a:gd name="connsiteX30" fmla="*/ 1000050 w 1083482"/>
              <a:gd name="connsiteY30" fmla="*/ 1778226 h 2958226"/>
              <a:gd name="connsiteX31" fmla="*/ 1069900 w 1083482"/>
              <a:gd name="connsiteY31" fmla="*/ 1454376 h 2958226"/>
              <a:gd name="connsiteX32" fmla="*/ 1063550 w 1083482"/>
              <a:gd name="connsiteY32" fmla="*/ 692376 h 2958226"/>
              <a:gd name="connsiteX33" fmla="*/ 876225 w 1083482"/>
              <a:gd name="connsiteY33" fmla="*/ 152626 h 2958226"/>
              <a:gd name="connsiteX34" fmla="*/ 768275 w 1083482"/>
              <a:gd name="connsiteY34" fmla="*/ 6576 h 2958226"/>
              <a:gd name="connsiteX35" fmla="*/ 285675 w 1083482"/>
              <a:gd name="connsiteY35" fmla="*/ 47851 h 2958226"/>
              <a:gd name="connsiteX0" fmla="*/ 282605 w 1080412"/>
              <a:gd name="connsiteY0" fmla="*/ 47851 h 2958226"/>
              <a:gd name="connsiteX1" fmla="*/ 161955 w 1080412"/>
              <a:gd name="connsiteY1" fmla="*/ 247876 h 2958226"/>
              <a:gd name="connsiteX2" fmla="*/ 54005 w 1080412"/>
              <a:gd name="connsiteY2" fmla="*/ 565376 h 2958226"/>
              <a:gd name="connsiteX3" fmla="*/ 30 w 1080412"/>
              <a:gd name="connsiteY3" fmla="*/ 851126 h 2958226"/>
              <a:gd name="connsiteX4" fmla="*/ 60355 w 1080412"/>
              <a:gd name="connsiteY4" fmla="*/ 1213076 h 2958226"/>
              <a:gd name="connsiteX5" fmla="*/ 158780 w 1080412"/>
              <a:gd name="connsiteY5" fmla="*/ 1581376 h 2958226"/>
              <a:gd name="connsiteX6" fmla="*/ 234980 w 1080412"/>
              <a:gd name="connsiteY6" fmla="*/ 1813151 h 2958226"/>
              <a:gd name="connsiteX7" fmla="*/ 161955 w 1080412"/>
              <a:gd name="connsiteY7" fmla="*/ 1943326 h 2958226"/>
              <a:gd name="connsiteX8" fmla="*/ 120680 w 1080412"/>
              <a:gd name="connsiteY8" fmla="*/ 2213201 h 2958226"/>
              <a:gd name="connsiteX9" fmla="*/ 123855 w 1080412"/>
              <a:gd name="connsiteY9" fmla="*/ 2578326 h 2958226"/>
              <a:gd name="connsiteX10" fmla="*/ 146080 w 1080412"/>
              <a:gd name="connsiteY10" fmla="*/ 2914876 h 2958226"/>
              <a:gd name="connsiteX11" fmla="*/ 181005 w 1080412"/>
              <a:gd name="connsiteY11" fmla="*/ 2940276 h 2958226"/>
              <a:gd name="connsiteX12" fmla="*/ 327055 w 1080412"/>
              <a:gd name="connsiteY12" fmla="*/ 2940276 h 2958226"/>
              <a:gd name="connsiteX13" fmla="*/ 454055 w 1080412"/>
              <a:gd name="connsiteY13" fmla="*/ 2940276 h 2958226"/>
              <a:gd name="connsiteX14" fmla="*/ 473105 w 1080412"/>
              <a:gd name="connsiteY14" fmla="*/ 2851376 h 2958226"/>
              <a:gd name="connsiteX15" fmla="*/ 473105 w 1080412"/>
              <a:gd name="connsiteY15" fmla="*/ 2479901 h 2958226"/>
              <a:gd name="connsiteX16" fmla="*/ 501680 w 1080412"/>
              <a:gd name="connsiteY16" fmla="*/ 2181451 h 2958226"/>
              <a:gd name="connsiteX17" fmla="*/ 536605 w 1080412"/>
              <a:gd name="connsiteY17" fmla="*/ 1867126 h 2958226"/>
              <a:gd name="connsiteX18" fmla="*/ 558830 w 1080412"/>
              <a:gd name="connsiteY18" fmla="*/ 1717901 h 2958226"/>
              <a:gd name="connsiteX19" fmla="*/ 577880 w 1080412"/>
              <a:gd name="connsiteY19" fmla="*/ 1511526 h 2958226"/>
              <a:gd name="connsiteX20" fmla="*/ 574705 w 1080412"/>
              <a:gd name="connsiteY20" fmla="*/ 962251 h 2958226"/>
              <a:gd name="connsiteX21" fmla="*/ 612805 w 1080412"/>
              <a:gd name="connsiteY21" fmla="*/ 1187676 h 2958226"/>
              <a:gd name="connsiteX22" fmla="*/ 679480 w 1080412"/>
              <a:gd name="connsiteY22" fmla="*/ 1686151 h 2958226"/>
              <a:gd name="connsiteX23" fmla="*/ 692180 w 1080412"/>
              <a:gd name="connsiteY23" fmla="*/ 1765526 h 2958226"/>
              <a:gd name="connsiteX24" fmla="*/ 628680 w 1080412"/>
              <a:gd name="connsiteY24" fmla="*/ 2111601 h 2958226"/>
              <a:gd name="connsiteX25" fmla="*/ 685830 w 1080412"/>
              <a:gd name="connsiteY25" fmla="*/ 2702151 h 2958226"/>
              <a:gd name="connsiteX26" fmla="*/ 742980 w 1080412"/>
              <a:gd name="connsiteY26" fmla="*/ 2946626 h 2958226"/>
              <a:gd name="connsiteX27" fmla="*/ 974755 w 1080412"/>
              <a:gd name="connsiteY27" fmla="*/ 2914876 h 2958226"/>
              <a:gd name="connsiteX28" fmla="*/ 1076355 w 1080412"/>
              <a:gd name="connsiteY28" fmla="*/ 2879951 h 2958226"/>
              <a:gd name="connsiteX29" fmla="*/ 1054130 w 1080412"/>
              <a:gd name="connsiteY29" fmla="*/ 2800576 h 2958226"/>
              <a:gd name="connsiteX30" fmla="*/ 996980 w 1080412"/>
              <a:gd name="connsiteY30" fmla="*/ 1778226 h 2958226"/>
              <a:gd name="connsiteX31" fmla="*/ 1066830 w 1080412"/>
              <a:gd name="connsiteY31" fmla="*/ 1454376 h 2958226"/>
              <a:gd name="connsiteX32" fmla="*/ 1060480 w 1080412"/>
              <a:gd name="connsiteY32" fmla="*/ 692376 h 2958226"/>
              <a:gd name="connsiteX33" fmla="*/ 873155 w 1080412"/>
              <a:gd name="connsiteY33" fmla="*/ 152626 h 2958226"/>
              <a:gd name="connsiteX34" fmla="*/ 765205 w 1080412"/>
              <a:gd name="connsiteY34" fmla="*/ 6576 h 2958226"/>
              <a:gd name="connsiteX35" fmla="*/ 282605 w 1080412"/>
              <a:gd name="connsiteY35" fmla="*/ 47851 h 2958226"/>
              <a:gd name="connsiteX0" fmla="*/ 251067 w 1048874"/>
              <a:gd name="connsiteY0" fmla="*/ 47851 h 2958226"/>
              <a:gd name="connsiteX1" fmla="*/ 130417 w 1048874"/>
              <a:gd name="connsiteY1" fmla="*/ 247876 h 2958226"/>
              <a:gd name="connsiteX2" fmla="*/ 22467 w 1048874"/>
              <a:gd name="connsiteY2" fmla="*/ 565376 h 2958226"/>
              <a:gd name="connsiteX3" fmla="*/ 242 w 1048874"/>
              <a:gd name="connsiteY3" fmla="*/ 867001 h 2958226"/>
              <a:gd name="connsiteX4" fmla="*/ 28817 w 1048874"/>
              <a:gd name="connsiteY4" fmla="*/ 1213076 h 2958226"/>
              <a:gd name="connsiteX5" fmla="*/ 127242 w 1048874"/>
              <a:gd name="connsiteY5" fmla="*/ 1581376 h 2958226"/>
              <a:gd name="connsiteX6" fmla="*/ 203442 w 1048874"/>
              <a:gd name="connsiteY6" fmla="*/ 1813151 h 2958226"/>
              <a:gd name="connsiteX7" fmla="*/ 130417 w 1048874"/>
              <a:gd name="connsiteY7" fmla="*/ 1943326 h 2958226"/>
              <a:gd name="connsiteX8" fmla="*/ 89142 w 1048874"/>
              <a:gd name="connsiteY8" fmla="*/ 2213201 h 2958226"/>
              <a:gd name="connsiteX9" fmla="*/ 92317 w 1048874"/>
              <a:gd name="connsiteY9" fmla="*/ 2578326 h 2958226"/>
              <a:gd name="connsiteX10" fmla="*/ 114542 w 1048874"/>
              <a:gd name="connsiteY10" fmla="*/ 2914876 h 2958226"/>
              <a:gd name="connsiteX11" fmla="*/ 149467 w 1048874"/>
              <a:gd name="connsiteY11" fmla="*/ 2940276 h 2958226"/>
              <a:gd name="connsiteX12" fmla="*/ 295517 w 1048874"/>
              <a:gd name="connsiteY12" fmla="*/ 2940276 h 2958226"/>
              <a:gd name="connsiteX13" fmla="*/ 422517 w 1048874"/>
              <a:gd name="connsiteY13" fmla="*/ 2940276 h 2958226"/>
              <a:gd name="connsiteX14" fmla="*/ 441567 w 1048874"/>
              <a:gd name="connsiteY14" fmla="*/ 2851376 h 2958226"/>
              <a:gd name="connsiteX15" fmla="*/ 441567 w 1048874"/>
              <a:gd name="connsiteY15" fmla="*/ 2479901 h 2958226"/>
              <a:gd name="connsiteX16" fmla="*/ 470142 w 1048874"/>
              <a:gd name="connsiteY16" fmla="*/ 2181451 h 2958226"/>
              <a:gd name="connsiteX17" fmla="*/ 505067 w 1048874"/>
              <a:gd name="connsiteY17" fmla="*/ 1867126 h 2958226"/>
              <a:gd name="connsiteX18" fmla="*/ 527292 w 1048874"/>
              <a:gd name="connsiteY18" fmla="*/ 1717901 h 2958226"/>
              <a:gd name="connsiteX19" fmla="*/ 546342 w 1048874"/>
              <a:gd name="connsiteY19" fmla="*/ 1511526 h 2958226"/>
              <a:gd name="connsiteX20" fmla="*/ 543167 w 1048874"/>
              <a:gd name="connsiteY20" fmla="*/ 962251 h 2958226"/>
              <a:gd name="connsiteX21" fmla="*/ 581267 w 1048874"/>
              <a:gd name="connsiteY21" fmla="*/ 1187676 h 2958226"/>
              <a:gd name="connsiteX22" fmla="*/ 647942 w 1048874"/>
              <a:gd name="connsiteY22" fmla="*/ 1686151 h 2958226"/>
              <a:gd name="connsiteX23" fmla="*/ 660642 w 1048874"/>
              <a:gd name="connsiteY23" fmla="*/ 1765526 h 2958226"/>
              <a:gd name="connsiteX24" fmla="*/ 597142 w 1048874"/>
              <a:gd name="connsiteY24" fmla="*/ 2111601 h 2958226"/>
              <a:gd name="connsiteX25" fmla="*/ 654292 w 1048874"/>
              <a:gd name="connsiteY25" fmla="*/ 2702151 h 2958226"/>
              <a:gd name="connsiteX26" fmla="*/ 711442 w 1048874"/>
              <a:gd name="connsiteY26" fmla="*/ 2946626 h 2958226"/>
              <a:gd name="connsiteX27" fmla="*/ 943217 w 1048874"/>
              <a:gd name="connsiteY27" fmla="*/ 2914876 h 2958226"/>
              <a:gd name="connsiteX28" fmla="*/ 1044817 w 1048874"/>
              <a:gd name="connsiteY28" fmla="*/ 2879951 h 2958226"/>
              <a:gd name="connsiteX29" fmla="*/ 1022592 w 1048874"/>
              <a:gd name="connsiteY29" fmla="*/ 2800576 h 2958226"/>
              <a:gd name="connsiteX30" fmla="*/ 965442 w 1048874"/>
              <a:gd name="connsiteY30" fmla="*/ 1778226 h 2958226"/>
              <a:gd name="connsiteX31" fmla="*/ 1035292 w 1048874"/>
              <a:gd name="connsiteY31" fmla="*/ 1454376 h 2958226"/>
              <a:gd name="connsiteX32" fmla="*/ 1028942 w 1048874"/>
              <a:gd name="connsiteY32" fmla="*/ 692376 h 2958226"/>
              <a:gd name="connsiteX33" fmla="*/ 841617 w 1048874"/>
              <a:gd name="connsiteY33" fmla="*/ 152626 h 2958226"/>
              <a:gd name="connsiteX34" fmla="*/ 733667 w 1048874"/>
              <a:gd name="connsiteY34" fmla="*/ 6576 h 2958226"/>
              <a:gd name="connsiteX35" fmla="*/ 251067 w 1048874"/>
              <a:gd name="connsiteY35" fmla="*/ 47851 h 2958226"/>
              <a:gd name="connsiteX0" fmla="*/ 253089 w 1050896"/>
              <a:gd name="connsiteY0" fmla="*/ 47851 h 2958226"/>
              <a:gd name="connsiteX1" fmla="*/ 132439 w 1050896"/>
              <a:gd name="connsiteY1" fmla="*/ 247876 h 2958226"/>
              <a:gd name="connsiteX2" fmla="*/ 24489 w 1050896"/>
              <a:gd name="connsiteY2" fmla="*/ 565376 h 2958226"/>
              <a:gd name="connsiteX3" fmla="*/ 2264 w 1050896"/>
              <a:gd name="connsiteY3" fmla="*/ 867001 h 2958226"/>
              <a:gd name="connsiteX4" fmla="*/ 62589 w 1050896"/>
              <a:gd name="connsiteY4" fmla="*/ 1225776 h 2958226"/>
              <a:gd name="connsiteX5" fmla="*/ 129264 w 1050896"/>
              <a:gd name="connsiteY5" fmla="*/ 1581376 h 2958226"/>
              <a:gd name="connsiteX6" fmla="*/ 205464 w 1050896"/>
              <a:gd name="connsiteY6" fmla="*/ 1813151 h 2958226"/>
              <a:gd name="connsiteX7" fmla="*/ 132439 w 1050896"/>
              <a:gd name="connsiteY7" fmla="*/ 1943326 h 2958226"/>
              <a:gd name="connsiteX8" fmla="*/ 91164 w 1050896"/>
              <a:gd name="connsiteY8" fmla="*/ 2213201 h 2958226"/>
              <a:gd name="connsiteX9" fmla="*/ 94339 w 1050896"/>
              <a:gd name="connsiteY9" fmla="*/ 2578326 h 2958226"/>
              <a:gd name="connsiteX10" fmla="*/ 116564 w 1050896"/>
              <a:gd name="connsiteY10" fmla="*/ 2914876 h 2958226"/>
              <a:gd name="connsiteX11" fmla="*/ 151489 w 1050896"/>
              <a:gd name="connsiteY11" fmla="*/ 2940276 h 2958226"/>
              <a:gd name="connsiteX12" fmla="*/ 297539 w 1050896"/>
              <a:gd name="connsiteY12" fmla="*/ 2940276 h 2958226"/>
              <a:gd name="connsiteX13" fmla="*/ 424539 w 1050896"/>
              <a:gd name="connsiteY13" fmla="*/ 2940276 h 2958226"/>
              <a:gd name="connsiteX14" fmla="*/ 443589 w 1050896"/>
              <a:gd name="connsiteY14" fmla="*/ 2851376 h 2958226"/>
              <a:gd name="connsiteX15" fmla="*/ 443589 w 1050896"/>
              <a:gd name="connsiteY15" fmla="*/ 2479901 h 2958226"/>
              <a:gd name="connsiteX16" fmla="*/ 472164 w 1050896"/>
              <a:gd name="connsiteY16" fmla="*/ 2181451 h 2958226"/>
              <a:gd name="connsiteX17" fmla="*/ 507089 w 1050896"/>
              <a:gd name="connsiteY17" fmla="*/ 1867126 h 2958226"/>
              <a:gd name="connsiteX18" fmla="*/ 529314 w 1050896"/>
              <a:gd name="connsiteY18" fmla="*/ 1717901 h 2958226"/>
              <a:gd name="connsiteX19" fmla="*/ 548364 w 1050896"/>
              <a:gd name="connsiteY19" fmla="*/ 1511526 h 2958226"/>
              <a:gd name="connsiteX20" fmla="*/ 545189 w 1050896"/>
              <a:gd name="connsiteY20" fmla="*/ 962251 h 2958226"/>
              <a:gd name="connsiteX21" fmla="*/ 583289 w 1050896"/>
              <a:gd name="connsiteY21" fmla="*/ 1187676 h 2958226"/>
              <a:gd name="connsiteX22" fmla="*/ 649964 w 1050896"/>
              <a:gd name="connsiteY22" fmla="*/ 1686151 h 2958226"/>
              <a:gd name="connsiteX23" fmla="*/ 662664 w 1050896"/>
              <a:gd name="connsiteY23" fmla="*/ 1765526 h 2958226"/>
              <a:gd name="connsiteX24" fmla="*/ 599164 w 1050896"/>
              <a:gd name="connsiteY24" fmla="*/ 2111601 h 2958226"/>
              <a:gd name="connsiteX25" fmla="*/ 656314 w 1050896"/>
              <a:gd name="connsiteY25" fmla="*/ 2702151 h 2958226"/>
              <a:gd name="connsiteX26" fmla="*/ 713464 w 1050896"/>
              <a:gd name="connsiteY26" fmla="*/ 2946626 h 2958226"/>
              <a:gd name="connsiteX27" fmla="*/ 945239 w 1050896"/>
              <a:gd name="connsiteY27" fmla="*/ 2914876 h 2958226"/>
              <a:gd name="connsiteX28" fmla="*/ 1046839 w 1050896"/>
              <a:gd name="connsiteY28" fmla="*/ 2879951 h 2958226"/>
              <a:gd name="connsiteX29" fmla="*/ 1024614 w 1050896"/>
              <a:gd name="connsiteY29" fmla="*/ 2800576 h 2958226"/>
              <a:gd name="connsiteX30" fmla="*/ 967464 w 1050896"/>
              <a:gd name="connsiteY30" fmla="*/ 1778226 h 2958226"/>
              <a:gd name="connsiteX31" fmla="*/ 1037314 w 1050896"/>
              <a:gd name="connsiteY31" fmla="*/ 1454376 h 2958226"/>
              <a:gd name="connsiteX32" fmla="*/ 1030964 w 1050896"/>
              <a:gd name="connsiteY32" fmla="*/ 692376 h 2958226"/>
              <a:gd name="connsiteX33" fmla="*/ 843639 w 1050896"/>
              <a:gd name="connsiteY33" fmla="*/ 152626 h 2958226"/>
              <a:gd name="connsiteX34" fmla="*/ 735689 w 1050896"/>
              <a:gd name="connsiteY34" fmla="*/ 6576 h 2958226"/>
              <a:gd name="connsiteX35" fmla="*/ 253089 w 1050896"/>
              <a:gd name="connsiteY35" fmla="*/ 47851 h 2958226"/>
              <a:gd name="connsiteX0" fmla="*/ 254649 w 1052456"/>
              <a:gd name="connsiteY0" fmla="*/ 47851 h 2958226"/>
              <a:gd name="connsiteX1" fmla="*/ 133999 w 1052456"/>
              <a:gd name="connsiteY1" fmla="*/ 247876 h 2958226"/>
              <a:gd name="connsiteX2" fmla="*/ 26049 w 1052456"/>
              <a:gd name="connsiteY2" fmla="*/ 565376 h 2958226"/>
              <a:gd name="connsiteX3" fmla="*/ 3824 w 1052456"/>
              <a:gd name="connsiteY3" fmla="*/ 867001 h 2958226"/>
              <a:gd name="connsiteX4" fmla="*/ 86374 w 1052456"/>
              <a:gd name="connsiteY4" fmla="*/ 1241651 h 2958226"/>
              <a:gd name="connsiteX5" fmla="*/ 130824 w 1052456"/>
              <a:gd name="connsiteY5" fmla="*/ 1581376 h 2958226"/>
              <a:gd name="connsiteX6" fmla="*/ 207024 w 1052456"/>
              <a:gd name="connsiteY6" fmla="*/ 1813151 h 2958226"/>
              <a:gd name="connsiteX7" fmla="*/ 133999 w 1052456"/>
              <a:gd name="connsiteY7" fmla="*/ 1943326 h 2958226"/>
              <a:gd name="connsiteX8" fmla="*/ 92724 w 1052456"/>
              <a:gd name="connsiteY8" fmla="*/ 2213201 h 2958226"/>
              <a:gd name="connsiteX9" fmla="*/ 95899 w 1052456"/>
              <a:gd name="connsiteY9" fmla="*/ 2578326 h 2958226"/>
              <a:gd name="connsiteX10" fmla="*/ 118124 w 1052456"/>
              <a:gd name="connsiteY10" fmla="*/ 2914876 h 2958226"/>
              <a:gd name="connsiteX11" fmla="*/ 153049 w 1052456"/>
              <a:gd name="connsiteY11" fmla="*/ 2940276 h 2958226"/>
              <a:gd name="connsiteX12" fmla="*/ 299099 w 1052456"/>
              <a:gd name="connsiteY12" fmla="*/ 2940276 h 2958226"/>
              <a:gd name="connsiteX13" fmla="*/ 426099 w 1052456"/>
              <a:gd name="connsiteY13" fmla="*/ 2940276 h 2958226"/>
              <a:gd name="connsiteX14" fmla="*/ 445149 w 1052456"/>
              <a:gd name="connsiteY14" fmla="*/ 2851376 h 2958226"/>
              <a:gd name="connsiteX15" fmla="*/ 445149 w 1052456"/>
              <a:gd name="connsiteY15" fmla="*/ 2479901 h 2958226"/>
              <a:gd name="connsiteX16" fmla="*/ 473724 w 1052456"/>
              <a:gd name="connsiteY16" fmla="*/ 2181451 h 2958226"/>
              <a:gd name="connsiteX17" fmla="*/ 508649 w 1052456"/>
              <a:gd name="connsiteY17" fmla="*/ 1867126 h 2958226"/>
              <a:gd name="connsiteX18" fmla="*/ 530874 w 1052456"/>
              <a:gd name="connsiteY18" fmla="*/ 1717901 h 2958226"/>
              <a:gd name="connsiteX19" fmla="*/ 549924 w 1052456"/>
              <a:gd name="connsiteY19" fmla="*/ 1511526 h 2958226"/>
              <a:gd name="connsiteX20" fmla="*/ 546749 w 1052456"/>
              <a:gd name="connsiteY20" fmla="*/ 962251 h 2958226"/>
              <a:gd name="connsiteX21" fmla="*/ 584849 w 1052456"/>
              <a:gd name="connsiteY21" fmla="*/ 1187676 h 2958226"/>
              <a:gd name="connsiteX22" fmla="*/ 651524 w 1052456"/>
              <a:gd name="connsiteY22" fmla="*/ 1686151 h 2958226"/>
              <a:gd name="connsiteX23" fmla="*/ 664224 w 1052456"/>
              <a:gd name="connsiteY23" fmla="*/ 1765526 h 2958226"/>
              <a:gd name="connsiteX24" fmla="*/ 600724 w 1052456"/>
              <a:gd name="connsiteY24" fmla="*/ 2111601 h 2958226"/>
              <a:gd name="connsiteX25" fmla="*/ 657874 w 1052456"/>
              <a:gd name="connsiteY25" fmla="*/ 2702151 h 2958226"/>
              <a:gd name="connsiteX26" fmla="*/ 715024 w 1052456"/>
              <a:gd name="connsiteY26" fmla="*/ 2946626 h 2958226"/>
              <a:gd name="connsiteX27" fmla="*/ 946799 w 1052456"/>
              <a:gd name="connsiteY27" fmla="*/ 2914876 h 2958226"/>
              <a:gd name="connsiteX28" fmla="*/ 1048399 w 1052456"/>
              <a:gd name="connsiteY28" fmla="*/ 2879951 h 2958226"/>
              <a:gd name="connsiteX29" fmla="*/ 1026174 w 1052456"/>
              <a:gd name="connsiteY29" fmla="*/ 2800576 h 2958226"/>
              <a:gd name="connsiteX30" fmla="*/ 969024 w 1052456"/>
              <a:gd name="connsiteY30" fmla="*/ 1778226 h 2958226"/>
              <a:gd name="connsiteX31" fmla="*/ 1038874 w 1052456"/>
              <a:gd name="connsiteY31" fmla="*/ 1454376 h 2958226"/>
              <a:gd name="connsiteX32" fmla="*/ 1032524 w 1052456"/>
              <a:gd name="connsiteY32" fmla="*/ 692376 h 2958226"/>
              <a:gd name="connsiteX33" fmla="*/ 845199 w 1052456"/>
              <a:gd name="connsiteY33" fmla="*/ 152626 h 2958226"/>
              <a:gd name="connsiteX34" fmla="*/ 737249 w 1052456"/>
              <a:gd name="connsiteY34" fmla="*/ 6576 h 2958226"/>
              <a:gd name="connsiteX35" fmla="*/ 254649 w 1052456"/>
              <a:gd name="connsiteY35" fmla="*/ 47851 h 2958226"/>
              <a:gd name="connsiteX0" fmla="*/ 254649 w 1052456"/>
              <a:gd name="connsiteY0" fmla="*/ 47851 h 2958226"/>
              <a:gd name="connsiteX1" fmla="*/ 133999 w 1052456"/>
              <a:gd name="connsiteY1" fmla="*/ 247876 h 2958226"/>
              <a:gd name="connsiteX2" fmla="*/ 26049 w 1052456"/>
              <a:gd name="connsiteY2" fmla="*/ 565376 h 2958226"/>
              <a:gd name="connsiteX3" fmla="*/ 3824 w 1052456"/>
              <a:gd name="connsiteY3" fmla="*/ 867001 h 2958226"/>
              <a:gd name="connsiteX4" fmla="*/ 86374 w 1052456"/>
              <a:gd name="connsiteY4" fmla="*/ 1241651 h 2958226"/>
              <a:gd name="connsiteX5" fmla="*/ 156224 w 1052456"/>
              <a:gd name="connsiteY5" fmla="*/ 1597251 h 2958226"/>
              <a:gd name="connsiteX6" fmla="*/ 207024 w 1052456"/>
              <a:gd name="connsiteY6" fmla="*/ 1813151 h 2958226"/>
              <a:gd name="connsiteX7" fmla="*/ 133999 w 1052456"/>
              <a:gd name="connsiteY7" fmla="*/ 1943326 h 2958226"/>
              <a:gd name="connsiteX8" fmla="*/ 92724 w 1052456"/>
              <a:gd name="connsiteY8" fmla="*/ 2213201 h 2958226"/>
              <a:gd name="connsiteX9" fmla="*/ 95899 w 1052456"/>
              <a:gd name="connsiteY9" fmla="*/ 2578326 h 2958226"/>
              <a:gd name="connsiteX10" fmla="*/ 118124 w 1052456"/>
              <a:gd name="connsiteY10" fmla="*/ 2914876 h 2958226"/>
              <a:gd name="connsiteX11" fmla="*/ 153049 w 1052456"/>
              <a:gd name="connsiteY11" fmla="*/ 2940276 h 2958226"/>
              <a:gd name="connsiteX12" fmla="*/ 299099 w 1052456"/>
              <a:gd name="connsiteY12" fmla="*/ 2940276 h 2958226"/>
              <a:gd name="connsiteX13" fmla="*/ 426099 w 1052456"/>
              <a:gd name="connsiteY13" fmla="*/ 2940276 h 2958226"/>
              <a:gd name="connsiteX14" fmla="*/ 445149 w 1052456"/>
              <a:gd name="connsiteY14" fmla="*/ 2851376 h 2958226"/>
              <a:gd name="connsiteX15" fmla="*/ 445149 w 1052456"/>
              <a:gd name="connsiteY15" fmla="*/ 2479901 h 2958226"/>
              <a:gd name="connsiteX16" fmla="*/ 473724 w 1052456"/>
              <a:gd name="connsiteY16" fmla="*/ 2181451 h 2958226"/>
              <a:gd name="connsiteX17" fmla="*/ 508649 w 1052456"/>
              <a:gd name="connsiteY17" fmla="*/ 1867126 h 2958226"/>
              <a:gd name="connsiteX18" fmla="*/ 530874 w 1052456"/>
              <a:gd name="connsiteY18" fmla="*/ 1717901 h 2958226"/>
              <a:gd name="connsiteX19" fmla="*/ 549924 w 1052456"/>
              <a:gd name="connsiteY19" fmla="*/ 1511526 h 2958226"/>
              <a:gd name="connsiteX20" fmla="*/ 546749 w 1052456"/>
              <a:gd name="connsiteY20" fmla="*/ 962251 h 2958226"/>
              <a:gd name="connsiteX21" fmla="*/ 584849 w 1052456"/>
              <a:gd name="connsiteY21" fmla="*/ 1187676 h 2958226"/>
              <a:gd name="connsiteX22" fmla="*/ 651524 w 1052456"/>
              <a:gd name="connsiteY22" fmla="*/ 1686151 h 2958226"/>
              <a:gd name="connsiteX23" fmla="*/ 664224 w 1052456"/>
              <a:gd name="connsiteY23" fmla="*/ 1765526 h 2958226"/>
              <a:gd name="connsiteX24" fmla="*/ 600724 w 1052456"/>
              <a:gd name="connsiteY24" fmla="*/ 2111601 h 2958226"/>
              <a:gd name="connsiteX25" fmla="*/ 657874 w 1052456"/>
              <a:gd name="connsiteY25" fmla="*/ 2702151 h 2958226"/>
              <a:gd name="connsiteX26" fmla="*/ 715024 w 1052456"/>
              <a:gd name="connsiteY26" fmla="*/ 2946626 h 2958226"/>
              <a:gd name="connsiteX27" fmla="*/ 946799 w 1052456"/>
              <a:gd name="connsiteY27" fmla="*/ 2914876 h 2958226"/>
              <a:gd name="connsiteX28" fmla="*/ 1048399 w 1052456"/>
              <a:gd name="connsiteY28" fmla="*/ 2879951 h 2958226"/>
              <a:gd name="connsiteX29" fmla="*/ 1026174 w 1052456"/>
              <a:gd name="connsiteY29" fmla="*/ 2800576 h 2958226"/>
              <a:gd name="connsiteX30" fmla="*/ 969024 w 1052456"/>
              <a:gd name="connsiteY30" fmla="*/ 1778226 h 2958226"/>
              <a:gd name="connsiteX31" fmla="*/ 1038874 w 1052456"/>
              <a:gd name="connsiteY31" fmla="*/ 1454376 h 2958226"/>
              <a:gd name="connsiteX32" fmla="*/ 1032524 w 1052456"/>
              <a:gd name="connsiteY32" fmla="*/ 692376 h 2958226"/>
              <a:gd name="connsiteX33" fmla="*/ 845199 w 1052456"/>
              <a:gd name="connsiteY33" fmla="*/ 152626 h 2958226"/>
              <a:gd name="connsiteX34" fmla="*/ 737249 w 1052456"/>
              <a:gd name="connsiteY34" fmla="*/ 6576 h 2958226"/>
              <a:gd name="connsiteX35" fmla="*/ 254649 w 1052456"/>
              <a:gd name="connsiteY35" fmla="*/ 47851 h 2958226"/>
              <a:gd name="connsiteX0" fmla="*/ 254649 w 1052456"/>
              <a:gd name="connsiteY0" fmla="*/ 47851 h 2958226"/>
              <a:gd name="connsiteX1" fmla="*/ 133999 w 1052456"/>
              <a:gd name="connsiteY1" fmla="*/ 247876 h 2958226"/>
              <a:gd name="connsiteX2" fmla="*/ 26049 w 1052456"/>
              <a:gd name="connsiteY2" fmla="*/ 565376 h 2958226"/>
              <a:gd name="connsiteX3" fmla="*/ 3824 w 1052456"/>
              <a:gd name="connsiteY3" fmla="*/ 867001 h 2958226"/>
              <a:gd name="connsiteX4" fmla="*/ 86374 w 1052456"/>
              <a:gd name="connsiteY4" fmla="*/ 1241651 h 2958226"/>
              <a:gd name="connsiteX5" fmla="*/ 156224 w 1052456"/>
              <a:gd name="connsiteY5" fmla="*/ 1597251 h 2958226"/>
              <a:gd name="connsiteX6" fmla="*/ 207024 w 1052456"/>
              <a:gd name="connsiteY6" fmla="*/ 1813151 h 2958226"/>
              <a:gd name="connsiteX7" fmla="*/ 156224 w 1052456"/>
              <a:gd name="connsiteY7" fmla="*/ 1981426 h 2958226"/>
              <a:gd name="connsiteX8" fmla="*/ 92724 w 1052456"/>
              <a:gd name="connsiteY8" fmla="*/ 2213201 h 2958226"/>
              <a:gd name="connsiteX9" fmla="*/ 95899 w 1052456"/>
              <a:gd name="connsiteY9" fmla="*/ 2578326 h 2958226"/>
              <a:gd name="connsiteX10" fmla="*/ 118124 w 1052456"/>
              <a:gd name="connsiteY10" fmla="*/ 2914876 h 2958226"/>
              <a:gd name="connsiteX11" fmla="*/ 153049 w 1052456"/>
              <a:gd name="connsiteY11" fmla="*/ 2940276 h 2958226"/>
              <a:gd name="connsiteX12" fmla="*/ 299099 w 1052456"/>
              <a:gd name="connsiteY12" fmla="*/ 2940276 h 2958226"/>
              <a:gd name="connsiteX13" fmla="*/ 426099 w 1052456"/>
              <a:gd name="connsiteY13" fmla="*/ 2940276 h 2958226"/>
              <a:gd name="connsiteX14" fmla="*/ 445149 w 1052456"/>
              <a:gd name="connsiteY14" fmla="*/ 2851376 h 2958226"/>
              <a:gd name="connsiteX15" fmla="*/ 445149 w 1052456"/>
              <a:gd name="connsiteY15" fmla="*/ 2479901 h 2958226"/>
              <a:gd name="connsiteX16" fmla="*/ 473724 w 1052456"/>
              <a:gd name="connsiteY16" fmla="*/ 2181451 h 2958226"/>
              <a:gd name="connsiteX17" fmla="*/ 508649 w 1052456"/>
              <a:gd name="connsiteY17" fmla="*/ 1867126 h 2958226"/>
              <a:gd name="connsiteX18" fmla="*/ 530874 w 1052456"/>
              <a:gd name="connsiteY18" fmla="*/ 1717901 h 2958226"/>
              <a:gd name="connsiteX19" fmla="*/ 549924 w 1052456"/>
              <a:gd name="connsiteY19" fmla="*/ 1511526 h 2958226"/>
              <a:gd name="connsiteX20" fmla="*/ 546749 w 1052456"/>
              <a:gd name="connsiteY20" fmla="*/ 962251 h 2958226"/>
              <a:gd name="connsiteX21" fmla="*/ 584849 w 1052456"/>
              <a:gd name="connsiteY21" fmla="*/ 1187676 h 2958226"/>
              <a:gd name="connsiteX22" fmla="*/ 651524 w 1052456"/>
              <a:gd name="connsiteY22" fmla="*/ 1686151 h 2958226"/>
              <a:gd name="connsiteX23" fmla="*/ 664224 w 1052456"/>
              <a:gd name="connsiteY23" fmla="*/ 1765526 h 2958226"/>
              <a:gd name="connsiteX24" fmla="*/ 600724 w 1052456"/>
              <a:gd name="connsiteY24" fmla="*/ 2111601 h 2958226"/>
              <a:gd name="connsiteX25" fmla="*/ 657874 w 1052456"/>
              <a:gd name="connsiteY25" fmla="*/ 2702151 h 2958226"/>
              <a:gd name="connsiteX26" fmla="*/ 715024 w 1052456"/>
              <a:gd name="connsiteY26" fmla="*/ 2946626 h 2958226"/>
              <a:gd name="connsiteX27" fmla="*/ 946799 w 1052456"/>
              <a:gd name="connsiteY27" fmla="*/ 2914876 h 2958226"/>
              <a:gd name="connsiteX28" fmla="*/ 1048399 w 1052456"/>
              <a:gd name="connsiteY28" fmla="*/ 2879951 h 2958226"/>
              <a:gd name="connsiteX29" fmla="*/ 1026174 w 1052456"/>
              <a:gd name="connsiteY29" fmla="*/ 2800576 h 2958226"/>
              <a:gd name="connsiteX30" fmla="*/ 969024 w 1052456"/>
              <a:gd name="connsiteY30" fmla="*/ 1778226 h 2958226"/>
              <a:gd name="connsiteX31" fmla="*/ 1038874 w 1052456"/>
              <a:gd name="connsiteY31" fmla="*/ 1454376 h 2958226"/>
              <a:gd name="connsiteX32" fmla="*/ 1032524 w 1052456"/>
              <a:gd name="connsiteY32" fmla="*/ 692376 h 2958226"/>
              <a:gd name="connsiteX33" fmla="*/ 845199 w 1052456"/>
              <a:gd name="connsiteY33" fmla="*/ 152626 h 2958226"/>
              <a:gd name="connsiteX34" fmla="*/ 737249 w 1052456"/>
              <a:gd name="connsiteY34" fmla="*/ 6576 h 2958226"/>
              <a:gd name="connsiteX35" fmla="*/ 254649 w 1052456"/>
              <a:gd name="connsiteY35" fmla="*/ 47851 h 2958226"/>
              <a:gd name="connsiteX0" fmla="*/ 254649 w 1052456"/>
              <a:gd name="connsiteY0" fmla="*/ 47851 h 2958226"/>
              <a:gd name="connsiteX1" fmla="*/ 133999 w 1052456"/>
              <a:gd name="connsiteY1" fmla="*/ 247876 h 2958226"/>
              <a:gd name="connsiteX2" fmla="*/ 26049 w 1052456"/>
              <a:gd name="connsiteY2" fmla="*/ 565376 h 2958226"/>
              <a:gd name="connsiteX3" fmla="*/ 3824 w 1052456"/>
              <a:gd name="connsiteY3" fmla="*/ 867001 h 2958226"/>
              <a:gd name="connsiteX4" fmla="*/ 86374 w 1052456"/>
              <a:gd name="connsiteY4" fmla="*/ 1241651 h 2958226"/>
              <a:gd name="connsiteX5" fmla="*/ 156224 w 1052456"/>
              <a:gd name="connsiteY5" fmla="*/ 1597251 h 2958226"/>
              <a:gd name="connsiteX6" fmla="*/ 207024 w 1052456"/>
              <a:gd name="connsiteY6" fmla="*/ 1813151 h 2958226"/>
              <a:gd name="connsiteX7" fmla="*/ 156224 w 1052456"/>
              <a:gd name="connsiteY7" fmla="*/ 1981426 h 2958226"/>
              <a:gd name="connsiteX8" fmla="*/ 111774 w 1052456"/>
              <a:gd name="connsiteY8" fmla="*/ 2244951 h 2958226"/>
              <a:gd name="connsiteX9" fmla="*/ 95899 w 1052456"/>
              <a:gd name="connsiteY9" fmla="*/ 2578326 h 2958226"/>
              <a:gd name="connsiteX10" fmla="*/ 118124 w 1052456"/>
              <a:gd name="connsiteY10" fmla="*/ 2914876 h 2958226"/>
              <a:gd name="connsiteX11" fmla="*/ 153049 w 1052456"/>
              <a:gd name="connsiteY11" fmla="*/ 2940276 h 2958226"/>
              <a:gd name="connsiteX12" fmla="*/ 299099 w 1052456"/>
              <a:gd name="connsiteY12" fmla="*/ 2940276 h 2958226"/>
              <a:gd name="connsiteX13" fmla="*/ 426099 w 1052456"/>
              <a:gd name="connsiteY13" fmla="*/ 2940276 h 2958226"/>
              <a:gd name="connsiteX14" fmla="*/ 445149 w 1052456"/>
              <a:gd name="connsiteY14" fmla="*/ 2851376 h 2958226"/>
              <a:gd name="connsiteX15" fmla="*/ 445149 w 1052456"/>
              <a:gd name="connsiteY15" fmla="*/ 2479901 h 2958226"/>
              <a:gd name="connsiteX16" fmla="*/ 473724 w 1052456"/>
              <a:gd name="connsiteY16" fmla="*/ 2181451 h 2958226"/>
              <a:gd name="connsiteX17" fmla="*/ 508649 w 1052456"/>
              <a:gd name="connsiteY17" fmla="*/ 1867126 h 2958226"/>
              <a:gd name="connsiteX18" fmla="*/ 530874 w 1052456"/>
              <a:gd name="connsiteY18" fmla="*/ 1717901 h 2958226"/>
              <a:gd name="connsiteX19" fmla="*/ 549924 w 1052456"/>
              <a:gd name="connsiteY19" fmla="*/ 1511526 h 2958226"/>
              <a:gd name="connsiteX20" fmla="*/ 546749 w 1052456"/>
              <a:gd name="connsiteY20" fmla="*/ 962251 h 2958226"/>
              <a:gd name="connsiteX21" fmla="*/ 584849 w 1052456"/>
              <a:gd name="connsiteY21" fmla="*/ 1187676 h 2958226"/>
              <a:gd name="connsiteX22" fmla="*/ 651524 w 1052456"/>
              <a:gd name="connsiteY22" fmla="*/ 1686151 h 2958226"/>
              <a:gd name="connsiteX23" fmla="*/ 664224 w 1052456"/>
              <a:gd name="connsiteY23" fmla="*/ 1765526 h 2958226"/>
              <a:gd name="connsiteX24" fmla="*/ 600724 w 1052456"/>
              <a:gd name="connsiteY24" fmla="*/ 2111601 h 2958226"/>
              <a:gd name="connsiteX25" fmla="*/ 657874 w 1052456"/>
              <a:gd name="connsiteY25" fmla="*/ 2702151 h 2958226"/>
              <a:gd name="connsiteX26" fmla="*/ 715024 w 1052456"/>
              <a:gd name="connsiteY26" fmla="*/ 2946626 h 2958226"/>
              <a:gd name="connsiteX27" fmla="*/ 946799 w 1052456"/>
              <a:gd name="connsiteY27" fmla="*/ 2914876 h 2958226"/>
              <a:gd name="connsiteX28" fmla="*/ 1048399 w 1052456"/>
              <a:gd name="connsiteY28" fmla="*/ 2879951 h 2958226"/>
              <a:gd name="connsiteX29" fmla="*/ 1026174 w 1052456"/>
              <a:gd name="connsiteY29" fmla="*/ 2800576 h 2958226"/>
              <a:gd name="connsiteX30" fmla="*/ 969024 w 1052456"/>
              <a:gd name="connsiteY30" fmla="*/ 1778226 h 2958226"/>
              <a:gd name="connsiteX31" fmla="*/ 1038874 w 1052456"/>
              <a:gd name="connsiteY31" fmla="*/ 1454376 h 2958226"/>
              <a:gd name="connsiteX32" fmla="*/ 1032524 w 1052456"/>
              <a:gd name="connsiteY32" fmla="*/ 692376 h 2958226"/>
              <a:gd name="connsiteX33" fmla="*/ 845199 w 1052456"/>
              <a:gd name="connsiteY33" fmla="*/ 152626 h 2958226"/>
              <a:gd name="connsiteX34" fmla="*/ 737249 w 1052456"/>
              <a:gd name="connsiteY34" fmla="*/ 6576 h 2958226"/>
              <a:gd name="connsiteX35" fmla="*/ 254649 w 1052456"/>
              <a:gd name="connsiteY35" fmla="*/ 47851 h 2958226"/>
              <a:gd name="connsiteX0" fmla="*/ 254649 w 1052456"/>
              <a:gd name="connsiteY0" fmla="*/ 47851 h 2958226"/>
              <a:gd name="connsiteX1" fmla="*/ 133999 w 1052456"/>
              <a:gd name="connsiteY1" fmla="*/ 247876 h 2958226"/>
              <a:gd name="connsiteX2" fmla="*/ 26049 w 1052456"/>
              <a:gd name="connsiteY2" fmla="*/ 565376 h 2958226"/>
              <a:gd name="connsiteX3" fmla="*/ 3824 w 1052456"/>
              <a:gd name="connsiteY3" fmla="*/ 867001 h 2958226"/>
              <a:gd name="connsiteX4" fmla="*/ 86374 w 1052456"/>
              <a:gd name="connsiteY4" fmla="*/ 1241651 h 2958226"/>
              <a:gd name="connsiteX5" fmla="*/ 156224 w 1052456"/>
              <a:gd name="connsiteY5" fmla="*/ 1597251 h 2958226"/>
              <a:gd name="connsiteX6" fmla="*/ 207024 w 1052456"/>
              <a:gd name="connsiteY6" fmla="*/ 1813151 h 2958226"/>
              <a:gd name="connsiteX7" fmla="*/ 156224 w 1052456"/>
              <a:gd name="connsiteY7" fmla="*/ 1981426 h 2958226"/>
              <a:gd name="connsiteX8" fmla="*/ 111774 w 1052456"/>
              <a:gd name="connsiteY8" fmla="*/ 2244951 h 2958226"/>
              <a:gd name="connsiteX9" fmla="*/ 95899 w 1052456"/>
              <a:gd name="connsiteY9" fmla="*/ 2578326 h 2958226"/>
              <a:gd name="connsiteX10" fmla="*/ 118124 w 1052456"/>
              <a:gd name="connsiteY10" fmla="*/ 2914876 h 2958226"/>
              <a:gd name="connsiteX11" fmla="*/ 153049 w 1052456"/>
              <a:gd name="connsiteY11" fmla="*/ 2940276 h 2958226"/>
              <a:gd name="connsiteX12" fmla="*/ 299099 w 1052456"/>
              <a:gd name="connsiteY12" fmla="*/ 2940276 h 2958226"/>
              <a:gd name="connsiteX13" fmla="*/ 426099 w 1052456"/>
              <a:gd name="connsiteY13" fmla="*/ 2940276 h 2958226"/>
              <a:gd name="connsiteX14" fmla="*/ 445149 w 1052456"/>
              <a:gd name="connsiteY14" fmla="*/ 2851376 h 2958226"/>
              <a:gd name="connsiteX15" fmla="*/ 445149 w 1052456"/>
              <a:gd name="connsiteY15" fmla="*/ 2479901 h 2958226"/>
              <a:gd name="connsiteX16" fmla="*/ 473724 w 1052456"/>
              <a:gd name="connsiteY16" fmla="*/ 2181451 h 2958226"/>
              <a:gd name="connsiteX17" fmla="*/ 508649 w 1052456"/>
              <a:gd name="connsiteY17" fmla="*/ 1867126 h 2958226"/>
              <a:gd name="connsiteX18" fmla="*/ 530874 w 1052456"/>
              <a:gd name="connsiteY18" fmla="*/ 1717901 h 2958226"/>
              <a:gd name="connsiteX19" fmla="*/ 549924 w 1052456"/>
              <a:gd name="connsiteY19" fmla="*/ 1511526 h 2958226"/>
              <a:gd name="connsiteX20" fmla="*/ 546749 w 1052456"/>
              <a:gd name="connsiteY20" fmla="*/ 962251 h 2958226"/>
              <a:gd name="connsiteX21" fmla="*/ 584849 w 1052456"/>
              <a:gd name="connsiteY21" fmla="*/ 1187676 h 2958226"/>
              <a:gd name="connsiteX22" fmla="*/ 651524 w 1052456"/>
              <a:gd name="connsiteY22" fmla="*/ 1686151 h 2958226"/>
              <a:gd name="connsiteX23" fmla="*/ 664224 w 1052456"/>
              <a:gd name="connsiteY23" fmla="*/ 1765526 h 2958226"/>
              <a:gd name="connsiteX24" fmla="*/ 600724 w 1052456"/>
              <a:gd name="connsiteY24" fmla="*/ 2111601 h 2958226"/>
              <a:gd name="connsiteX25" fmla="*/ 657874 w 1052456"/>
              <a:gd name="connsiteY25" fmla="*/ 2702151 h 2958226"/>
              <a:gd name="connsiteX26" fmla="*/ 715024 w 1052456"/>
              <a:gd name="connsiteY26" fmla="*/ 2946626 h 2958226"/>
              <a:gd name="connsiteX27" fmla="*/ 946799 w 1052456"/>
              <a:gd name="connsiteY27" fmla="*/ 2914876 h 2958226"/>
              <a:gd name="connsiteX28" fmla="*/ 1048399 w 1052456"/>
              <a:gd name="connsiteY28" fmla="*/ 2879951 h 2958226"/>
              <a:gd name="connsiteX29" fmla="*/ 1026174 w 1052456"/>
              <a:gd name="connsiteY29" fmla="*/ 2800576 h 2958226"/>
              <a:gd name="connsiteX30" fmla="*/ 969024 w 1052456"/>
              <a:gd name="connsiteY30" fmla="*/ 1778226 h 2958226"/>
              <a:gd name="connsiteX31" fmla="*/ 1038874 w 1052456"/>
              <a:gd name="connsiteY31" fmla="*/ 1454376 h 2958226"/>
              <a:gd name="connsiteX32" fmla="*/ 1032524 w 1052456"/>
              <a:gd name="connsiteY32" fmla="*/ 692376 h 2958226"/>
              <a:gd name="connsiteX33" fmla="*/ 845199 w 1052456"/>
              <a:gd name="connsiteY33" fmla="*/ 152626 h 2958226"/>
              <a:gd name="connsiteX34" fmla="*/ 737249 w 1052456"/>
              <a:gd name="connsiteY34" fmla="*/ 6576 h 2958226"/>
              <a:gd name="connsiteX35" fmla="*/ 254649 w 1052456"/>
              <a:gd name="connsiteY35" fmla="*/ 47851 h 2958226"/>
              <a:gd name="connsiteX0" fmla="*/ 254649 w 1052456"/>
              <a:gd name="connsiteY0" fmla="*/ 47851 h 2958226"/>
              <a:gd name="connsiteX1" fmla="*/ 133999 w 1052456"/>
              <a:gd name="connsiteY1" fmla="*/ 247876 h 2958226"/>
              <a:gd name="connsiteX2" fmla="*/ 26049 w 1052456"/>
              <a:gd name="connsiteY2" fmla="*/ 565376 h 2958226"/>
              <a:gd name="connsiteX3" fmla="*/ 3824 w 1052456"/>
              <a:gd name="connsiteY3" fmla="*/ 867001 h 2958226"/>
              <a:gd name="connsiteX4" fmla="*/ 86374 w 1052456"/>
              <a:gd name="connsiteY4" fmla="*/ 1241651 h 2958226"/>
              <a:gd name="connsiteX5" fmla="*/ 156224 w 1052456"/>
              <a:gd name="connsiteY5" fmla="*/ 1597251 h 2958226"/>
              <a:gd name="connsiteX6" fmla="*/ 207024 w 1052456"/>
              <a:gd name="connsiteY6" fmla="*/ 1813151 h 2958226"/>
              <a:gd name="connsiteX7" fmla="*/ 156224 w 1052456"/>
              <a:gd name="connsiteY7" fmla="*/ 1981426 h 2958226"/>
              <a:gd name="connsiteX8" fmla="*/ 111774 w 1052456"/>
              <a:gd name="connsiteY8" fmla="*/ 2244951 h 2958226"/>
              <a:gd name="connsiteX9" fmla="*/ 95899 w 1052456"/>
              <a:gd name="connsiteY9" fmla="*/ 2578326 h 2958226"/>
              <a:gd name="connsiteX10" fmla="*/ 118124 w 1052456"/>
              <a:gd name="connsiteY10" fmla="*/ 2914876 h 2958226"/>
              <a:gd name="connsiteX11" fmla="*/ 153049 w 1052456"/>
              <a:gd name="connsiteY11" fmla="*/ 2940276 h 2958226"/>
              <a:gd name="connsiteX12" fmla="*/ 299099 w 1052456"/>
              <a:gd name="connsiteY12" fmla="*/ 2940276 h 2958226"/>
              <a:gd name="connsiteX13" fmla="*/ 426099 w 1052456"/>
              <a:gd name="connsiteY13" fmla="*/ 2940276 h 2958226"/>
              <a:gd name="connsiteX14" fmla="*/ 445149 w 1052456"/>
              <a:gd name="connsiteY14" fmla="*/ 2851376 h 2958226"/>
              <a:gd name="connsiteX15" fmla="*/ 445149 w 1052456"/>
              <a:gd name="connsiteY15" fmla="*/ 2479901 h 2958226"/>
              <a:gd name="connsiteX16" fmla="*/ 473724 w 1052456"/>
              <a:gd name="connsiteY16" fmla="*/ 2181451 h 2958226"/>
              <a:gd name="connsiteX17" fmla="*/ 508649 w 1052456"/>
              <a:gd name="connsiteY17" fmla="*/ 1867126 h 2958226"/>
              <a:gd name="connsiteX18" fmla="*/ 530874 w 1052456"/>
              <a:gd name="connsiteY18" fmla="*/ 1717901 h 2958226"/>
              <a:gd name="connsiteX19" fmla="*/ 549924 w 1052456"/>
              <a:gd name="connsiteY19" fmla="*/ 1511526 h 2958226"/>
              <a:gd name="connsiteX20" fmla="*/ 546749 w 1052456"/>
              <a:gd name="connsiteY20" fmla="*/ 962251 h 2958226"/>
              <a:gd name="connsiteX21" fmla="*/ 584849 w 1052456"/>
              <a:gd name="connsiteY21" fmla="*/ 1187676 h 2958226"/>
              <a:gd name="connsiteX22" fmla="*/ 651524 w 1052456"/>
              <a:gd name="connsiteY22" fmla="*/ 1686151 h 2958226"/>
              <a:gd name="connsiteX23" fmla="*/ 664224 w 1052456"/>
              <a:gd name="connsiteY23" fmla="*/ 1765526 h 2958226"/>
              <a:gd name="connsiteX24" fmla="*/ 626124 w 1052456"/>
              <a:gd name="connsiteY24" fmla="*/ 2124301 h 2958226"/>
              <a:gd name="connsiteX25" fmla="*/ 657874 w 1052456"/>
              <a:gd name="connsiteY25" fmla="*/ 2702151 h 2958226"/>
              <a:gd name="connsiteX26" fmla="*/ 715024 w 1052456"/>
              <a:gd name="connsiteY26" fmla="*/ 2946626 h 2958226"/>
              <a:gd name="connsiteX27" fmla="*/ 946799 w 1052456"/>
              <a:gd name="connsiteY27" fmla="*/ 2914876 h 2958226"/>
              <a:gd name="connsiteX28" fmla="*/ 1048399 w 1052456"/>
              <a:gd name="connsiteY28" fmla="*/ 2879951 h 2958226"/>
              <a:gd name="connsiteX29" fmla="*/ 1026174 w 1052456"/>
              <a:gd name="connsiteY29" fmla="*/ 2800576 h 2958226"/>
              <a:gd name="connsiteX30" fmla="*/ 969024 w 1052456"/>
              <a:gd name="connsiteY30" fmla="*/ 1778226 h 2958226"/>
              <a:gd name="connsiteX31" fmla="*/ 1038874 w 1052456"/>
              <a:gd name="connsiteY31" fmla="*/ 1454376 h 2958226"/>
              <a:gd name="connsiteX32" fmla="*/ 1032524 w 1052456"/>
              <a:gd name="connsiteY32" fmla="*/ 692376 h 2958226"/>
              <a:gd name="connsiteX33" fmla="*/ 845199 w 1052456"/>
              <a:gd name="connsiteY33" fmla="*/ 152626 h 2958226"/>
              <a:gd name="connsiteX34" fmla="*/ 737249 w 1052456"/>
              <a:gd name="connsiteY34" fmla="*/ 6576 h 2958226"/>
              <a:gd name="connsiteX35" fmla="*/ 254649 w 1052456"/>
              <a:gd name="connsiteY35" fmla="*/ 47851 h 2958226"/>
              <a:gd name="connsiteX0" fmla="*/ 254649 w 1052456"/>
              <a:gd name="connsiteY0" fmla="*/ 47851 h 2958226"/>
              <a:gd name="connsiteX1" fmla="*/ 133999 w 1052456"/>
              <a:gd name="connsiteY1" fmla="*/ 247876 h 2958226"/>
              <a:gd name="connsiteX2" fmla="*/ 26049 w 1052456"/>
              <a:gd name="connsiteY2" fmla="*/ 565376 h 2958226"/>
              <a:gd name="connsiteX3" fmla="*/ 3824 w 1052456"/>
              <a:gd name="connsiteY3" fmla="*/ 867001 h 2958226"/>
              <a:gd name="connsiteX4" fmla="*/ 86374 w 1052456"/>
              <a:gd name="connsiteY4" fmla="*/ 1241651 h 2958226"/>
              <a:gd name="connsiteX5" fmla="*/ 156224 w 1052456"/>
              <a:gd name="connsiteY5" fmla="*/ 1597251 h 2958226"/>
              <a:gd name="connsiteX6" fmla="*/ 207024 w 1052456"/>
              <a:gd name="connsiteY6" fmla="*/ 1813151 h 2958226"/>
              <a:gd name="connsiteX7" fmla="*/ 156224 w 1052456"/>
              <a:gd name="connsiteY7" fmla="*/ 1981426 h 2958226"/>
              <a:gd name="connsiteX8" fmla="*/ 111774 w 1052456"/>
              <a:gd name="connsiteY8" fmla="*/ 2244951 h 2958226"/>
              <a:gd name="connsiteX9" fmla="*/ 95899 w 1052456"/>
              <a:gd name="connsiteY9" fmla="*/ 2578326 h 2958226"/>
              <a:gd name="connsiteX10" fmla="*/ 118124 w 1052456"/>
              <a:gd name="connsiteY10" fmla="*/ 2914876 h 2958226"/>
              <a:gd name="connsiteX11" fmla="*/ 153049 w 1052456"/>
              <a:gd name="connsiteY11" fmla="*/ 2940276 h 2958226"/>
              <a:gd name="connsiteX12" fmla="*/ 299099 w 1052456"/>
              <a:gd name="connsiteY12" fmla="*/ 2940276 h 2958226"/>
              <a:gd name="connsiteX13" fmla="*/ 426099 w 1052456"/>
              <a:gd name="connsiteY13" fmla="*/ 2940276 h 2958226"/>
              <a:gd name="connsiteX14" fmla="*/ 445149 w 1052456"/>
              <a:gd name="connsiteY14" fmla="*/ 2851376 h 2958226"/>
              <a:gd name="connsiteX15" fmla="*/ 445149 w 1052456"/>
              <a:gd name="connsiteY15" fmla="*/ 2479901 h 2958226"/>
              <a:gd name="connsiteX16" fmla="*/ 473724 w 1052456"/>
              <a:gd name="connsiteY16" fmla="*/ 2181451 h 2958226"/>
              <a:gd name="connsiteX17" fmla="*/ 508649 w 1052456"/>
              <a:gd name="connsiteY17" fmla="*/ 1867126 h 2958226"/>
              <a:gd name="connsiteX18" fmla="*/ 530874 w 1052456"/>
              <a:gd name="connsiteY18" fmla="*/ 1717901 h 2958226"/>
              <a:gd name="connsiteX19" fmla="*/ 549924 w 1052456"/>
              <a:gd name="connsiteY19" fmla="*/ 1511526 h 2958226"/>
              <a:gd name="connsiteX20" fmla="*/ 546749 w 1052456"/>
              <a:gd name="connsiteY20" fmla="*/ 962251 h 2958226"/>
              <a:gd name="connsiteX21" fmla="*/ 584849 w 1052456"/>
              <a:gd name="connsiteY21" fmla="*/ 1187676 h 2958226"/>
              <a:gd name="connsiteX22" fmla="*/ 651524 w 1052456"/>
              <a:gd name="connsiteY22" fmla="*/ 1686151 h 2958226"/>
              <a:gd name="connsiteX23" fmla="*/ 664224 w 1052456"/>
              <a:gd name="connsiteY23" fmla="*/ 1765526 h 2958226"/>
              <a:gd name="connsiteX24" fmla="*/ 626124 w 1052456"/>
              <a:gd name="connsiteY24" fmla="*/ 2124301 h 2958226"/>
              <a:gd name="connsiteX25" fmla="*/ 657874 w 1052456"/>
              <a:gd name="connsiteY25" fmla="*/ 2702151 h 2958226"/>
              <a:gd name="connsiteX26" fmla="*/ 715024 w 1052456"/>
              <a:gd name="connsiteY26" fmla="*/ 2946626 h 2958226"/>
              <a:gd name="connsiteX27" fmla="*/ 946799 w 1052456"/>
              <a:gd name="connsiteY27" fmla="*/ 2914876 h 2958226"/>
              <a:gd name="connsiteX28" fmla="*/ 1048399 w 1052456"/>
              <a:gd name="connsiteY28" fmla="*/ 2879951 h 2958226"/>
              <a:gd name="connsiteX29" fmla="*/ 1026174 w 1052456"/>
              <a:gd name="connsiteY29" fmla="*/ 2800576 h 2958226"/>
              <a:gd name="connsiteX30" fmla="*/ 969024 w 1052456"/>
              <a:gd name="connsiteY30" fmla="*/ 1778226 h 2958226"/>
              <a:gd name="connsiteX31" fmla="*/ 1016649 w 1052456"/>
              <a:gd name="connsiteY31" fmla="*/ 1463901 h 2958226"/>
              <a:gd name="connsiteX32" fmla="*/ 1032524 w 1052456"/>
              <a:gd name="connsiteY32" fmla="*/ 692376 h 2958226"/>
              <a:gd name="connsiteX33" fmla="*/ 845199 w 1052456"/>
              <a:gd name="connsiteY33" fmla="*/ 152626 h 2958226"/>
              <a:gd name="connsiteX34" fmla="*/ 737249 w 1052456"/>
              <a:gd name="connsiteY34" fmla="*/ 6576 h 2958226"/>
              <a:gd name="connsiteX35" fmla="*/ 254649 w 1052456"/>
              <a:gd name="connsiteY35" fmla="*/ 47851 h 2958226"/>
              <a:gd name="connsiteX0" fmla="*/ 254649 w 1052456"/>
              <a:gd name="connsiteY0" fmla="*/ 47851 h 2958226"/>
              <a:gd name="connsiteX1" fmla="*/ 133999 w 1052456"/>
              <a:gd name="connsiteY1" fmla="*/ 247876 h 2958226"/>
              <a:gd name="connsiteX2" fmla="*/ 26049 w 1052456"/>
              <a:gd name="connsiteY2" fmla="*/ 565376 h 2958226"/>
              <a:gd name="connsiteX3" fmla="*/ 3824 w 1052456"/>
              <a:gd name="connsiteY3" fmla="*/ 867001 h 2958226"/>
              <a:gd name="connsiteX4" fmla="*/ 86374 w 1052456"/>
              <a:gd name="connsiteY4" fmla="*/ 1241651 h 2958226"/>
              <a:gd name="connsiteX5" fmla="*/ 156224 w 1052456"/>
              <a:gd name="connsiteY5" fmla="*/ 1597251 h 2958226"/>
              <a:gd name="connsiteX6" fmla="*/ 207024 w 1052456"/>
              <a:gd name="connsiteY6" fmla="*/ 1813151 h 2958226"/>
              <a:gd name="connsiteX7" fmla="*/ 156224 w 1052456"/>
              <a:gd name="connsiteY7" fmla="*/ 1981426 h 2958226"/>
              <a:gd name="connsiteX8" fmla="*/ 111774 w 1052456"/>
              <a:gd name="connsiteY8" fmla="*/ 2244951 h 2958226"/>
              <a:gd name="connsiteX9" fmla="*/ 95899 w 1052456"/>
              <a:gd name="connsiteY9" fmla="*/ 2578326 h 2958226"/>
              <a:gd name="connsiteX10" fmla="*/ 118124 w 1052456"/>
              <a:gd name="connsiteY10" fmla="*/ 2914876 h 2958226"/>
              <a:gd name="connsiteX11" fmla="*/ 153049 w 1052456"/>
              <a:gd name="connsiteY11" fmla="*/ 2940276 h 2958226"/>
              <a:gd name="connsiteX12" fmla="*/ 299099 w 1052456"/>
              <a:gd name="connsiteY12" fmla="*/ 2940276 h 2958226"/>
              <a:gd name="connsiteX13" fmla="*/ 426099 w 1052456"/>
              <a:gd name="connsiteY13" fmla="*/ 2940276 h 2958226"/>
              <a:gd name="connsiteX14" fmla="*/ 445149 w 1052456"/>
              <a:gd name="connsiteY14" fmla="*/ 2851376 h 2958226"/>
              <a:gd name="connsiteX15" fmla="*/ 445149 w 1052456"/>
              <a:gd name="connsiteY15" fmla="*/ 2479901 h 2958226"/>
              <a:gd name="connsiteX16" fmla="*/ 473724 w 1052456"/>
              <a:gd name="connsiteY16" fmla="*/ 2181451 h 2958226"/>
              <a:gd name="connsiteX17" fmla="*/ 508649 w 1052456"/>
              <a:gd name="connsiteY17" fmla="*/ 1867126 h 2958226"/>
              <a:gd name="connsiteX18" fmla="*/ 530874 w 1052456"/>
              <a:gd name="connsiteY18" fmla="*/ 1717901 h 2958226"/>
              <a:gd name="connsiteX19" fmla="*/ 549924 w 1052456"/>
              <a:gd name="connsiteY19" fmla="*/ 1511526 h 2958226"/>
              <a:gd name="connsiteX20" fmla="*/ 546749 w 1052456"/>
              <a:gd name="connsiteY20" fmla="*/ 962251 h 2958226"/>
              <a:gd name="connsiteX21" fmla="*/ 584849 w 1052456"/>
              <a:gd name="connsiteY21" fmla="*/ 1187676 h 2958226"/>
              <a:gd name="connsiteX22" fmla="*/ 651524 w 1052456"/>
              <a:gd name="connsiteY22" fmla="*/ 1686151 h 2958226"/>
              <a:gd name="connsiteX23" fmla="*/ 664224 w 1052456"/>
              <a:gd name="connsiteY23" fmla="*/ 1765526 h 2958226"/>
              <a:gd name="connsiteX24" fmla="*/ 626124 w 1052456"/>
              <a:gd name="connsiteY24" fmla="*/ 2124301 h 2958226"/>
              <a:gd name="connsiteX25" fmla="*/ 657874 w 1052456"/>
              <a:gd name="connsiteY25" fmla="*/ 2702151 h 2958226"/>
              <a:gd name="connsiteX26" fmla="*/ 715024 w 1052456"/>
              <a:gd name="connsiteY26" fmla="*/ 2946626 h 2958226"/>
              <a:gd name="connsiteX27" fmla="*/ 946799 w 1052456"/>
              <a:gd name="connsiteY27" fmla="*/ 2914876 h 2958226"/>
              <a:gd name="connsiteX28" fmla="*/ 1048399 w 1052456"/>
              <a:gd name="connsiteY28" fmla="*/ 2879951 h 2958226"/>
              <a:gd name="connsiteX29" fmla="*/ 1026174 w 1052456"/>
              <a:gd name="connsiteY29" fmla="*/ 2800576 h 2958226"/>
              <a:gd name="connsiteX30" fmla="*/ 969024 w 1052456"/>
              <a:gd name="connsiteY30" fmla="*/ 1778226 h 2958226"/>
              <a:gd name="connsiteX31" fmla="*/ 1013474 w 1052456"/>
              <a:gd name="connsiteY31" fmla="*/ 1463901 h 2958226"/>
              <a:gd name="connsiteX32" fmla="*/ 1032524 w 1052456"/>
              <a:gd name="connsiteY32" fmla="*/ 692376 h 2958226"/>
              <a:gd name="connsiteX33" fmla="*/ 845199 w 1052456"/>
              <a:gd name="connsiteY33" fmla="*/ 152626 h 2958226"/>
              <a:gd name="connsiteX34" fmla="*/ 737249 w 1052456"/>
              <a:gd name="connsiteY34" fmla="*/ 6576 h 2958226"/>
              <a:gd name="connsiteX35" fmla="*/ 254649 w 1052456"/>
              <a:gd name="connsiteY35" fmla="*/ 47851 h 2958226"/>
              <a:gd name="connsiteX0" fmla="*/ 254649 w 1052456"/>
              <a:gd name="connsiteY0" fmla="*/ 47851 h 2958226"/>
              <a:gd name="connsiteX1" fmla="*/ 133999 w 1052456"/>
              <a:gd name="connsiteY1" fmla="*/ 247876 h 2958226"/>
              <a:gd name="connsiteX2" fmla="*/ 26049 w 1052456"/>
              <a:gd name="connsiteY2" fmla="*/ 565376 h 2958226"/>
              <a:gd name="connsiteX3" fmla="*/ 3824 w 1052456"/>
              <a:gd name="connsiteY3" fmla="*/ 867001 h 2958226"/>
              <a:gd name="connsiteX4" fmla="*/ 86374 w 1052456"/>
              <a:gd name="connsiteY4" fmla="*/ 1241651 h 2958226"/>
              <a:gd name="connsiteX5" fmla="*/ 156224 w 1052456"/>
              <a:gd name="connsiteY5" fmla="*/ 1597251 h 2958226"/>
              <a:gd name="connsiteX6" fmla="*/ 207024 w 1052456"/>
              <a:gd name="connsiteY6" fmla="*/ 1813151 h 2958226"/>
              <a:gd name="connsiteX7" fmla="*/ 156224 w 1052456"/>
              <a:gd name="connsiteY7" fmla="*/ 1981426 h 2958226"/>
              <a:gd name="connsiteX8" fmla="*/ 111774 w 1052456"/>
              <a:gd name="connsiteY8" fmla="*/ 2244951 h 2958226"/>
              <a:gd name="connsiteX9" fmla="*/ 95899 w 1052456"/>
              <a:gd name="connsiteY9" fmla="*/ 2578326 h 2958226"/>
              <a:gd name="connsiteX10" fmla="*/ 118124 w 1052456"/>
              <a:gd name="connsiteY10" fmla="*/ 2914876 h 2958226"/>
              <a:gd name="connsiteX11" fmla="*/ 153049 w 1052456"/>
              <a:gd name="connsiteY11" fmla="*/ 2940276 h 2958226"/>
              <a:gd name="connsiteX12" fmla="*/ 299099 w 1052456"/>
              <a:gd name="connsiteY12" fmla="*/ 2940276 h 2958226"/>
              <a:gd name="connsiteX13" fmla="*/ 426099 w 1052456"/>
              <a:gd name="connsiteY13" fmla="*/ 2940276 h 2958226"/>
              <a:gd name="connsiteX14" fmla="*/ 445149 w 1052456"/>
              <a:gd name="connsiteY14" fmla="*/ 2851376 h 2958226"/>
              <a:gd name="connsiteX15" fmla="*/ 445149 w 1052456"/>
              <a:gd name="connsiteY15" fmla="*/ 2479901 h 2958226"/>
              <a:gd name="connsiteX16" fmla="*/ 473724 w 1052456"/>
              <a:gd name="connsiteY16" fmla="*/ 2181451 h 2958226"/>
              <a:gd name="connsiteX17" fmla="*/ 508649 w 1052456"/>
              <a:gd name="connsiteY17" fmla="*/ 1867126 h 2958226"/>
              <a:gd name="connsiteX18" fmla="*/ 530874 w 1052456"/>
              <a:gd name="connsiteY18" fmla="*/ 1717901 h 2958226"/>
              <a:gd name="connsiteX19" fmla="*/ 549924 w 1052456"/>
              <a:gd name="connsiteY19" fmla="*/ 1511526 h 2958226"/>
              <a:gd name="connsiteX20" fmla="*/ 546749 w 1052456"/>
              <a:gd name="connsiteY20" fmla="*/ 962251 h 2958226"/>
              <a:gd name="connsiteX21" fmla="*/ 584849 w 1052456"/>
              <a:gd name="connsiteY21" fmla="*/ 1187676 h 2958226"/>
              <a:gd name="connsiteX22" fmla="*/ 651524 w 1052456"/>
              <a:gd name="connsiteY22" fmla="*/ 1686151 h 2958226"/>
              <a:gd name="connsiteX23" fmla="*/ 664224 w 1052456"/>
              <a:gd name="connsiteY23" fmla="*/ 1765526 h 2958226"/>
              <a:gd name="connsiteX24" fmla="*/ 626124 w 1052456"/>
              <a:gd name="connsiteY24" fmla="*/ 2124301 h 2958226"/>
              <a:gd name="connsiteX25" fmla="*/ 657874 w 1052456"/>
              <a:gd name="connsiteY25" fmla="*/ 2702151 h 2958226"/>
              <a:gd name="connsiteX26" fmla="*/ 715024 w 1052456"/>
              <a:gd name="connsiteY26" fmla="*/ 2946626 h 2958226"/>
              <a:gd name="connsiteX27" fmla="*/ 946799 w 1052456"/>
              <a:gd name="connsiteY27" fmla="*/ 2914876 h 2958226"/>
              <a:gd name="connsiteX28" fmla="*/ 1048399 w 1052456"/>
              <a:gd name="connsiteY28" fmla="*/ 2879951 h 2958226"/>
              <a:gd name="connsiteX29" fmla="*/ 1026174 w 1052456"/>
              <a:gd name="connsiteY29" fmla="*/ 2800576 h 2958226"/>
              <a:gd name="connsiteX30" fmla="*/ 969024 w 1052456"/>
              <a:gd name="connsiteY30" fmla="*/ 1778226 h 2958226"/>
              <a:gd name="connsiteX31" fmla="*/ 1013474 w 1052456"/>
              <a:gd name="connsiteY31" fmla="*/ 1463901 h 2958226"/>
              <a:gd name="connsiteX32" fmla="*/ 1035699 w 1052456"/>
              <a:gd name="connsiteY32" fmla="*/ 1063851 h 2958226"/>
              <a:gd name="connsiteX33" fmla="*/ 1032524 w 1052456"/>
              <a:gd name="connsiteY33" fmla="*/ 692376 h 2958226"/>
              <a:gd name="connsiteX34" fmla="*/ 845199 w 1052456"/>
              <a:gd name="connsiteY34" fmla="*/ 152626 h 2958226"/>
              <a:gd name="connsiteX35" fmla="*/ 737249 w 1052456"/>
              <a:gd name="connsiteY35" fmla="*/ 6576 h 2958226"/>
              <a:gd name="connsiteX36" fmla="*/ 254649 w 1052456"/>
              <a:gd name="connsiteY36" fmla="*/ 47851 h 2958226"/>
              <a:gd name="connsiteX0" fmla="*/ 254649 w 1058356"/>
              <a:gd name="connsiteY0" fmla="*/ 47851 h 2958226"/>
              <a:gd name="connsiteX1" fmla="*/ 133999 w 1058356"/>
              <a:gd name="connsiteY1" fmla="*/ 247876 h 2958226"/>
              <a:gd name="connsiteX2" fmla="*/ 26049 w 1058356"/>
              <a:gd name="connsiteY2" fmla="*/ 565376 h 2958226"/>
              <a:gd name="connsiteX3" fmla="*/ 3824 w 1058356"/>
              <a:gd name="connsiteY3" fmla="*/ 867001 h 2958226"/>
              <a:gd name="connsiteX4" fmla="*/ 86374 w 1058356"/>
              <a:gd name="connsiteY4" fmla="*/ 1241651 h 2958226"/>
              <a:gd name="connsiteX5" fmla="*/ 156224 w 1058356"/>
              <a:gd name="connsiteY5" fmla="*/ 1597251 h 2958226"/>
              <a:gd name="connsiteX6" fmla="*/ 207024 w 1058356"/>
              <a:gd name="connsiteY6" fmla="*/ 1813151 h 2958226"/>
              <a:gd name="connsiteX7" fmla="*/ 156224 w 1058356"/>
              <a:gd name="connsiteY7" fmla="*/ 1981426 h 2958226"/>
              <a:gd name="connsiteX8" fmla="*/ 111774 w 1058356"/>
              <a:gd name="connsiteY8" fmla="*/ 2244951 h 2958226"/>
              <a:gd name="connsiteX9" fmla="*/ 95899 w 1058356"/>
              <a:gd name="connsiteY9" fmla="*/ 2578326 h 2958226"/>
              <a:gd name="connsiteX10" fmla="*/ 118124 w 1058356"/>
              <a:gd name="connsiteY10" fmla="*/ 2914876 h 2958226"/>
              <a:gd name="connsiteX11" fmla="*/ 153049 w 1058356"/>
              <a:gd name="connsiteY11" fmla="*/ 2940276 h 2958226"/>
              <a:gd name="connsiteX12" fmla="*/ 299099 w 1058356"/>
              <a:gd name="connsiteY12" fmla="*/ 2940276 h 2958226"/>
              <a:gd name="connsiteX13" fmla="*/ 426099 w 1058356"/>
              <a:gd name="connsiteY13" fmla="*/ 2940276 h 2958226"/>
              <a:gd name="connsiteX14" fmla="*/ 445149 w 1058356"/>
              <a:gd name="connsiteY14" fmla="*/ 2851376 h 2958226"/>
              <a:gd name="connsiteX15" fmla="*/ 445149 w 1058356"/>
              <a:gd name="connsiteY15" fmla="*/ 2479901 h 2958226"/>
              <a:gd name="connsiteX16" fmla="*/ 473724 w 1058356"/>
              <a:gd name="connsiteY16" fmla="*/ 2181451 h 2958226"/>
              <a:gd name="connsiteX17" fmla="*/ 508649 w 1058356"/>
              <a:gd name="connsiteY17" fmla="*/ 1867126 h 2958226"/>
              <a:gd name="connsiteX18" fmla="*/ 530874 w 1058356"/>
              <a:gd name="connsiteY18" fmla="*/ 1717901 h 2958226"/>
              <a:gd name="connsiteX19" fmla="*/ 549924 w 1058356"/>
              <a:gd name="connsiteY19" fmla="*/ 1511526 h 2958226"/>
              <a:gd name="connsiteX20" fmla="*/ 546749 w 1058356"/>
              <a:gd name="connsiteY20" fmla="*/ 962251 h 2958226"/>
              <a:gd name="connsiteX21" fmla="*/ 584849 w 1058356"/>
              <a:gd name="connsiteY21" fmla="*/ 1187676 h 2958226"/>
              <a:gd name="connsiteX22" fmla="*/ 651524 w 1058356"/>
              <a:gd name="connsiteY22" fmla="*/ 1686151 h 2958226"/>
              <a:gd name="connsiteX23" fmla="*/ 664224 w 1058356"/>
              <a:gd name="connsiteY23" fmla="*/ 1765526 h 2958226"/>
              <a:gd name="connsiteX24" fmla="*/ 626124 w 1058356"/>
              <a:gd name="connsiteY24" fmla="*/ 2124301 h 2958226"/>
              <a:gd name="connsiteX25" fmla="*/ 657874 w 1058356"/>
              <a:gd name="connsiteY25" fmla="*/ 2702151 h 2958226"/>
              <a:gd name="connsiteX26" fmla="*/ 715024 w 1058356"/>
              <a:gd name="connsiteY26" fmla="*/ 2946626 h 2958226"/>
              <a:gd name="connsiteX27" fmla="*/ 946799 w 1058356"/>
              <a:gd name="connsiteY27" fmla="*/ 2914876 h 2958226"/>
              <a:gd name="connsiteX28" fmla="*/ 1048399 w 1058356"/>
              <a:gd name="connsiteY28" fmla="*/ 2879951 h 2958226"/>
              <a:gd name="connsiteX29" fmla="*/ 1026174 w 1058356"/>
              <a:gd name="connsiteY29" fmla="*/ 2800576 h 2958226"/>
              <a:gd name="connsiteX30" fmla="*/ 969024 w 1058356"/>
              <a:gd name="connsiteY30" fmla="*/ 1778226 h 2958226"/>
              <a:gd name="connsiteX31" fmla="*/ 1013474 w 1058356"/>
              <a:gd name="connsiteY31" fmla="*/ 1463901 h 2958226"/>
              <a:gd name="connsiteX32" fmla="*/ 1054749 w 1058356"/>
              <a:gd name="connsiteY32" fmla="*/ 1086076 h 2958226"/>
              <a:gd name="connsiteX33" fmla="*/ 1032524 w 1058356"/>
              <a:gd name="connsiteY33" fmla="*/ 692376 h 2958226"/>
              <a:gd name="connsiteX34" fmla="*/ 845199 w 1058356"/>
              <a:gd name="connsiteY34" fmla="*/ 152626 h 2958226"/>
              <a:gd name="connsiteX35" fmla="*/ 737249 w 1058356"/>
              <a:gd name="connsiteY35" fmla="*/ 6576 h 2958226"/>
              <a:gd name="connsiteX36" fmla="*/ 254649 w 1058356"/>
              <a:gd name="connsiteY36" fmla="*/ 47851 h 2958226"/>
              <a:gd name="connsiteX0" fmla="*/ 239321 w 1043028"/>
              <a:gd name="connsiteY0" fmla="*/ 47851 h 2958226"/>
              <a:gd name="connsiteX1" fmla="*/ 118671 w 1043028"/>
              <a:gd name="connsiteY1" fmla="*/ 247876 h 2958226"/>
              <a:gd name="connsiteX2" fmla="*/ 10721 w 1043028"/>
              <a:gd name="connsiteY2" fmla="*/ 565376 h 2958226"/>
              <a:gd name="connsiteX3" fmla="*/ 10721 w 1043028"/>
              <a:gd name="connsiteY3" fmla="*/ 905101 h 2958226"/>
              <a:gd name="connsiteX4" fmla="*/ 71046 w 1043028"/>
              <a:gd name="connsiteY4" fmla="*/ 1241651 h 2958226"/>
              <a:gd name="connsiteX5" fmla="*/ 140896 w 1043028"/>
              <a:gd name="connsiteY5" fmla="*/ 1597251 h 2958226"/>
              <a:gd name="connsiteX6" fmla="*/ 191696 w 1043028"/>
              <a:gd name="connsiteY6" fmla="*/ 1813151 h 2958226"/>
              <a:gd name="connsiteX7" fmla="*/ 140896 w 1043028"/>
              <a:gd name="connsiteY7" fmla="*/ 1981426 h 2958226"/>
              <a:gd name="connsiteX8" fmla="*/ 96446 w 1043028"/>
              <a:gd name="connsiteY8" fmla="*/ 2244951 h 2958226"/>
              <a:gd name="connsiteX9" fmla="*/ 80571 w 1043028"/>
              <a:gd name="connsiteY9" fmla="*/ 2578326 h 2958226"/>
              <a:gd name="connsiteX10" fmla="*/ 102796 w 1043028"/>
              <a:gd name="connsiteY10" fmla="*/ 2914876 h 2958226"/>
              <a:gd name="connsiteX11" fmla="*/ 137721 w 1043028"/>
              <a:gd name="connsiteY11" fmla="*/ 2940276 h 2958226"/>
              <a:gd name="connsiteX12" fmla="*/ 283771 w 1043028"/>
              <a:gd name="connsiteY12" fmla="*/ 2940276 h 2958226"/>
              <a:gd name="connsiteX13" fmla="*/ 410771 w 1043028"/>
              <a:gd name="connsiteY13" fmla="*/ 2940276 h 2958226"/>
              <a:gd name="connsiteX14" fmla="*/ 429821 w 1043028"/>
              <a:gd name="connsiteY14" fmla="*/ 2851376 h 2958226"/>
              <a:gd name="connsiteX15" fmla="*/ 429821 w 1043028"/>
              <a:gd name="connsiteY15" fmla="*/ 2479901 h 2958226"/>
              <a:gd name="connsiteX16" fmla="*/ 458396 w 1043028"/>
              <a:gd name="connsiteY16" fmla="*/ 2181451 h 2958226"/>
              <a:gd name="connsiteX17" fmla="*/ 493321 w 1043028"/>
              <a:gd name="connsiteY17" fmla="*/ 1867126 h 2958226"/>
              <a:gd name="connsiteX18" fmla="*/ 515546 w 1043028"/>
              <a:gd name="connsiteY18" fmla="*/ 1717901 h 2958226"/>
              <a:gd name="connsiteX19" fmla="*/ 534596 w 1043028"/>
              <a:gd name="connsiteY19" fmla="*/ 1511526 h 2958226"/>
              <a:gd name="connsiteX20" fmla="*/ 531421 w 1043028"/>
              <a:gd name="connsiteY20" fmla="*/ 962251 h 2958226"/>
              <a:gd name="connsiteX21" fmla="*/ 569521 w 1043028"/>
              <a:gd name="connsiteY21" fmla="*/ 1187676 h 2958226"/>
              <a:gd name="connsiteX22" fmla="*/ 636196 w 1043028"/>
              <a:gd name="connsiteY22" fmla="*/ 1686151 h 2958226"/>
              <a:gd name="connsiteX23" fmla="*/ 648896 w 1043028"/>
              <a:gd name="connsiteY23" fmla="*/ 1765526 h 2958226"/>
              <a:gd name="connsiteX24" fmla="*/ 610796 w 1043028"/>
              <a:gd name="connsiteY24" fmla="*/ 2124301 h 2958226"/>
              <a:gd name="connsiteX25" fmla="*/ 642546 w 1043028"/>
              <a:gd name="connsiteY25" fmla="*/ 2702151 h 2958226"/>
              <a:gd name="connsiteX26" fmla="*/ 699696 w 1043028"/>
              <a:gd name="connsiteY26" fmla="*/ 2946626 h 2958226"/>
              <a:gd name="connsiteX27" fmla="*/ 931471 w 1043028"/>
              <a:gd name="connsiteY27" fmla="*/ 2914876 h 2958226"/>
              <a:gd name="connsiteX28" fmla="*/ 1033071 w 1043028"/>
              <a:gd name="connsiteY28" fmla="*/ 2879951 h 2958226"/>
              <a:gd name="connsiteX29" fmla="*/ 1010846 w 1043028"/>
              <a:gd name="connsiteY29" fmla="*/ 2800576 h 2958226"/>
              <a:gd name="connsiteX30" fmla="*/ 953696 w 1043028"/>
              <a:gd name="connsiteY30" fmla="*/ 1778226 h 2958226"/>
              <a:gd name="connsiteX31" fmla="*/ 998146 w 1043028"/>
              <a:gd name="connsiteY31" fmla="*/ 1463901 h 2958226"/>
              <a:gd name="connsiteX32" fmla="*/ 1039421 w 1043028"/>
              <a:gd name="connsiteY32" fmla="*/ 1086076 h 2958226"/>
              <a:gd name="connsiteX33" fmla="*/ 1017196 w 1043028"/>
              <a:gd name="connsiteY33" fmla="*/ 692376 h 2958226"/>
              <a:gd name="connsiteX34" fmla="*/ 829871 w 1043028"/>
              <a:gd name="connsiteY34" fmla="*/ 152626 h 2958226"/>
              <a:gd name="connsiteX35" fmla="*/ 721921 w 1043028"/>
              <a:gd name="connsiteY35" fmla="*/ 6576 h 2958226"/>
              <a:gd name="connsiteX36" fmla="*/ 239321 w 1043028"/>
              <a:gd name="connsiteY36" fmla="*/ 47851 h 2958226"/>
              <a:gd name="connsiteX0" fmla="*/ 234089 w 1037796"/>
              <a:gd name="connsiteY0" fmla="*/ 47851 h 2958226"/>
              <a:gd name="connsiteX1" fmla="*/ 113439 w 1037796"/>
              <a:gd name="connsiteY1" fmla="*/ 247876 h 2958226"/>
              <a:gd name="connsiteX2" fmla="*/ 15014 w 1037796"/>
              <a:gd name="connsiteY2" fmla="*/ 581251 h 2958226"/>
              <a:gd name="connsiteX3" fmla="*/ 5489 w 1037796"/>
              <a:gd name="connsiteY3" fmla="*/ 905101 h 2958226"/>
              <a:gd name="connsiteX4" fmla="*/ 65814 w 1037796"/>
              <a:gd name="connsiteY4" fmla="*/ 1241651 h 2958226"/>
              <a:gd name="connsiteX5" fmla="*/ 135664 w 1037796"/>
              <a:gd name="connsiteY5" fmla="*/ 1597251 h 2958226"/>
              <a:gd name="connsiteX6" fmla="*/ 186464 w 1037796"/>
              <a:gd name="connsiteY6" fmla="*/ 1813151 h 2958226"/>
              <a:gd name="connsiteX7" fmla="*/ 135664 w 1037796"/>
              <a:gd name="connsiteY7" fmla="*/ 1981426 h 2958226"/>
              <a:gd name="connsiteX8" fmla="*/ 91214 w 1037796"/>
              <a:gd name="connsiteY8" fmla="*/ 2244951 h 2958226"/>
              <a:gd name="connsiteX9" fmla="*/ 75339 w 1037796"/>
              <a:gd name="connsiteY9" fmla="*/ 2578326 h 2958226"/>
              <a:gd name="connsiteX10" fmla="*/ 97564 w 1037796"/>
              <a:gd name="connsiteY10" fmla="*/ 2914876 h 2958226"/>
              <a:gd name="connsiteX11" fmla="*/ 132489 w 1037796"/>
              <a:gd name="connsiteY11" fmla="*/ 2940276 h 2958226"/>
              <a:gd name="connsiteX12" fmla="*/ 278539 w 1037796"/>
              <a:gd name="connsiteY12" fmla="*/ 2940276 h 2958226"/>
              <a:gd name="connsiteX13" fmla="*/ 405539 w 1037796"/>
              <a:gd name="connsiteY13" fmla="*/ 2940276 h 2958226"/>
              <a:gd name="connsiteX14" fmla="*/ 424589 w 1037796"/>
              <a:gd name="connsiteY14" fmla="*/ 2851376 h 2958226"/>
              <a:gd name="connsiteX15" fmla="*/ 424589 w 1037796"/>
              <a:gd name="connsiteY15" fmla="*/ 2479901 h 2958226"/>
              <a:gd name="connsiteX16" fmla="*/ 453164 w 1037796"/>
              <a:gd name="connsiteY16" fmla="*/ 2181451 h 2958226"/>
              <a:gd name="connsiteX17" fmla="*/ 488089 w 1037796"/>
              <a:gd name="connsiteY17" fmla="*/ 1867126 h 2958226"/>
              <a:gd name="connsiteX18" fmla="*/ 510314 w 1037796"/>
              <a:gd name="connsiteY18" fmla="*/ 1717901 h 2958226"/>
              <a:gd name="connsiteX19" fmla="*/ 529364 w 1037796"/>
              <a:gd name="connsiteY19" fmla="*/ 1511526 h 2958226"/>
              <a:gd name="connsiteX20" fmla="*/ 526189 w 1037796"/>
              <a:gd name="connsiteY20" fmla="*/ 962251 h 2958226"/>
              <a:gd name="connsiteX21" fmla="*/ 564289 w 1037796"/>
              <a:gd name="connsiteY21" fmla="*/ 1187676 h 2958226"/>
              <a:gd name="connsiteX22" fmla="*/ 630964 w 1037796"/>
              <a:gd name="connsiteY22" fmla="*/ 1686151 h 2958226"/>
              <a:gd name="connsiteX23" fmla="*/ 643664 w 1037796"/>
              <a:gd name="connsiteY23" fmla="*/ 1765526 h 2958226"/>
              <a:gd name="connsiteX24" fmla="*/ 605564 w 1037796"/>
              <a:gd name="connsiteY24" fmla="*/ 2124301 h 2958226"/>
              <a:gd name="connsiteX25" fmla="*/ 637314 w 1037796"/>
              <a:gd name="connsiteY25" fmla="*/ 2702151 h 2958226"/>
              <a:gd name="connsiteX26" fmla="*/ 694464 w 1037796"/>
              <a:gd name="connsiteY26" fmla="*/ 2946626 h 2958226"/>
              <a:gd name="connsiteX27" fmla="*/ 926239 w 1037796"/>
              <a:gd name="connsiteY27" fmla="*/ 2914876 h 2958226"/>
              <a:gd name="connsiteX28" fmla="*/ 1027839 w 1037796"/>
              <a:gd name="connsiteY28" fmla="*/ 2879951 h 2958226"/>
              <a:gd name="connsiteX29" fmla="*/ 1005614 w 1037796"/>
              <a:gd name="connsiteY29" fmla="*/ 2800576 h 2958226"/>
              <a:gd name="connsiteX30" fmla="*/ 948464 w 1037796"/>
              <a:gd name="connsiteY30" fmla="*/ 1778226 h 2958226"/>
              <a:gd name="connsiteX31" fmla="*/ 992914 w 1037796"/>
              <a:gd name="connsiteY31" fmla="*/ 1463901 h 2958226"/>
              <a:gd name="connsiteX32" fmla="*/ 1034189 w 1037796"/>
              <a:gd name="connsiteY32" fmla="*/ 1086076 h 2958226"/>
              <a:gd name="connsiteX33" fmla="*/ 1011964 w 1037796"/>
              <a:gd name="connsiteY33" fmla="*/ 692376 h 2958226"/>
              <a:gd name="connsiteX34" fmla="*/ 824639 w 1037796"/>
              <a:gd name="connsiteY34" fmla="*/ 152626 h 2958226"/>
              <a:gd name="connsiteX35" fmla="*/ 716689 w 1037796"/>
              <a:gd name="connsiteY35" fmla="*/ 6576 h 2958226"/>
              <a:gd name="connsiteX36" fmla="*/ 234089 w 1037796"/>
              <a:gd name="connsiteY36" fmla="*/ 47851 h 2958226"/>
              <a:gd name="connsiteX0" fmla="*/ 234089 w 1037796"/>
              <a:gd name="connsiteY0" fmla="*/ 47851 h 2960122"/>
              <a:gd name="connsiteX1" fmla="*/ 113439 w 1037796"/>
              <a:gd name="connsiteY1" fmla="*/ 247876 h 2960122"/>
              <a:gd name="connsiteX2" fmla="*/ 15014 w 1037796"/>
              <a:gd name="connsiteY2" fmla="*/ 581251 h 2960122"/>
              <a:gd name="connsiteX3" fmla="*/ 5489 w 1037796"/>
              <a:gd name="connsiteY3" fmla="*/ 905101 h 2960122"/>
              <a:gd name="connsiteX4" fmla="*/ 65814 w 1037796"/>
              <a:gd name="connsiteY4" fmla="*/ 1241651 h 2960122"/>
              <a:gd name="connsiteX5" fmla="*/ 135664 w 1037796"/>
              <a:gd name="connsiteY5" fmla="*/ 1597251 h 2960122"/>
              <a:gd name="connsiteX6" fmla="*/ 186464 w 1037796"/>
              <a:gd name="connsiteY6" fmla="*/ 1813151 h 2960122"/>
              <a:gd name="connsiteX7" fmla="*/ 135664 w 1037796"/>
              <a:gd name="connsiteY7" fmla="*/ 1981426 h 2960122"/>
              <a:gd name="connsiteX8" fmla="*/ 91214 w 1037796"/>
              <a:gd name="connsiteY8" fmla="*/ 2244951 h 2960122"/>
              <a:gd name="connsiteX9" fmla="*/ 75339 w 1037796"/>
              <a:gd name="connsiteY9" fmla="*/ 2578326 h 2960122"/>
              <a:gd name="connsiteX10" fmla="*/ 97564 w 1037796"/>
              <a:gd name="connsiteY10" fmla="*/ 2914876 h 2960122"/>
              <a:gd name="connsiteX11" fmla="*/ 132489 w 1037796"/>
              <a:gd name="connsiteY11" fmla="*/ 2940276 h 2960122"/>
              <a:gd name="connsiteX12" fmla="*/ 278539 w 1037796"/>
              <a:gd name="connsiteY12" fmla="*/ 2940276 h 2960122"/>
              <a:gd name="connsiteX13" fmla="*/ 405539 w 1037796"/>
              <a:gd name="connsiteY13" fmla="*/ 2940276 h 2960122"/>
              <a:gd name="connsiteX14" fmla="*/ 424589 w 1037796"/>
              <a:gd name="connsiteY14" fmla="*/ 2851376 h 2960122"/>
              <a:gd name="connsiteX15" fmla="*/ 424589 w 1037796"/>
              <a:gd name="connsiteY15" fmla="*/ 2479901 h 2960122"/>
              <a:gd name="connsiteX16" fmla="*/ 453164 w 1037796"/>
              <a:gd name="connsiteY16" fmla="*/ 2181451 h 2960122"/>
              <a:gd name="connsiteX17" fmla="*/ 488089 w 1037796"/>
              <a:gd name="connsiteY17" fmla="*/ 1867126 h 2960122"/>
              <a:gd name="connsiteX18" fmla="*/ 510314 w 1037796"/>
              <a:gd name="connsiteY18" fmla="*/ 1717901 h 2960122"/>
              <a:gd name="connsiteX19" fmla="*/ 529364 w 1037796"/>
              <a:gd name="connsiteY19" fmla="*/ 1511526 h 2960122"/>
              <a:gd name="connsiteX20" fmla="*/ 526189 w 1037796"/>
              <a:gd name="connsiteY20" fmla="*/ 962251 h 2960122"/>
              <a:gd name="connsiteX21" fmla="*/ 564289 w 1037796"/>
              <a:gd name="connsiteY21" fmla="*/ 1187676 h 2960122"/>
              <a:gd name="connsiteX22" fmla="*/ 630964 w 1037796"/>
              <a:gd name="connsiteY22" fmla="*/ 1686151 h 2960122"/>
              <a:gd name="connsiteX23" fmla="*/ 643664 w 1037796"/>
              <a:gd name="connsiteY23" fmla="*/ 1765526 h 2960122"/>
              <a:gd name="connsiteX24" fmla="*/ 605564 w 1037796"/>
              <a:gd name="connsiteY24" fmla="*/ 2124301 h 2960122"/>
              <a:gd name="connsiteX25" fmla="*/ 637314 w 1037796"/>
              <a:gd name="connsiteY25" fmla="*/ 2702151 h 2960122"/>
              <a:gd name="connsiteX26" fmla="*/ 694464 w 1037796"/>
              <a:gd name="connsiteY26" fmla="*/ 2946626 h 2960122"/>
              <a:gd name="connsiteX27" fmla="*/ 926239 w 1037796"/>
              <a:gd name="connsiteY27" fmla="*/ 2914876 h 2960122"/>
              <a:gd name="connsiteX28" fmla="*/ 1005614 w 1037796"/>
              <a:gd name="connsiteY28" fmla="*/ 2800576 h 2960122"/>
              <a:gd name="connsiteX29" fmla="*/ 948464 w 1037796"/>
              <a:gd name="connsiteY29" fmla="*/ 1778226 h 2960122"/>
              <a:gd name="connsiteX30" fmla="*/ 992914 w 1037796"/>
              <a:gd name="connsiteY30" fmla="*/ 1463901 h 2960122"/>
              <a:gd name="connsiteX31" fmla="*/ 1034189 w 1037796"/>
              <a:gd name="connsiteY31" fmla="*/ 1086076 h 2960122"/>
              <a:gd name="connsiteX32" fmla="*/ 1011964 w 1037796"/>
              <a:gd name="connsiteY32" fmla="*/ 692376 h 2960122"/>
              <a:gd name="connsiteX33" fmla="*/ 824639 w 1037796"/>
              <a:gd name="connsiteY33" fmla="*/ 152626 h 2960122"/>
              <a:gd name="connsiteX34" fmla="*/ 716689 w 1037796"/>
              <a:gd name="connsiteY34" fmla="*/ 6576 h 2960122"/>
              <a:gd name="connsiteX35" fmla="*/ 234089 w 1037796"/>
              <a:gd name="connsiteY35" fmla="*/ 47851 h 2960122"/>
              <a:gd name="connsiteX0" fmla="*/ 234089 w 1037796"/>
              <a:gd name="connsiteY0" fmla="*/ 47851 h 2957268"/>
              <a:gd name="connsiteX1" fmla="*/ 113439 w 1037796"/>
              <a:gd name="connsiteY1" fmla="*/ 247876 h 2957268"/>
              <a:gd name="connsiteX2" fmla="*/ 15014 w 1037796"/>
              <a:gd name="connsiteY2" fmla="*/ 581251 h 2957268"/>
              <a:gd name="connsiteX3" fmla="*/ 5489 w 1037796"/>
              <a:gd name="connsiteY3" fmla="*/ 905101 h 2957268"/>
              <a:gd name="connsiteX4" fmla="*/ 65814 w 1037796"/>
              <a:gd name="connsiteY4" fmla="*/ 1241651 h 2957268"/>
              <a:gd name="connsiteX5" fmla="*/ 135664 w 1037796"/>
              <a:gd name="connsiteY5" fmla="*/ 1597251 h 2957268"/>
              <a:gd name="connsiteX6" fmla="*/ 186464 w 1037796"/>
              <a:gd name="connsiteY6" fmla="*/ 1813151 h 2957268"/>
              <a:gd name="connsiteX7" fmla="*/ 135664 w 1037796"/>
              <a:gd name="connsiteY7" fmla="*/ 1981426 h 2957268"/>
              <a:gd name="connsiteX8" fmla="*/ 91214 w 1037796"/>
              <a:gd name="connsiteY8" fmla="*/ 2244951 h 2957268"/>
              <a:gd name="connsiteX9" fmla="*/ 75339 w 1037796"/>
              <a:gd name="connsiteY9" fmla="*/ 2578326 h 2957268"/>
              <a:gd name="connsiteX10" fmla="*/ 97564 w 1037796"/>
              <a:gd name="connsiteY10" fmla="*/ 2914876 h 2957268"/>
              <a:gd name="connsiteX11" fmla="*/ 132489 w 1037796"/>
              <a:gd name="connsiteY11" fmla="*/ 2940276 h 2957268"/>
              <a:gd name="connsiteX12" fmla="*/ 278539 w 1037796"/>
              <a:gd name="connsiteY12" fmla="*/ 2940276 h 2957268"/>
              <a:gd name="connsiteX13" fmla="*/ 405539 w 1037796"/>
              <a:gd name="connsiteY13" fmla="*/ 2940276 h 2957268"/>
              <a:gd name="connsiteX14" fmla="*/ 424589 w 1037796"/>
              <a:gd name="connsiteY14" fmla="*/ 2851376 h 2957268"/>
              <a:gd name="connsiteX15" fmla="*/ 424589 w 1037796"/>
              <a:gd name="connsiteY15" fmla="*/ 2479901 h 2957268"/>
              <a:gd name="connsiteX16" fmla="*/ 453164 w 1037796"/>
              <a:gd name="connsiteY16" fmla="*/ 2181451 h 2957268"/>
              <a:gd name="connsiteX17" fmla="*/ 488089 w 1037796"/>
              <a:gd name="connsiteY17" fmla="*/ 1867126 h 2957268"/>
              <a:gd name="connsiteX18" fmla="*/ 510314 w 1037796"/>
              <a:gd name="connsiteY18" fmla="*/ 1717901 h 2957268"/>
              <a:gd name="connsiteX19" fmla="*/ 529364 w 1037796"/>
              <a:gd name="connsiteY19" fmla="*/ 1511526 h 2957268"/>
              <a:gd name="connsiteX20" fmla="*/ 526189 w 1037796"/>
              <a:gd name="connsiteY20" fmla="*/ 962251 h 2957268"/>
              <a:gd name="connsiteX21" fmla="*/ 564289 w 1037796"/>
              <a:gd name="connsiteY21" fmla="*/ 1187676 h 2957268"/>
              <a:gd name="connsiteX22" fmla="*/ 630964 w 1037796"/>
              <a:gd name="connsiteY22" fmla="*/ 1686151 h 2957268"/>
              <a:gd name="connsiteX23" fmla="*/ 643664 w 1037796"/>
              <a:gd name="connsiteY23" fmla="*/ 1765526 h 2957268"/>
              <a:gd name="connsiteX24" fmla="*/ 605564 w 1037796"/>
              <a:gd name="connsiteY24" fmla="*/ 2124301 h 2957268"/>
              <a:gd name="connsiteX25" fmla="*/ 637314 w 1037796"/>
              <a:gd name="connsiteY25" fmla="*/ 2702151 h 2957268"/>
              <a:gd name="connsiteX26" fmla="*/ 694464 w 1037796"/>
              <a:gd name="connsiteY26" fmla="*/ 2946626 h 2957268"/>
              <a:gd name="connsiteX27" fmla="*/ 992914 w 1037796"/>
              <a:gd name="connsiteY27" fmla="*/ 2902176 h 2957268"/>
              <a:gd name="connsiteX28" fmla="*/ 1005614 w 1037796"/>
              <a:gd name="connsiteY28" fmla="*/ 2800576 h 2957268"/>
              <a:gd name="connsiteX29" fmla="*/ 948464 w 1037796"/>
              <a:gd name="connsiteY29" fmla="*/ 1778226 h 2957268"/>
              <a:gd name="connsiteX30" fmla="*/ 992914 w 1037796"/>
              <a:gd name="connsiteY30" fmla="*/ 1463901 h 2957268"/>
              <a:gd name="connsiteX31" fmla="*/ 1034189 w 1037796"/>
              <a:gd name="connsiteY31" fmla="*/ 1086076 h 2957268"/>
              <a:gd name="connsiteX32" fmla="*/ 1011964 w 1037796"/>
              <a:gd name="connsiteY32" fmla="*/ 692376 h 2957268"/>
              <a:gd name="connsiteX33" fmla="*/ 824639 w 1037796"/>
              <a:gd name="connsiteY33" fmla="*/ 152626 h 2957268"/>
              <a:gd name="connsiteX34" fmla="*/ 716689 w 1037796"/>
              <a:gd name="connsiteY34" fmla="*/ 6576 h 2957268"/>
              <a:gd name="connsiteX35" fmla="*/ 234089 w 1037796"/>
              <a:gd name="connsiteY35" fmla="*/ 47851 h 2957268"/>
              <a:gd name="connsiteX0" fmla="*/ 234089 w 1037796"/>
              <a:gd name="connsiteY0" fmla="*/ 47851 h 2959341"/>
              <a:gd name="connsiteX1" fmla="*/ 113439 w 1037796"/>
              <a:gd name="connsiteY1" fmla="*/ 247876 h 2959341"/>
              <a:gd name="connsiteX2" fmla="*/ 15014 w 1037796"/>
              <a:gd name="connsiteY2" fmla="*/ 581251 h 2959341"/>
              <a:gd name="connsiteX3" fmla="*/ 5489 w 1037796"/>
              <a:gd name="connsiteY3" fmla="*/ 905101 h 2959341"/>
              <a:gd name="connsiteX4" fmla="*/ 65814 w 1037796"/>
              <a:gd name="connsiteY4" fmla="*/ 1241651 h 2959341"/>
              <a:gd name="connsiteX5" fmla="*/ 135664 w 1037796"/>
              <a:gd name="connsiteY5" fmla="*/ 1597251 h 2959341"/>
              <a:gd name="connsiteX6" fmla="*/ 186464 w 1037796"/>
              <a:gd name="connsiteY6" fmla="*/ 1813151 h 2959341"/>
              <a:gd name="connsiteX7" fmla="*/ 135664 w 1037796"/>
              <a:gd name="connsiteY7" fmla="*/ 1981426 h 2959341"/>
              <a:gd name="connsiteX8" fmla="*/ 91214 w 1037796"/>
              <a:gd name="connsiteY8" fmla="*/ 2244951 h 2959341"/>
              <a:gd name="connsiteX9" fmla="*/ 75339 w 1037796"/>
              <a:gd name="connsiteY9" fmla="*/ 2578326 h 2959341"/>
              <a:gd name="connsiteX10" fmla="*/ 97564 w 1037796"/>
              <a:gd name="connsiteY10" fmla="*/ 2914876 h 2959341"/>
              <a:gd name="connsiteX11" fmla="*/ 132489 w 1037796"/>
              <a:gd name="connsiteY11" fmla="*/ 2940276 h 2959341"/>
              <a:gd name="connsiteX12" fmla="*/ 278539 w 1037796"/>
              <a:gd name="connsiteY12" fmla="*/ 2940276 h 2959341"/>
              <a:gd name="connsiteX13" fmla="*/ 405539 w 1037796"/>
              <a:gd name="connsiteY13" fmla="*/ 2940276 h 2959341"/>
              <a:gd name="connsiteX14" fmla="*/ 424589 w 1037796"/>
              <a:gd name="connsiteY14" fmla="*/ 2851376 h 2959341"/>
              <a:gd name="connsiteX15" fmla="*/ 424589 w 1037796"/>
              <a:gd name="connsiteY15" fmla="*/ 2479901 h 2959341"/>
              <a:gd name="connsiteX16" fmla="*/ 453164 w 1037796"/>
              <a:gd name="connsiteY16" fmla="*/ 2181451 h 2959341"/>
              <a:gd name="connsiteX17" fmla="*/ 488089 w 1037796"/>
              <a:gd name="connsiteY17" fmla="*/ 1867126 h 2959341"/>
              <a:gd name="connsiteX18" fmla="*/ 510314 w 1037796"/>
              <a:gd name="connsiteY18" fmla="*/ 1717901 h 2959341"/>
              <a:gd name="connsiteX19" fmla="*/ 529364 w 1037796"/>
              <a:gd name="connsiteY19" fmla="*/ 1511526 h 2959341"/>
              <a:gd name="connsiteX20" fmla="*/ 526189 w 1037796"/>
              <a:gd name="connsiteY20" fmla="*/ 962251 h 2959341"/>
              <a:gd name="connsiteX21" fmla="*/ 564289 w 1037796"/>
              <a:gd name="connsiteY21" fmla="*/ 1187676 h 2959341"/>
              <a:gd name="connsiteX22" fmla="*/ 630964 w 1037796"/>
              <a:gd name="connsiteY22" fmla="*/ 1686151 h 2959341"/>
              <a:gd name="connsiteX23" fmla="*/ 643664 w 1037796"/>
              <a:gd name="connsiteY23" fmla="*/ 1765526 h 2959341"/>
              <a:gd name="connsiteX24" fmla="*/ 605564 w 1037796"/>
              <a:gd name="connsiteY24" fmla="*/ 2124301 h 2959341"/>
              <a:gd name="connsiteX25" fmla="*/ 637314 w 1037796"/>
              <a:gd name="connsiteY25" fmla="*/ 2702151 h 2959341"/>
              <a:gd name="connsiteX26" fmla="*/ 694464 w 1037796"/>
              <a:gd name="connsiteY26" fmla="*/ 2946626 h 2959341"/>
              <a:gd name="connsiteX27" fmla="*/ 996089 w 1037796"/>
              <a:gd name="connsiteY27" fmla="*/ 2911701 h 2959341"/>
              <a:gd name="connsiteX28" fmla="*/ 1005614 w 1037796"/>
              <a:gd name="connsiteY28" fmla="*/ 2800576 h 2959341"/>
              <a:gd name="connsiteX29" fmla="*/ 948464 w 1037796"/>
              <a:gd name="connsiteY29" fmla="*/ 1778226 h 2959341"/>
              <a:gd name="connsiteX30" fmla="*/ 992914 w 1037796"/>
              <a:gd name="connsiteY30" fmla="*/ 1463901 h 2959341"/>
              <a:gd name="connsiteX31" fmla="*/ 1034189 w 1037796"/>
              <a:gd name="connsiteY31" fmla="*/ 1086076 h 2959341"/>
              <a:gd name="connsiteX32" fmla="*/ 1011964 w 1037796"/>
              <a:gd name="connsiteY32" fmla="*/ 692376 h 2959341"/>
              <a:gd name="connsiteX33" fmla="*/ 824639 w 1037796"/>
              <a:gd name="connsiteY33" fmla="*/ 152626 h 2959341"/>
              <a:gd name="connsiteX34" fmla="*/ 716689 w 1037796"/>
              <a:gd name="connsiteY34" fmla="*/ 6576 h 2959341"/>
              <a:gd name="connsiteX35" fmla="*/ 234089 w 1037796"/>
              <a:gd name="connsiteY35" fmla="*/ 47851 h 2959341"/>
              <a:gd name="connsiteX0" fmla="*/ 234089 w 1037796"/>
              <a:gd name="connsiteY0" fmla="*/ 47851 h 2961892"/>
              <a:gd name="connsiteX1" fmla="*/ 113439 w 1037796"/>
              <a:gd name="connsiteY1" fmla="*/ 247876 h 2961892"/>
              <a:gd name="connsiteX2" fmla="*/ 15014 w 1037796"/>
              <a:gd name="connsiteY2" fmla="*/ 581251 h 2961892"/>
              <a:gd name="connsiteX3" fmla="*/ 5489 w 1037796"/>
              <a:gd name="connsiteY3" fmla="*/ 905101 h 2961892"/>
              <a:gd name="connsiteX4" fmla="*/ 65814 w 1037796"/>
              <a:gd name="connsiteY4" fmla="*/ 1241651 h 2961892"/>
              <a:gd name="connsiteX5" fmla="*/ 135664 w 1037796"/>
              <a:gd name="connsiteY5" fmla="*/ 1597251 h 2961892"/>
              <a:gd name="connsiteX6" fmla="*/ 186464 w 1037796"/>
              <a:gd name="connsiteY6" fmla="*/ 1813151 h 2961892"/>
              <a:gd name="connsiteX7" fmla="*/ 135664 w 1037796"/>
              <a:gd name="connsiteY7" fmla="*/ 1981426 h 2961892"/>
              <a:gd name="connsiteX8" fmla="*/ 91214 w 1037796"/>
              <a:gd name="connsiteY8" fmla="*/ 2244951 h 2961892"/>
              <a:gd name="connsiteX9" fmla="*/ 75339 w 1037796"/>
              <a:gd name="connsiteY9" fmla="*/ 2578326 h 2961892"/>
              <a:gd name="connsiteX10" fmla="*/ 97564 w 1037796"/>
              <a:gd name="connsiteY10" fmla="*/ 2914876 h 2961892"/>
              <a:gd name="connsiteX11" fmla="*/ 132489 w 1037796"/>
              <a:gd name="connsiteY11" fmla="*/ 2940276 h 2961892"/>
              <a:gd name="connsiteX12" fmla="*/ 278539 w 1037796"/>
              <a:gd name="connsiteY12" fmla="*/ 2940276 h 2961892"/>
              <a:gd name="connsiteX13" fmla="*/ 405539 w 1037796"/>
              <a:gd name="connsiteY13" fmla="*/ 2940276 h 2961892"/>
              <a:gd name="connsiteX14" fmla="*/ 424589 w 1037796"/>
              <a:gd name="connsiteY14" fmla="*/ 2851376 h 2961892"/>
              <a:gd name="connsiteX15" fmla="*/ 424589 w 1037796"/>
              <a:gd name="connsiteY15" fmla="*/ 2479901 h 2961892"/>
              <a:gd name="connsiteX16" fmla="*/ 453164 w 1037796"/>
              <a:gd name="connsiteY16" fmla="*/ 2181451 h 2961892"/>
              <a:gd name="connsiteX17" fmla="*/ 488089 w 1037796"/>
              <a:gd name="connsiteY17" fmla="*/ 1867126 h 2961892"/>
              <a:gd name="connsiteX18" fmla="*/ 510314 w 1037796"/>
              <a:gd name="connsiteY18" fmla="*/ 1717901 h 2961892"/>
              <a:gd name="connsiteX19" fmla="*/ 529364 w 1037796"/>
              <a:gd name="connsiteY19" fmla="*/ 1511526 h 2961892"/>
              <a:gd name="connsiteX20" fmla="*/ 526189 w 1037796"/>
              <a:gd name="connsiteY20" fmla="*/ 962251 h 2961892"/>
              <a:gd name="connsiteX21" fmla="*/ 564289 w 1037796"/>
              <a:gd name="connsiteY21" fmla="*/ 1187676 h 2961892"/>
              <a:gd name="connsiteX22" fmla="*/ 630964 w 1037796"/>
              <a:gd name="connsiteY22" fmla="*/ 1686151 h 2961892"/>
              <a:gd name="connsiteX23" fmla="*/ 643664 w 1037796"/>
              <a:gd name="connsiteY23" fmla="*/ 1765526 h 2961892"/>
              <a:gd name="connsiteX24" fmla="*/ 605564 w 1037796"/>
              <a:gd name="connsiteY24" fmla="*/ 2124301 h 2961892"/>
              <a:gd name="connsiteX25" fmla="*/ 637314 w 1037796"/>
              <a:gd name="connsiteY25" fmla="*/ 2702151 h 2961892"/>
              <a:gd name="connsiteX26" fmla="*/ 694464 w 1037796"/>
              <a:gd name="connsiteY26" fmla="*/ 2946626 h 2961892"/>
              <a:gd name="connsiteX27" fmla="*/ 996089 w 1037796"/>
              <a:gd name="connsiteY27" fmla="*/ 2911701 h 2961892"/>
              <a:gd name="connsiteX28" fmla="*/ 1002439 w 1037796"/>
              <a:gd name="connsiteY28" fmla="*/ 2711676 h 2961892"/>
              <a:gd name="connsiteX29" fmla="*/ 948464 w 1037796"/>
              <a:gd name="connsiteY29" fmla="*/ 1778226 h 2961892"/>
              <a:gd name="connsiteX30" fmla="*/ 992914 w 1037796"/>
              <a:gd name="connsiteY30" fmla="*/ 1463901 h 2961892"/>
              <a:gd name="connsiteX31" fmla="*/ 1034189 w 1037796"/>
              <a:gd name="connsiteY31" fmla="*/ 1086076 h 2961892"/>
              <a:gd name="connsiteX32" fmla="*/ 1011964 w 1037796"/>
              <a:gd name="connsiteY32" fmla="*/ 692376 h 2961892"/>
              <a:gd name="connsiteX33" fmla="*/ 824639 w 1037796"/>
              <a:gd name="connsiteY33" fmla="*/ 152626 h 2961892"/>
              <a:gd name="connsiteX34" fmla="*/ 716689 w 1037796"/>
              <a:gd name="connsiteY34" fmla="*/ 6576 h 2961892"/>
              <a:gd name="connsiteX35" fmla="*/ 234089 w 1037796"/>
              <a:gd name="connsiteY35" fmla="*/ 47851 h 2961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37796" h="2961892">
                <a:moveTo>
                  <a:pt x="234089" y="47851"/>
                </a:moveTo>
                <a:cubicBezTo>
                  <a:pt x="133547" y="88068"/>
                  <a:pt x="149951" y="158976"/>
                  <a:pt x="113439" y="247876"/>
                </a:cubicBezTo>
                <a:cubicBezTo>
                  <a:pt x="76927" y="336776"/>
                  <a:pt x="33006" y="471714"/>
                  <a:pt x="15014" y="581251"/>
                </a:cubicBezTo>
                <a:cubicBezTo>
                  <a:pt x="-2978" y="690788"/>
                  <a:pt x="-2978" y="795034"/>
                  <a:pt x="5489" y="905101"/>
                </a:cubicBezTo>
                <a:cubicBezTo>
                  <a:pt x="13956" y="1015168"/>
                  <a:pt x="44118" y="1126293"/>
                  <a:pt x="65814" y="1241651"/>
                </a:cubicBezTo>
                <a:cubicBezTo>
                  <a:pt x="87510" y="1357009"/>
                  <a:pt x="115556" y="1502001"/>
                  <a:pt x="135664" y="1597251"/>
                </a:cubicBezTo>
                <a:cubicBezTo>
                  <a:pt x="155772" y="1692501"/>
                  <a:pt x="186464" y="1749122"/>
                  <a:pt x="186464" y="1813151"/>
                </a:cubicBezTo>
                <a:cubicBezTo>
                  <a:pt x="186464" y="1877180"/>
                  <a:pt x="151539" y="1909459"/>
                  <a:pt x="135664" y="1981426"/>
                </a:cubicBezTo>
                <a:cubicBezTo>
                  <a:pt x="119789" y="2053393"/>
                  <a:pt x="101268" y="2120068"/>
                  <a:pt x="91214" y="2244951"/>
                </a:cubicBezTo>
                <a:cubicBezTo>
                  <a:pt x="81160" y="2369834"/>
                  <a:pt x="74281" y="2466672"/>
                  <a:pt x="75339" y="2578326"/>
                </a:cubicBezTo>
                <a:cubicBezTo>
                  <a:pt x="76397" y="2689980"/>
                  <a:pt x="88039" y="2854551"/>
                  <a:pt x="97564" y="2914876"/>
                </a:cubicBezTo>
                <a:cubicBezTo>
                  <a:pt x="107089" y="2975201"/>
                  <a:pt x="102327" y="2936043"/>
                  <a:pt x="132489" y="2940276"/>
                </a:cubicBezTo>
                <a:cubicBezTo>
                  <a:pt x="162651" y="2944509"/>
                  <a:pt x="278539" y="2940276"/>
                  <a:pt x="278539" y="2940276"/>
                </a:cubicBezTo>
                <a:cubicBezTo>
                  <a:pt x="324047" y="2940276"/>
                  <a:pt x="381197" y="2955093"/>
                  <a:pt x="405539" y="2940276"/>
                </a:cubicBezTo>
                <a:cubicBezTo>
                  <a:pt x="429881" y="2925459"/>
                  <a:pt x="421414" y="2928105"/>
                  <a:pt x="424589" y="2851376"/>
                </a:cubicBezTo>
                <a:cubicBezTo>
                  <a:pt x="427764" y="2774647"/>
                  <a:pt x="419826" y="2591555"/>
                  <a:pt x="424589" y="2479901"/>
                </a:cubicBezTo>
                <a:cubicBezTo>
                  <a:pt x="429352" y="2368247"/>
                  <a:pt x="442581" y="2283580"/>
                  <a:pt x="453164" y="2181451"/>
                </a:cubicBezTo>
                <a:cubicBezTo>
                  <a:pt x="463747" y="2079322"/>
                  <a:pt x="478564" y="1944384"/>
                  <a:pt x="488089" y="1867126"/>
                </a:cubicBezTo>
                <a:cubicBezTo>
                  <a:pt x="497614" y="1789868"/>
                  <a:pt x="503435" y="1777168"/>
                  <a:pt x="510314" y="1717901"/>
                </a:cubicBezTo>
                <a:cubicBezTo>
                  <a:pt x="517193" y="1658634"/>
                  <a:pt x="526718" y="1637468"/>
                  <a:pt x="529364" y="1511526"/>
                </a:cubicBezTo>
                <a:cubicBezTo>
                  <a:pt x="532010" y="1385584"/>
                  <a:pt x="520368" y="1016226"/>
                  <a:pt x="526189" y="962251"/>
                </a:cubicBezTo>
                <a:cubicBezTo>
                  <a:pt x="532010" y="908276"/>
                  <a:pt x="546826" y="1067026"/>
                  <a:pt x="564289" y="1187676"/>
                </a:cubicBezTo>
                <a:cubicBezTo>
                  <a:pt x="581752" y="1308326"/>
                  <a:pt x="617735" y="1589843"/>
                  <a:pt x="630964" y="1686151"/>
                </a:cubicBezTo>
                <a:cubicBezTo>
                  <a:pt x="644193" y="1782459"/>
                  <a:pt x="647897" y="1692501"/>
                  <a:pt x="643664" y="1765526"/>
                </a:cubicBezTo>
                <a:cubicBezTo>
                  <a:pt x="639431" y="1838551"/>
                  <a:pt x="606622" y="1968197"/>
                  <a:pt x="605564" y="2124301"/>
                </a:cubicBezTo>
                <a:cubicBezTo>
                  <a:pt x="604506" y="2280405"/>
                  <a:pt x="622497" y="2565097"/>
                  <a:pt x="637314" y="2702151"/>
                </a:cubicBezTo>
                <a:cubicBezTo>
                  <a:pt x="652131" y="2839205"/>
                  <a:pt x="634668" y="2911701"/>
                  <a:pt x="694464" y="2946626"/>
                </a:cubicBezTo>
                <a:cubicBezTo>
                  <a:pt x="754260" y="2981551"/>
                  <a:pt x="944760" y="2950859"/>
                  <a:pt x="996089" y="2911701"/>
                </a:cubicBezTo>
                <a:cubicBezTo>
                  <a:pt x="1047418" y="2872543"/>
                  <a:pt x="1010376" y="2900588"/>
                  <a:pt x="1002439" y="2711676"/>
                </a:cubicBezTo>
                <a:cubicBezTo>
                  <a:pt x="994502" y="2522764"/>
                  <a:pt x="950051" y="1986188"/>
                  <a:pt x="948464" y="1778226"/>
                </a:cubicBezTo>
                <a:cubicBezTo>
                  <a:pt x="946877" y="1570264"/>
                  <a:pt x="978627" y="1579259"/>
                  <a:pt x="992914" y="1463901"/>
                </a:cubicBezTo>
                <a:cubicBezTo>
                  <a:pt x="1007202" y="1348543"/>
                  <a:pt x="1031014" y="1214663"/>
                  <a:pt x="1034189" y="1086076"/>
                </a:cubicBezTo>
                <a:cubicBezTo>
                  <a:pt x="1037364" y="957489"/>
                  <a:pt x="1046889" y="847951"/>
                  <a:pt x="1011964" y="692376"/>
                </a:cubicBezTo>
                <a:cubicBezTo>
                  <a:pt x="977039" y="536801"/>
                  <a:pt x="873852" y="266926"/>
                  <a:pt x="824639" y="152626"/>
                </a:cubicBezTo>
                <a:cubicBezTo>
                  <a:pt x="775427" y="38326"/>
                  <a:pt x="815114" y="24039"/>
                  <a:pt x="716689" y="6576"/>
                </a:cubicBezTo>
                <a:cubicBezTo>
                  <a:pt x="618264" y="-10887"/>
                  <a:pt x="334631" y="7634"/>
                  <a:pt x="234089" y="47851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7691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2166</TotalTime>
  <Words>0</Words>
  <Application>Microsoft Office PowerPoint</Application>
  <PresentationFormat>宽屏</PresentationFormat>
  <Paragraphs>0</Paragraphs>
  <Slides>4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  <vt:variant>
        <vt:lpstr>自定义放映</vt:lpstr>
      </vt:variant>
      <vt:variant>
        <vt:i4>1</vt:i4>
      </vt:variant>
    </vt:vector>
  </HeadingPairs>
  <TitlesOfParts>
    <vt:vector size="10" baseType="lpstr">
      <vt:lpstr>苹方 常规</vt:lpstr>
      <vt:lpstr>Arial</vt:lpstr>
      <vt:lpstr>Calibri</vt:lpstr>
      <vt:lpstr>Calibri Light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自定义放映 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孜孜 杨</dc:creator>
  <cp:lastModifiedBy>杨 孜孜</cp:lastModifiedBy>
  <cp:revision>94</cp:revision>
  <dcterms:created xsi:type="dcterms:W3CDTF">2019-08-14T14:30:34Z</dcterms:created>
  <dcterms:modified xsi:type="dcterms:W3CDTF">2020-04-08T13:44:05Z</dcterms:modified>
</cp:coreProperties>
</file>