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sldIdLst>
    <p:sldId id="712" r:id="rId2"/>
    <p:sldId id="713" r:id="rId3"/>
    <p:sldId id="714" r:id="rId4"/>
    <p:sldId id="715" r:id="rId5"/>
    <p:sldId id="711" r:id="rId6"/>
  </p:sldIdLst>
  <p:sldSz cx="12192000" cy="6858000"/>
  <p:notesSz cx="6858000" cy="9144000"/>
  <p:embeddedFontLst>
    <p:embeddedFont>
      <p:font typeface="字魂70号-灵悦黑体" panose="00000500000000000000" pitchFamily="2" charset="-122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Rockwell" panose="02060603020205020403" pitchFamily="18" charset="0"/>
      <p:regular r:id="rId15"/>
      <p:bold r:id="rId16"/>
      <p:italic r:id="rId17"/>
      <p:boldItalic r:id="rId18"/>
    </p:embeddedFont>
  </p:embeddedFontLst>
  <p:custShowLst>
    <p:custShow name="自定义放映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B050"/>
    <a:srgbClr val="2F7565"/>
    <a:srgbClr val="9F6844"/>
    <a:srgbClr val="5A6A59"/>
    <a:srgbClr val="318C61"/>
    <a:srgbClr val="1D7149"/>
    <a:srgbClr val="504542"/>
    <a:srgbClr val="FFD966"/>
    <a:srgbClr val="FFF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66" autoAdjust="0"/>
    <p:restoredTop sz="96692" autoAdjust="0"/>
  </p:normalViewPr>
  <p:slideViewPr>
    <p:cSldViewPr snapToGrid="0">
      <p:cViewPr>
        <p:scale>
          <a:sx n="125" d="100"/>
          <a:sy n="125" d="100"/>
        </p:scale>
        <p:origin x="336" y="222"/>
      </p:cViewPr>
      <p:guideLst>
        <p:guide orient="horz" pos="240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7B33B-8BB0-4C95-911F-D64947C5CBF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A0B7-FFF4-40AF-8BF4-02E319448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3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5D2C-CDA7-4665-B57B-4B6026A9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BC7176-D517-4F45-8B7A-C378BF374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EBB914-4FA1-45B3-855C-7FD8FAB1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30A888-C104-49E1-9328-88ED97C2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E99E55-9248-4C0D-B693-D966D4CF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F11E8-C472-4002-9CDC-F2A6635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2E2ED-B77B-43CF-9DE5-746188BBE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9CDE97-6159-4268-982E-E90CE2FA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F33A5-6468-4D7C-A98D-1D1D31F4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CB085E-BD7C-4EE6-9EFE-F9215C08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4CD87-6771-4C1D-93CD-158D249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7ED6C-5232-4548-95B9-B8D552029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D9106-812B-4E42-87D0-BCA61AC0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13B3A2-50A0-49A2-8FD8-48FFEAEB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B085E2-5D74-4C5F-960A-A8814A6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2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24DFA-1698-4CA2-82BF-A84F1B80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078E74-0B15-42A4-8F5F-D38B0E52C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B08B4-6375-4490-ADAF-901AA3CC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A41212-224E-4EC3-8D66-478905A7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2A61F3-3AD4-4B92-8283-8BA148C6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BBAE7C-0C16-42B2-A4EE-F5966C28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7FEF8-5195-459C-97FF-B5CF5A48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1936B-5D6D-458F-9383-C0E49BCE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8F3544-E754-4FE7-8DEA-9E28877E1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3D2C66-8F1D-4D32-AD8F-2445F01D9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68E32F-B4D7-42AF-8638-237B4DA1F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B0B1A1-B54E-4875-BE50-3A95A245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913E49-ADC3-47E4-828C-0982D3BD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8DE55B-8285-442E-958A-94C13C94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9EC42-A577-48BA-9639-983FE63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1D299-FF84-4283-881A-7D4B3A91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777584-CC69-4231-BAB6-84463BC7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4E558-4B8C-4817-8BD2-291FB604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1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4EFDE8-D04E-48CD-A000-7C738A07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926A28-EE69-44AF-8896-C9EC147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CDECA-89FF-4F84-847A-D31DB94E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264A31-A914-4CDC-BFA0-17D7A782AA61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B8B772B-0E41-4697-9DE3-283B08D8D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108"/>
          <a:stretch/>
        </p:blipFill>
        <p:spPr>
          <a:xfrm>
            <a:off x="2872740" y="0"/>
            <a:ext cx="931926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BD0B6E5-5ADA-451A-A19A-1A5A34310A3F}"/>
              </a:ext>
            </a:extLst>
          </p:cNvPr>
          <p:cNvSpPr/>
          <p:nvPr userDrawn="1"/>
        </p:nvSpPr>
        <p:spPr>
          <a:xfrm>
            <a:off x="2872740" y="0"/>
            <a:ext cx="9144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2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C74E467-6EF5-494D-B5B5-9F3C864C6E0C}"/>
              </a:ext>
            </a:extLst>
          </p:cNvPr>
          <p:cNvSpPr/>
          <p:nvPr userDrawn="1"/>
        </p:nvSpPr>
        <p:spPr>
          <a:xfrm>
            <a:off x="3640769" y="859469"/>
            <a:ext cx="4910462" cy="4910462"/>
          </a:xfrm>
          <a:prstGeom prst="ellipse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1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CD0DC-DF9C-40E7-860E-33E81BEC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BDA167-4114-481D-9135-70FBE54C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312E4E-B249-4598-8C39-19B32DA8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A2E36-BC1A-466A-96AD-6DB1E505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6AF2D-0071-44B9-A35E-7765920A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56A1B0-8F7F-497E-B112-6BA8322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9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84429-F71A-42A3-91E8-C6FD1796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9E1E31-FE27-4961-99BF-A57B19A88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A0519D-9B22-4CA7-BF86-C88BDFAF9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6225F5-44F3-4996-8CEF-EABAE607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95B0C8-1D39-4884-8F20-779AF77A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39AA19-D7FE-4C60-BA6B-0A978A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2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6F23-B8BB-4487-AB01-0EA8E0D5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80F52-0FC4-409D-A778-1B6DC52F1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C6F8F-F231-4634-8C00-0F4ACC117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5635F-5275-4ED1-8C6C-90304539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8BD9F0-E330-4CE3-AF1A-0868730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57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18840A-8AE3-4675-B073-289E82EDF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3F9E7-C242-43B6-99C9-8CA34B6A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8C2A3-EDAC-4329-BA5A-90BC3120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DE6F40-1C01-4416-8FEE-A3DB6C49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842361-7017-465C-91F8-782550AE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EF6740-F1BE-4096-BD3C-736C5B78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DA9522-F232-4318-AF87-EF3CB5940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F558B1-09B4-475C-B9A2-C7FE3BD44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F5C19-96F7-4749-8A5D-843CDFF072C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0AFA-1529-4CC1-860F-3BD9EA0A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82DEC0-0AF9-4298-BCBA-EFA75C44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23FC-DA6A-4B30-94AA-F2FB659C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2" Type="http://schemas.openxmlformats.org/officeDocument/2006/relationships/audio" Target="../media/audio1.wav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audio" Target="../media/audio1.wav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openxmlformats.org/officeDocument/2006/relationships/image" Target="../media/image4.jpg"/><Relationship Id="rId4" Type="http://schemas.openxmlformats.org/officeDocument/2006/relationships/image" Target="../media/image12.jpg"/><Relationship Id="rId9" Type="http://schemas.openxmlformats.org/officeDocument/2006/relationships/image" Target="../media/image15.sv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8.png"/><Relationship Id="rId7" Type="http://schemas.openxmlformats.org/officeDocument/2006/relationships/image" Target="../media/image4.jpg"/><Relationship Id="rId12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9.png"/><Relationship Id="rId5" Type="http://schemas.openxmlformats.org/officeDocument/2006/relationships/image" Target="../media/image12.jpg"/><Relationship Id="rId10" Type="http://schemas.openxmlformats.org/officeDocument/2006/relationships/image" Target="../media/image8.png"/><Relationship Id="rId4" Type="http://schemas.openxmlformats.org/officeDocument/2006/relationships/image" Target="../media/image19.svg"/><Relationship Id="rId9" Type="http://schemas.openxmlformats.org/officeDocument/2006/relationships/image" Target="../media/image7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Road">
            <a:extLst>
              <a:ext uri="{FF2B5EF4-FFF2-40B4-BE49-F238E27FC236}">
                <a16:creationId xmlns:a16="http://schemas.microsoft.com/office/drawing/2014/main" id="{374A4374-E313-48AF-BABA-762106756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9" t="6388" r="11475" b="4027"/>
          <a:stretch/>
        </p:blipFill>
        <p:spPr>
          <a:xfrm>
            <a:off x="2779120" y="124408"/>
            <a:ext cx="9388140" cy="6636834"/>
          </a:xfrm>
          <a:prstGeom prst="rect">
            <a:avLst/>
          </a:prstGeom>
          <a:ln w="76200">
            <a:solidFill>
              <a:srgbClr val="FFC200"/>
            </a:solidFill>
          </a:ln>
        </p:spPr>
      </p:pic>
      <p:pic>
        <p:nvPicPr>
          <p:cNvPr id="27" name="机场">
            <a:extLst>
              <a:ext uri="{FF2B5EF4-FFF2-40B4-BE49-F238E27FC236}">
                <a16:creationId xmlns:a16="http://schemas.microsoft.com/office/drawing/2014/main" id="{4369C9CC-60A8-4AFE-98D9-D44AEE4A0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373" y="267536"/>
            <a:ext cx="2031467" cy="1363716"/>
          </a:xfrm>
          <a:prstGeom prst="rect">
            <a:avLst/>
          </a:prstGeom>
        </p:spPr>
      </p:pic>
      <p:pic>
        <p:nvPicPr>
          <p:cNvPr id="31" name="手机">
            <a:extLst>
              <a:ext uri="{FF2B5EF4-FFF2-40B4-BE49-F238E27FC236}">
                <a16:creationId xmlns:a16="http://schemas.microsoft.com/office/drawing/2014/main" id="{54B59F02-5AF7-47A0-B1F5-EA3A24AC7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0" y="267480"/>
            <a:ext cx="2529250" cy="4760939"/>
          </a:xfrm>
          <a:prstGeom prst="rect">
            <a:avLst/>
          </a:prstGeom>
        </p:spPr>
      </p:pic>
      <p:pic>
        <p:nvPicPr>
          <p:cNvPr id="11" name="银行">
            <a:extLst>
              <a:ext uri="{FF2B5EF4-FFF2-40B4-BE49-F238E27FC236}">
                <a16:creationId xmlns:a16="http://schemas.microsoft.com/office/drawing/2014/main" id="{F0DE5C8D-F194-4ACE-87AC-870649C026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9" t="14032" r="5619" b="14823"/>
          <a:stretch/>
        </p:blipFill>
        <p:spPr>
          <a:xfrm>
            <a:off x="9957162" y="2742429"/>
            <a:ext cx="1873321" cy="1512101"/>
          </a:xfrm>
          <a:prstGeom prst="rect">
            <a:avLst/>
          </a:prstGeom>
        </p:spPr>
      </p:pic>
      <p:pic>
        <p:nvPicPr>
          <p:cNvPr id="12" name="图书馆">
            <a:extLst>
              <a:ext uri="{FF2B5EF4-FFF2-40B4-BE49-F238E27FC236}">
                <a16:creationId xmlns:a16="http://schemas.microsoft.com/office/drawing/2014/main" id="{EC4E69E7-30A2-47AD-8DE2-72BF6DA5C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7129" y="36968"/>
            <a:ext cx="1690713" cy="1924452"/>
          </a:xfrm>
          <a:prstGeom prst="rect">
            <a:avLst/>
          </a:prstGeom>
        </p:spPr>
      </p:pic>
      <p:pic>
        <p:nvPicPr>
          <p:cNvPr id="14" name="饭馆">
            <a:extLst>
              <a:ext uri="{FF2B5EF4-FFF2-40B4-BE49-F238E27FC236}">
                <a16:creationId xmlns:a16="http://schemas.microsoft.com/office/drawing/2014/main" id="{4623D8AE-8D53-4199-B78F-81B86915C34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870" t="16956" r="10298" b="17432"/>
          <a:stretch/>
        </p:blipFill>
        <p:spPr>
          <a:xfrm>
            <a:off x="3243572" y="2767636"/>
            <a:ext cx="1540124" cy="1350378"/>
          </a:xfrm>
          <a:prstGeom prst="rect">
            <a:avLst/>
          </a:prstGeom>
        </p:spPr>
      </p:pic>
      <p:pic>
        <p:nvPicPr>
          <p:cNvPr id="17" name="酒店">
            <a:extLst>
              <a:ext uri="{FF2B5EF4-FFF2-40B4-BE49-F238E27FC236}">
                <a16:creationId xmlns:a16="http://schemas.microsoft.com/office/drawing/2014/main" id="{FCF0E1C6-C983-4DE7-9506-8490F81C3D6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9770" y="96758"/>
            <a:ext cx="1690713" cy="1690713"/>
          </a:xfrm>
          <a:prstGeom prst="rect">
            <a:avLst/>
          </a:prstGeom>
        </p:spPr>
      </p:pic>
      <p:pic>
        <p:nvPicPr>
          <p:cNvPr id="19" name="超市">
            <a:extLst>
              <a:ext uri="{FF2B5EF4-FFF2-40B4-BE49-F238E27FC236}">
                <a16:creationId xmlns:a16="http://schemas.microsoft.com/office/drawing/2014/main" id="{0873B8FF-83D9-4462-960A-D53D3A8E966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754" t="12616" r="9961" b="22483"/>
          <a:stretch/>
        </p:blipFill>
        <p:spPr>
          <a:xfrm>
            <a:off x="6522028" y="2647949"/>
            <a:ext cx="1816006" cy="1469960"/>
          </a:xfrm>
          <a:prstGeom prst="rect">
            <a:avLst/>
          </a:prstGeom>
        </p:spPr>
      </p:pic>
      <p:pic>
        <p:nvPicPr>
          <p:cNvPr id="3" name="医院">
            <a:extLst>
              <a:ext uri="{FF2B5EF4-FFF2-40B4-BE49-F238E27FC236}">
                <a16:creationId xmlns:a16="http://schemas.microsoft.com/office/drawing/2014/main" id="{12B629AD-929D-47FA-8B99-599C84F8B24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369" t="18494" r="5270" b="21736"/>
          <a:stretch/>
        </p:blipFill>
        <p:spPr>
          <a:xfrm>
            <a:off x="3043471" y="5374918"/>
            <a:ext cx="1940326" cy="1327525"/>
          </a:xfrm>
          <a:prstGeom prst="rect">
            <a:avLst/>
          </a:prstGeom>
        </p:spPr>
      </p:pic>
      <p:pic>
        <p:nvPicPr>
          <p:cNvPr id="26" name="地铁站">
            <a:extLst>
              <a:ext uri="{FF2B5EF4-FFF2-40B4-BE49-F238E27FC236}">
                <a16:creationId xmlns:a16="http://schemas.microsoft.com/office/drawing/2014/main" id="{3CBC39AD-201D-4062-AB92-9FAD7EE654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8230" y="5296662"/>
            <a:ext cx="2126623" cy="1405781"/>
          </a:xfrm>
          <a:prstGeom prst="rect">
            <a:avLst/>
          </a:prstGeom>
        </p:spPr>
      </p:pic>
      <p:sp>
        <p:nvSpPr>
          <p:cNvPr id="5" name="目的地">
            <a:extLst>
              <a:ext uri="{FF2B5EF4-FFF2-40B4-BE49-F238E27FC236}">
                <a16:creationId xmlns:a16="http://schemas.microsoft.com/office/drawing/2014/main" id="{DC2F9EB2-4961-46FE-A6AA-E5B924D1D9A0}"/>
              </a:ext>
            </a:extLst>
          </p:cNvPr>
          <p:cNvSpPr/>
          <p:nvPr/>
        </p:nvSpPr>
        <p:spPr>
          <a:xfrm>
            <a:off x="374217" y="2155950"/>
            <a:ext cx="1930867" cy="6464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酒店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28" name="出发地">
            <a:extLst>
              <a:ext uri="{FF2B5EF4-FFF2-40B4-BE49-F238E27FC236}">
                <a16:creationId xmlns:a16="http://schemas.microsoft.com/office/drawing/2014/main" id="{79D8D7DC-3C8F-4643-9305-616C6F70DB3F}"/>
              </a:ext>
            </a:extLst>
          </p:cNvPr>
          <p:cNvSpPr/>
          <p:nvPr/>
        </p:nvSpPr>
        <p:spPr>
          <a:xfrm>
            <a:off x="374217" y="1097046"/>
            <a:ext cx="1930867" cy="6464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机场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6" name="箭头">
            <a:extLst>
              <a:ext uri="{FF2B5EF4-FFF2-40B4-BE49-F238E27FC236}">
                <a16:creationId xmlns:a16="http://schemas.microsoft.com/office/drawing/2014/main" id="{087C65A7-F8A8-40BF-B93B-532FF3888059}"/>
              </a:ext>
            </a:extLst>
          </p:cNvPr>
          <p:cNvSpPr/>
          <p:nvPr/>
        </p:nvSpPr>
        <p:spPr>
          <a:xfrm>
            <a:off x="1191114" y="1799599"/>
            <a:ext cx="297072" cy="32089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30" name="出租车">
            <a:extLst>
              <a:ext uri="{FF2B5EF4-FFF2-40B4-BE49-F238E27FC236}">
                <a16:creationId xmlns:a16="http://schemas.microsoft.com/office/drawing/2014/main" id="{92F77E30-AB54-4541-B106-2F22264C91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79120" y="1761499"/>
            <a:ext cx="1540124" cy="756204"/>
          </a:xfrm>
          <a:prstGeom prst="rect">
            <a:avLst/>
          </a:prstGeom>
        </p:spPr>
      </p:pic>
      <p:sp>
        <p:nvSpPr>
          <p:cNvPr id="32" name="一直走">
            <a:extLst>
              <a:ext uri="{FF2B5EF4-FFF2-40B4-BE49-F238E27FC236}">
                <a16:creationId xmlns:a16="http://schemas.microsoft.com/office/drawing/2014/main" id="{7E8AE841-3711-4AAA-A9ED-F4E05F2513FB}"/>
              </a:ext>
            </a:extLst>
          </p:cNvPr>
          <p:cNvSpPr/>
          <p:nvPr/>
        </p:nvSpPr>
        <p:spPr>
          <a:xfrm>
            <a:off x="4988123" y="1236959"/>
            <a:ext cx="1360025" cy="49199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一直走</a:t>
            </a:r>
          </a:p>
        </p:txBody>
      </p:sp>
      <p:sp>
        <p:nvSpPr>
          <p:cNvPr id="33" name="向左拐">
            <a:extLst>
              <a:ext uri="{FF2B5EF4-FFF2-40B4-BE49-F238E27FC236}">
                <a16:creationId xmlns:a16="http://schemas.microsoft.com/office/drawing/2014/main" id="{1DBCE529-1103-4B75-97D0-E4342300C6FF}"/>
              </a:ext>
            </a:extLst>
          </p:cNvPr>
          <p:cNvSpPr/>
          <p:nvPr/>
        </p:nvSpPr>
        <p:spPr>
          <a:xfrm>
            <a:off x="4988123" y="1897031"/>
            <a:ext cx="1360025" cy="49199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向左拐</a:t>
            </a:r>
          </a:p>
        </p:txBody>
      </p:sp>
      <p:sp>
        <p:nvSpPr>
          <p:cNvPr id="34" name="向右拐">
            <a:extLst>
              <a:ext uri="{FF2B5EF4-FFF2-40B4-BE49-F238E27FC236}">
                <a16:creationId xmlns:a16="http://schemas.microsoft.com/office/drawing/2014/main" id="{2858B765-31AF-44A1-9C81-4438DB0CF7EF}"/>
              </a:ext>
            </a:extLst>
          </p:cNvPr>
          <p:cNvSpPr/>
          <p:nvPr/>
        </p:nvSpPr>
        <p:spPr>
          <a:xfrm>
            <a:off x="4988123" y="2557103"/>
            <a:ext cx="1360025" cy="49199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向右拐</a:t>
            </a:r>
          </a:p>
        </p:txBody>
      </p:sp>
      <p:sp>
        <p:nvSpPr>
          <p:cNvPr id="7" name="星形: 五角 6">
            <a:extLst>
              <a:ext uri="{FF2B5EF4-FFF2-40B4-BE49-F238E27FC236}">
                <a16:creationId xmlns:a16="http://schemas.microsoft.com/office/drawing/2014/main" id="{5C6C9BD6-4CC8-437A-86F4-E131B03BFA0F}"/>
              </a:ext>
            </a:extLst>
          </p:cNvPr>
          <p:cNvSpPr/>
          <p:nvPr/>
        </p:nvSpPr>
        <p:spPr>
          <a:xfrm>
            <a:off x="431032" y="3890778"/>
            <a:ext cx="338322" cy="338322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9" name="图形 8" descr="男性形象">
            <a:extLst>
              <a:ext uri="{FF2B5EF4-FFF2-40B4-BE49-F238E27FC236}">
                <a16:creationId xmlns:a16="http://schemas.microsoft.com/office/drawing/2014/main" id="{035DAE81-3B2B-49AF-B012-567E83CF377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2184" y="2912376"/>
            <a:ext cx="868175" cy="868175"/>
          </a:xfrm>
          <a:prstGeom prst="rect">
            <a:avLst/>
          </a:prstGeom>
        </p:spPr>
      </p:pic>
      <p:pic>
        <p:nvPicPr>
          <p:cNvPr id="37" name="学校">
            <a:extLst>
              <a:ext uri="{FF2B5EF4-FFF2-40B4-BE49-F238E27FC236}">
                <a16:creationId xmlns:a16="http://schemas.microsoft.com/office/drawing/2014/main" id="{DE9B4441-2599-4463-A3E2-B9AA087644B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3" t="11889" r="8889" b="11000"/>
          <a:stretch/>
        </p:blipFill>
        <p:spPr>
          <a:xfrm>
            <a:off x="10150703" y="5240917"/>
            <a:ext cx="1612752" cy="1518657"/>
          </a:xfrm>
          <a:prstGeom prst="rect">
            <a:avLst/>
          </a:prstGeom>
        </p:spPr>
      </p:pic>
      <p:sp>
        <p:nvSpPr>
          <p:cNvPr id="38" name="任意多边形: 形状 3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B0C0D70-332A-4B09-B674-80B9465CB717}"/>
              </a:ext>
            </a:extLst>
          </p:cNvPr>
          <p:cNvSpPr/>
          <p:nvPr/>
        </p:nvSpPr>
        <p:spPr>
          <a:xfrm>
            <a:off x="909445" y="5529797"/>
            <a:ext cx="813651" cy="462314"/>
          </a:xfrm>
          <a:custGeom>
            <a:avLst/>
            <a:gdLst>
              <a:gd name="connsiteX0" fmla="*/ 83216 w 1494336"/>
              <a:gd name="connsiteY0" fmla="*/ 305117 h 1122091"/>
              <a:gd name="connsiteX1" fmla="*/ 70516 w 1494336"/>
              <a:gd name="connsiteY1" fmla="*/ 927417 h 1122091"/>
              <a:gd name="connsiteX2" fmla="*/ 845216 w 1494336"/>
              <a:gd name="connsiteY2" fmla="*/ 775017 h 1122091"/>
              <a:gd name="connsiteX3" fmla="*/ 743616 w 1494336"/>
              <a:gd name="connsiteY3" fmla="*/ 1117917 h 1122091"/>
              <a:gd name="connsiteX4" fmla="*/ 1492916 w 1494336"/>
              <a:gd name="connsiteY4" fmla="*/ 495617 h 1122091"/>
              <a:gd name="connsiteX5" fmla="*/ 934116 w 1494336"/>
              <a:gd name="connsiteY5" fmla="*/ 317 h 1122091"/>
              <a:gd name="connsiteX6" fmla="*/ 1010316 w 1494336"/>
              <a:gd name="connsiteY6" fmla="*/ 419417 h 1122091"/>
              <a:gd name="connsiteX7" fmla="*/ 184816 w 1494336"/>
              <a:gd name="connsiteY7" fmla="*/ 355917 h 1122091"/>
              <a:gd name="connsiteX8" fmla="*/ 172116 w 1494336"/>
              <a:gd name="connsiteY8" fmla="*/ 330517 h 1122091"/>
              <a:gd name="connsiteX0" fmla="*/ 106777 w 1479797"/>
              <a:gd name="connsiteY0" fmla="*/ 317817 h 1122091"/>
              <a:gd name="connsiteX1" fmla="*/ 55977 w 1479797"/>
              <a:gd name="connsiteY1" fmla="*/ 927417 h 1122091"/>
              <a:gd name="connsiteX2" fmla="*/ 830677 w 1479797"/>
              <a:gd name="connsiteY2" fmla="*/ 775017 h 1122091"/>
              <a:gd name="connsiteX3" fmla="*/ 729077 w 1479797"/>
              <a:gd name="connsiteY3" fmla="*/ 1117917 h 1122091"/>
              <a:gd name="connsiteX4" fmla="*/ 1478377 w 1479797"/>
              <a:gd name="connsiteY4" fmla="*/ 495617 h 1122091"/>
              <a:gd name="connsiteX5" fmla="*/ 919577 w 1479797"/>
              <a:gd name="connsiteY5" fmla="*/ 317 h 1122091"/>
              <a:gd name="connsiteX6" fmla="*/ 995777 w 1479797"/>
              <a:gd name="connsiteY6" fmla="*/ 419417 h 1122091"/>
              <a:gd name="connsiteX7" fmla="*/ 170277 w 1479797"/>
              <a:gd name="connsiteY7" fmla="*/ 355917 h 1122091"/>
              <a:gd name="connsiteX8" fmla="*/ 157577 w 1479797"/>
              <a:gd name="connsiteY8" fmla="*/ 330517 h 1122091"/>
              <a:gd name="connsiteX0" fmla="*/ 106777 w 1479797"/>
              <a:gd name="connsiteY0" fmla="*/ 317817 h 1122091"/>
              <a:gd name="connsiteX1" fmla="*/ 55977 w 1479797"/>
              <a:gd name="connsiteY1" fmla="*/ 927417 h 1122091"/>
              <a:gd name="connsiteX2" fmla="*/ 830677 w 1479797"/>
              <a:gd name="connsiteY2" fmla="*/ 775017 h 1122091"/>
              <a:gd name="connsiteX3" fmla="*/ 729077 w 1479797"/>
              <a:gd name="connsiteY3" fmla="*/ 1117917 h 1122091"/>
              <a:gd name="connsiteX4" fmla="*/ 1478377 w 1479797"/>
              <a:gd name="connsiteY4" fmla="*/ 495617 h 1122091"/>
              <a:gd name="connsiteX5" fmla="*/ 919577 w 1479797"/>
              <a:gd name="connsiteY5" fmla="*/ 317 h 1122091"/>
              <a:gd name="connsiteX6" fmla="*/ 995777 w 1479797"/>
              <a:gd name="connsiteY6" fmla="*/ 419417 h 1122091"/>
              <a:gd name="connsiteX7" fmla="*/ 170277 w 1479797"/>
              <a:gd name="connsiteY7" fmla="*/ 355917 h 1122091"/>
              <a:gd name="connsiteX8" fmla="*/ 157577 w 1479797"/>
              <a:gd name="connsiteY8" fmla="*/ 330517 h 1122091"/>
              <a:gd name="connsiteX9" fmla="*/ 106777 w 1479797"/>
              <a:gd name="connsiteY9" fmla="*/ 317817 h 1122091"/>
              <a:gd name="connsiteX0" fmla="*/ 101600 w 1423820"/>
              <a:gd name="connsiteY0" fmla="*/ 330517 h 1122091"/>
              <a:gd name="connsiteX1" fmla="*/ 0 w 1423820"/>
              <a:gd name="connsiteY1" fmla="*/ 927417 h 1122091"/>
              <a:gd name="connsiteX2" fmla="*/ 774700 w 1423820"/>
              <a:gd name="connsiteY2" fmla="*/ 775017 h 1122091"/>
              <a:gd name="connsiteX3" fmla="*/ 673100 w 1423820"/>
              <a:gd name="connsiteY3" fmla="*/ 1117917 h 1122091"/>
              <a:gd name="connsiteX4" fmla="*/ 1422400 w 1423820"/>
              <a:gd name="connsiteY4" fmla="*/ 495617 h 1122091"/>
              <a:gd name="connsiteX5" fmla="*/ 863600 w 1423820"/>
              <a:gd name="connsiteY5" fmla="*/ 317 h 1122091"/>
              <a:gd name="connsiteX6" fmla="*/ 939800 w 1423820"/>
              <a:gd name="connsiteY6" fmla="*/ 419417 h 1122091"/>
              <a:gd name="connsiteX7" fmla="*/ 114300 w 1423820"/>
              <a:gd name="connsiteY7" fmla="*/ 355917 h 1122091"/>
              <a:gd name="connsiteX8" fmla="*/ 101600 w 1423820"/>
              <a:gd name="connsiteY8" fmla="*/ 330517 h 1122091"/>
              <a:gd name="connsiteX0" fmla="*/ 168402 w 1477922"/>
              <a:gd name="connsiteY0" fmla="*/ 355917 h 1122091"/>
              <a:gd name="connsiteX1" fmla="*/ 54102 w 1477922"/>
              <a:gd name="connsiteY1" fmla="*/ 927417 h 1122091"/>
              <a:gd name="connsiteX2" fmla="*/ 828802 w 1477922"/>
              <a:gd name="connsiteY2" fmla="*/ 775017 h 1122091"/>
              <a:gd name="connsiteX3" fmla="*/ 727202 w 1477922"/>
              <a:gd name="connsiteY3" fmla="*/ 1117917 h 1122091"/>
              <a:gd name="connsiteX4" fmla="*/ 1476502 w 1477922"/>
              <a:gd name="connsiteY4" fmla="*/ 495617 h 1122091"/>
              <a:gd name="connsiteX5" fmla="*/ 917702 w 1477922"/>
              <a:gd name="connsiteY5" fmla="*/ 317 h 1122091"/>
              <a:gd name="connsiteX6" fmla="*/ 993902 w 1477922"/>
              <a:gd name="connsiteY6" fmla="*/ 419417 h 1122091"/>
              <a:gd name="connsiteX7" fmla="*/ 168402 w 1477922"/>
              <a:gd name="connsiteY7" fmla="*/ 355917 h 1122091"/>
              <a:gd name="connsiteX0" fmla="*/ 93453 w 1555373"/>
              <a:gd name="connsiteY0" fmla="*/ 419426 h 1122100"/>
              <a:gd name="connsiteX1" fmla="*/ 131553 w 1555373"/>
              <a:gd name="connsiteY1" fmla="*/ 927426 h 1122100"/>
              <a:gd name="connsiteX2" fmla="*/ 906253 w 1555373"/>
              <a:gd name="connsiteY2" fmla="*/ 775026 h 1122100"/>
              <a:gd name="connsiteX3" fmla="*/ 804653 w 1555373"/>
              <a:gd name="connsiteY3" fmla="*/ 1117926 h 1122100"/>
              <a:gd name="connsiteX4" fmla="*/ 1553953 w 1555373"/>
              <a:gd name="connsiteY4" fmla="*/ 495626 h 1122100"/>
              <a:gd name="connsiteX5" fmla="*/ 995153 w 1555373"/>
              <a:gd name="connsiteY5" fmla="*/ 326 h 1122100"/>
              <a:gd name="connsiteX6" fmla="*/ 1071353 w 1555373"/>
              <a:gd name="connsiteY6" fmla="*/ 419426 h 1122100"/>
              <a:gd name="connsiteX7" fmla="*/ 93453 w 1555373"/>
              <a:gd name="connsiteY7" fmla="*/ 419426 h 1122100"/>
              <a:gd name="connsiteX0" fmla="*/ 81882 w 1543879"/>
              <a:gd name="connsiteY0" fmla="*/ 419239 h 1121913"/>
              <a:gd name="connsiteX1" fmla="*/ 119982 w 1543879"/>
              <a:gd name="connsiteY1" fmla="*/ 927239 h 1121913"/>
              <a:gd name="connsiteX2" fmla="*/ 894682 w 1543879"/>
              <a:gd name="connsiteY2" fmla="*/ 774839 h 1121913"/>
              <a:gd name="connsiteX3" fmla="*/ 793082 w 1543879"/>
              <a:gd name="connsiteY3" fmla="*/ 1117739 h 1121913"/>
              <a:gd name="connsiteX4" fmla="*/ 1542382 w 1543879"/>
              <a:gd name="connsiteY4" fmla="*/ 495439 h 1121913"/>
              <a:gd name="connsiteX5" fmla="*/ 983582 w 1543879"/>
              <a:gd name="connsiteY5" fmla="*/ 139 h 1121913"/>
              <a:gd name="connsiteX6" fmla="*/ 894682 w 1543879"/>
              <a:gd name="connsiteY6" fmla="*/ 444639 h 1121913"/>
              <a:gd name="connsiteX7" fmla="*/ 81882 w 1543879"/>
              <a:gd name="connsiteY7" fmla="*/ 419239 h 1121913"/>
              <a:gd name="connsiteX0" fmla="*/ 81882 w 1542431"/>
              <a:gd name="connsiteY0" fmla="*/ 330371 h 1033045"/>
              <a:gd name="connsiteX1" fmla="*/ 119982 w 1542431"/>
              <a:gd name="connsiteY1" fmla="*/ 838371 h 1033045"/>
              <a:gd name="connsiteX2" fmla="*/ 894682 w 1542431"/>
              <a:gd name="connsiteY2" fmla="*/ 685971 h 1033045"/>
              <a:gd name="connsiteX3" fmla="*/ 793082 w 1542431"/>
              <a:gd name="connsiteY3" fmla="*/ 1028871 h 1033045"/>
              <a:gd name="connsiteX4" fmla="*/ 1542382 w 1542431"/>
              <a:gd name="connsiteY4" fmla="*/ 406571 h 1033045"/>
              <a:gd name="connsiteX5" fmla="*/ 831182 w 1542431"/>
              <a:gd name="connsiteY5" fmla="*/ 171 h 1033045"/>
              <a:gd name="connsiteX6" fmla="*/ 894682 w 1542431"/>
              <a:gd name="connsiteY6" fmla="*/ 355771 h 1033045"/>
              <a:gd name="connsiteX7" fmla="*/ 81882 w 1542431"/>
              <a:gd name="connsiteY7" fmla="*/ 330371 h 103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2431" h="1033045">
                <a:moveTo>
                  <a:pt x="81882" y="330371"/>
                </a:moveTo>
                <a:cubicBezTo>
                  <a:pt x="-47235" y="410804"/>
                  <a:pt x="-15485" y="779104"/>
                  <a:pt x="119982" y="838371"/>
                </a:cubicBezTo>
                <a:cubicBezTo>
                  <a:pt x="255449" y="897638"/>
                  <a:pt x="782499" y="654221"/>
                  <a:pt x="894682" y="685971"/>
                </a:cubicBezTo>
                <a:cubicBezTo>
                  <a:pt x="1006865" y="717721"/>
                  <a:pt x="685132" y="1075438"/>
                  <a:pt x="793082" y="1028871"/>
                </a:cubicBezTo>
                <a:cubicBezTo>
                  <a:pt x="901032" y="982304"/>
                  <a:pt x="1536032" y="578021"/>
                  <a:pt x="1542382" y="406571"/>
                </a:cubicBezTo>
                <a:cubicBezTo>
                  <a:pt x="1548732" y="235121"/>
                  <a:pt x="939132" y="8638"/>
                  <a:pt x="831182" y="171"/>
                </a:cubicBezTo>
                <a:cubicBezTo>
                  <a:pt x="723232" y="-8296"/>
                  <a:pt x="1019565" y="300738"/>
                  <a:pt x="894682" y="355771"/>
                </a:cubicBezTo>
                <a:cubicBezTo>
                  <a:pt x="769799" y="410804"/>
                  <a:pt x="210999" y="249938"/>
                  <a:pt x="81882" y="33037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514110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0.58619 -0.0025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10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2" grpId="1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7" grpId="0" animBg="1"/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Road">
            <a:extLst>
              <a:ext uri="{FF2B5EF4-FFF2-40B4-BE49-F238E27FC236}">
                <a16:creationId xmlns:a16="http://schemas.microsoft.com/office/drawing/2014/main" id="{47B8AFCA-FDE8-42BB-B0B1-B565ABAFDF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9" t="6388" r="11475" b="4027"/>
          <a:stretch/>
        </p:blipFill>
        <p:spPr>
          <a:xfrm>
            <a:off x="2779120" y="124408"/>
            <a:ext cx="9388140" cy="6636834"/>
          </a:xfrm>
          <a:prstGeom prst="rect">
            <a:avLst/>
          </a:prstGeom>
          <a:ln w="76200">
            <a:solidFill>
              <a:srgbClr val="FFC200"/>
            </a:solidFill>
          </a:ln>
        </p:spPr>
      </p:pic>
      <p:pic>
        <p:nvPicPr>
          <p:cNvPr id="46" name="地铁站">
            <a:extLst>
              <a:ext uri="{FF2B5EF4-FFF2-40B4-BE49-F238E27FC236}">
                <a16:creationId xmlns:a16="http://schemas.microsoft.com/office/drawing/2014/main" id="{E0390A9A-8322-4045-8F70-5751A9613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230" y="5296662"/>
            <a:ext cx="2126623" cy="1405781"/>
          </a:xfrm>
          <a:prstGeom prst="rect">
            <a:avLst/>
          </a:prstGeom>
        </p:spPr>
      </p:pic>
      <p:pic>
        <p:nvPicPr>
          <p:cNvPr id="31" name="手机">
            <a:extLst>
              <a:ext uri="{FF2B5EF4-FFF2-40B4-BE49-F238E27FC236}">
                <a16:creationId xmlns:a16="http://schemas.microsoft.com/office/drawing/2014/main" id="{54B59F02-5AF7-47A0-B1F5-EA3A24AC7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0" y="267480"/>
            <a:ext cx="2529250" cy="4760939"/>
          </a:xfrm>
          <a:prstGeom prst="rect">
            <a:avLst/>
          </a:prstGeom>
        </p:spPr>
      </p:pic>
      <p:pic>
        <p:nvPicPr>
          <p:cNvPr id="13" name="学校">
            <a:extLst>
              <a:ext uri="{FF2B5EF4-FFF2-40B4-BE49-F238E27FC236}">
                <a16:creationId xmlns:a16="http://schemas.microsoft.com/office/drawing/2014/main" id="{31AE28A9-14A3-4C77-BD35-DDC87D125C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3" t="11889" r="8889" b="11000"/>
          <a:stretch/>
        </p:blipFill>
        <p:spPr>
          <a:xfrm>
            <a:off x="10150703" y="5240917"/>
            <a:ext cx="1612752" cy="1518657"/>
          </a:xfrm>
          <a:prstGeom prst="rect">
            <a:avLst/>
          </a:prstGeom>
        </p:spPr>
      </p:pic>
      <p:sp>
        <p:nvSpPr>
          <p:cNvPr id="5" name="目的地">
            <a:extLst>
              <a:ext uri="{FF2B5EF4-FFF2-40B4-BE49-F238E27FC236}">
                <a16:creationId xmlns:a16="http://schemas.microsoft.com/office/drawing/2014/main" id="{DC2F9EB2-4961-46FE-A6AA-E5B924D1D9A0}"/>
              </a:ext>
            </a:extLst>
          </p:cNvPr>
          <p:cNvSpPr/>
          <p:nvPr/>
        </p:nvSpPr>
        <p:spPr>
          <a:xfrm>
            <a:off x="374217" y="2155950"/>
            <a:ext cx="1930867" cy="6464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饭馆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sp>
        <p:nvSpPr>
          <p:cNvPr id="28" name="出发地">
            <a:extLst>
              <a:ext uri="{FF2B5EF4-FFF2-40B4-BE49-F238E27FC236}">
                <a16:creationId xmlns:a16="http://schemas.microsoft.com/office/drawing/2014/main" id="{79D8D7DC-3C8F-4643-9305-616C6F70DB3F}"/>
              </a:ext>
            </a:extLst>
          </p:cNvPr>
          <p:cNvSpPr/>
          <p:nvPr/>
        </p:nvSpPr>
        <p:spPr>
          <a:xfrm>
            <a:off x="374217" y="1097046"/>
            <a:ext cx="1930867" cy="6464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学校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  <p:pic>
        <p:nvPicPr>
          <p:cNvPr id="30" name="出租车">
            <a:extLst>
              <a:ext uri="{FF2B5EF4-FFF2-40B4-BE49-F238E27FC236}">
                <a16:creationId xmlns:a16="http://schemas.microsoft.com/office/drawing/2014/main" id="{92F77E30-AB54-4541-B106-2F22264C91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8377351" y="5640234"/>
            <a:ext cx="1540124" cy="756204"/>
          </a:xfrm>
          <a:prstGeom prst="rect">
            <a:avLst/>
          </a:prstGeom>
        </p:spPr>
      </p:pic>
      <p:sp>
        <p:nvSpPr>
          <p:cNvPr id="7" name="星形: 五角 6">
            <a:extLst>
              <a:ext uri="{FF2B5EF4-FFF2-40B4-BE49-F238E27FC236}">
                <a16:creationId xmlns:a16="http://schemas.microsoft.com/office/drawing/2014/main" id="{5C6C9BD6-4CC8-437A-86F4-E131B03BFA0F}"/>
              </a:ext>
            </a:extLst>
          </p:cNvPr>
          <p:cNvSpPr/>
          <p:nvPr/>
        </p:nvSpPr>
        <p:spPr>
          <a:xfrm>
            <a:off x="780282" y="3890778"/>
            <a:ext cx="338322" cy="338322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9" name="图形 8" descr="男性形象">
            <a:extLst>
              <a:ext uri="{FF2B5EF4-FFF2-40B4-BE49-F238E27FC236}">
                <a16:creationId xmlns:a16="http://schemas.microsoft.com/office/drawing/2014/main" id="{035DAE81-3B2B-49AF-B012-567E83CF37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2184" y="2912376"/>
            <a:ext cx="868175" cy="868175"/>
          </a:xfrm>
          <a:prstGeom prst="rect">
            <a:avLst/>
          </a:prstGeom>
        </p:spPr>
      </p:pic>
      <p:sp>
        <p:nvSpPr>
          <p:cNvPr id="36" name="星形: 五角 35">
            <a:extLst>
              <a:ext uri="{FF2B5EF4-FFF2-40B4-BE49-F238E27FC236}">
                <a16:creationId xmlns:a16="http://schemas.microsoft.com/office/drawing/2014/main" id="{2EE5C35D-AB26-49C6-9C17-E7BA1EC8B571}"/>
              </a:ext>
            </a:extLst>
          </p:cNvPr>
          <p:cNvSpPr/>
          <p:nvPr/>
        </p:nvSpPr>
        <p:spPr>
          <a:xfrm>
            <a:off x="431032" y="3890778"/>
            <a:ext cx="338322" cy="338322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7" name="箭头">
            <a:extLst>
              <a:ext uri="{FF2B5EF4-FFF2-40B4-BE49-F238E27FC236}">
                <a16:creationId xmlns:a16="http://schemas.microsoft.com/office/drawing/2014/main" id="{916109C5-353F-4E03-A804-5D229747B931}"/>
              </a:ext>
            </a:extLst>
          </p:cNvPr>
          <p:cNvSpPr/>
          <p:nvPr/>
        </p:nvSpPr>
        <p:spPr>
          <a:xfrm>
            <a:off x="1191114" y="1799599"/>
            <a:ext cx="297072" cy="32089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39" name="机场">
            <a:extLst>
              <a:ext uri="{FF2B5EF4-FFF2-40B4-BE49-F238E27FC236}">
                <a16:creationId xmlns:a16="http://schemas.microsoft.com/office/drawing/2014/main" id="{DD96E417-1BDB-4EC9-9EB7-BDEE7D272F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8373" y="267536"/>
            <a:ext cx="2031467" cy="1363716"/>
          </a:xfrm>
          <a:prstGeom prst="rect">
            <a:avLst/>
          </a:prstGeom>
        </p:spPr>
      </p:pic>
      <p:pic>
        <p:nvPicPr>
          <p:cNvPr id="40" name="银行">
            <a:extLst>
              <a:ext uri="{FF2B5EF4-FFF2-40B4-BE49-F238E27FC236}">
                <a16:creationId xmlns:a16="http://schemas.microsoft.com/office/drawing/2014/main" id="{0E599F18-C7FE-4A16-9A21-2C70BE7BDFE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9" t="14032" r="5619" b="14823"/>
          <a:stretch/>
        </p:blipFill>
        <p:spPr>
          <a:xfrm>
            <a:off x="9957162" y="2742429"/>
            <a:ext cx="1873321" cy="1512101"/>
          </a:xfrm>
          <a:prstGeom prst="rect">
            <a:avLst/>
          </a:prstGeom>
        </p:spPr>
      </p:pic>
      <p:pic>
        <p:nvPicPr>
          <p:cNvPr id="41" name="图书馆">
            <a:extLst>
              <a:ext uri="{FF2B5EF4-FFF2-40B4-BE49-F238E27FC236}">
                <a16:creationId xmlns:a16="http://schemas.microsoft.com/office/drawing/2014/main" id="{2641C941-1256-4B87-BFA4-45386DCDE1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7129" y="36968"/>
            <a:ext cx="1690713" cy="1924452"/>
          </a:xfrm>
          <a:prstGeom prst="rect">
            <a:avLst/>
          </a:prstGeom>
        </p:spPr>
      </p:pic>
      <p:pic>
        <p:nvPicPr>
          <p:cNvPr id="42" name="饭馆">
            <a:extLst>
              <a:ext uri="{FF2B5EF4-FFF2-40B4-BE49-F238E27FC236}">
                <a16:creationId xmlns:a16="http://schemas.microsoft.com/office/drawing/2014/main" id="{2410B602-D519-48AA-9689-7336CCD7B27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4870" t="16956" r="10298" b="17432"/>
          <a:stretch/>
        </p:blipFill>
        <p:spPr>
          <a:xfrm>
            <a:off x="3243572" y="2767636"/>
            <a:ext cx="1540124" cy="1350378"/>
          </a:xfrm>
          <a:prstGeom prst="rect">
            <a:avLst/>
          </a:prstGeom>
        </p:spPr>
      </p:pic>
      <p:pic>
        <p:nvPicPr>
          <p:cNvPr id="43" name="酒店">
            <a:extLst>
              <a:ext uri="{FF2B5EF4-FFF2-40B4-BE49-F238E27FC236}">
                <a16:creationId xmlns:a16="http://schemas.microsoft.com/office/drawing/2014/main" id="{044B3E63-0AD9-4B3C-8A5B-1E21251BB5B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9770" y="96758"/>
            <a:ext cx="1690713" cy="1690713"/>
          </a:xfrm>
          <a:prstGeom prst="rect">
            <a:avLst/>
          </a:prstGeom>
        </p:spPr>
      </p:pic>
      <p:pic>
        <p:nvPicPr>
          <p:cNvPr id="44" name="超市">
            <a:extLst>
              <a:ext uri="{FF2B5EF4-FFF2-40B4-BE49-F238E27FC236}">
                <a16:creationId xmlns:a16="http://schemas.microsoft.com/office/drawing/2014/main" id="{3341DD32-55E9-49D3-916E-4A6E14191B7D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754" t="12616" r="9961" b="22483"/>
          <a:stretch/>
        </p:blipFill>
        <p:spPr>
          <a:xfrm>
            <a:off x="6522028" y="2647949"/>
            <a:ext cx="1816006" cy="1469960"/>
          </a:xfrm>
          <a:prstGeom prst="rect">
            <a:avLst/>
          </a:prstGeom>
        </p:spPr>
      </p:pic>
      <p:pic>
        <p:nvPicPr>
          <p:cNvPr id="45" name="医院">
            <a:extLst>
              <a:ext uri="{FF2B5EF4-FFF2-40B4-BE49-F238E27FC236}">
                <a16:creationId xmlns:a16="http://schemas.microsoft.com/office/drawing/2014/main" id="{6590E4B2-347D-45AE-8017-AB3745BCB967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7369" t="18494" r="5270" b="21736"/>
          <a:stretch/>
        </p:blipFill>
        <p:spPr>
          <a:xfrm>
            <a:off x="3043471" y="5374918"/>
            <a:ext cx="1940326" cy="1327525"/>
          </a:xfrm>
          <a:prstGeom prst="rect">
            <a:avLst/>
          </a:prstGeom>
        </p:spPr>
      </p:pic>
      <p:sp>
        <p:nvSpPr>
          <p:cNvPr id="24" name="一直走">
            <a:extLst>
              <a:ext uri="{FF2B5EF4-FFF2-40B4-BE49-F238E27FC236}">
                <a16:creationId xmlns:a16="http://schemas.microsoft.com/office/drawing/2014/main" id="{D918E784-51F1-41C2-807E-16AB98AC83DF}"/>
              </a:ext>
            </a:extLst>
          </p:cNvPr>
          <p:cNvSpPr/>
          <p:nvPr/>
        </p:nvSpPr>
        <p:spPr>
          <a:xfrm>
            <a:off x="7114452" y="3630642"/>
            <a:ext cx="1360025" cy="49199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一直走</a:t>
            </a:r>
          </a:p>
        </p:txBody>
      </p:sp>
      <p:sp>
        <p:nvSpPr>
          <p:cNvPr id="25" name="向左拐">
            <a:extLst>
              <a:ext uri="{FF2B5EF4-FFF2-40B4-BE49-F238E27FC236}">
                <a16:creationId xmlns:a16="http://schemas.microsoft.com/office/drawing/2014/main" id="{5FA4052A-58E5-4605-B621-CD0B2605EA8F}"/>
              </a:ext>
            </a:extLst>
          </p:cNvPr>
          <p:cNvSpPr/>
          <p:nvPr/>
        </p:nvSpPr>
        <p:spPr>
          <a:xfrm>
            <a:off x="7114452" y="4290714"/>
            <a:ext cx="1360025" cy="49199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向左拐</a:t>
            </a:r>
          </a:p>
        </p:txBody>
      </p:sp>
      <p:sp>
        <p:nvSpPr>
          <p:cNvPr id="29" name="向右拐">
            <a:extLst>
              <a:ext uri="{FF2B5EF4-FFF2-40B4-BE49-F238E27FC236}">
                <a16:creationId xmlns:a16="http://schemas.microsoft.com/office/drawing/2014/main" id="{72B9D719-362B-4033-9E8B-57F8E151A739}"/>
              </a:ext>
            </a:extLst>
          </p:cNvPr>
          <p:cNvSpPr/>
          <p:nvPr/>
        </p:nvSpPr>
        <p:spPr>
          <a:xfrm>
            <a:off x="7114452" y="4950786"/>
            <a:ext cx="1360025" cy="49199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向右拐</a:t>
            </a:r>
          </a:p>
        </p:txBody>
      </p:sp>
      <p:sp>
        <p:nvSpPr>
          <p:cNvPr id="47" name="任意多边形: 形状 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059B35-8DE2-40B2-A557-26E2FE058505}"/>
              </a:ext>
            </a:extLst>
          </p:cNvPr>
          <p:cNvSpPr/>
          <p:nvPr/>
        </p:nvSpPr>
        <p:spPr>
          <a:xfrm>
            <a:off x="909445" y="5529797"/>
            <a:ext cx="813651" cy="462314"/>
          </a:xfrm>
          <a:custGeom>
            <a:avLst/>
            <a:gdLst>
              <a:gd name="connsiteX0" fmla="*/ 83216 w 1494336"/>
              <a:gd name="connsiteY0" fmla="*/ 305117 h 1122091"/>
              <a:gd name="connsiteX1" fmla="*/ 70516 w 1494336"/>
              <a:gd name="connsiteY1" fmla="*/ 927417 h 1122091"/>
              <a:gd name="connsiteX2" fmla="*/ 845216 w 1494336"/>
              <a:gd name="connsiteY2" fmla="*/ 775017 h 1122091"/>
              <a:gd name="connsiteX3" fmla="*/ 743616 w 1494336"/>
              <a:gd name="connsiteY3" fmla="*/ 1117917 h 1122091"/>
              <a:gd name="connsiteX4" fmla="*/ 1492916 w 1494336"/>
              <a:gd name="connsiteY4" fmla="*/ 495617 h 1122091"/>
              <a:gd name="connsiteX5" fmla="*/ 934116 w 1494336"/>
              <a:gd name="connsiteY5" fmla="*/ 317 h 1122091"/>
              <a:gd name="connsiteX6" fmla="*/ 1010316 w 1494336"/>
              <a:gd name="connsiteY6" fmla="*/ 419417 h 1122091"/>
              <a:gd name="connsiteX7" fmla="*/ 184816 w 1494336"/>
              <a:gd name="connsiteY7" fmla="*/ 355917 h 1122091"/>
              <a:gd name="connsiteX8" fmla="*/ 172116 w 1494336"/>
              <a:gd name="connsiteY8" fmla="*/ 330517 h 1122091"/>
              <a:gd name="connsiteX0" fmla="*/ 106777 w 1479797"/>
              <a:gd name="connsiteY0" fmla="*/ 317817 h 1122091"/>
              <a:gd name="connsiteX1" fmla="*/ 55977 w 1479797"/>
              <a:gd name="connsiteY1" fmla="*/ 927417 h 1122091"/>
              <a:gd name="connsiteX2" fmla="*/ 830677 w 1479797"/>
              <a:gd name="connsiteY2" fmla="*/ 775017 h 1122091"/>
              <a:gd name="connsiteX3" fmla="*/ 729077 w 1479797"/>
              <a:gd name="connsiteY3" fmla="*/ 1117917 h 1122091"/>
              <a:gd name="connsiteX4" fmla="*/ 1478377 w 1479797"/>
              <a:gd name="connsiteY4" fmla="*/ 495617 h 1122091"/>
              <a:gd name="connsiteX5" fmla="*/ 919577 w 1479797"/>
              <a:gd name="connsiteY5" fmla="*/ 317 h 1122091"/>
              <a:gd name="connsiteX6" fmla="*/ 995777 w 1479797"/>
              <a:gd name="connsiteY6" fmla="*/ 419417 h 1122091"/>
              <a:gd name="connsiteX7" fmla="*/ 170277 w 1479797"/>
              <a:gd name="connsiteY7" fmla="*/ 355917 h 1122091"/>
              <a:gd name="connsiteX8" fmla="*/ 157577 w 1479797"/>
              <a:gd name="connsiteY8" fmla="*/ 330517 h 1122091"/>
              <a:gd name="connsiteX0" fmla="*/ 106777 w 1479797"/>
              <a:gd name="connsiteY0" fmla="*/ 317817 h 1122091"/>
              <a:gd name="connsiteX1" fmla="*/ 55977 w 1479797"/>
              <a:gd name="connsiteY1" fmla="*/ 927417 h 1122091"/>
              <a:gd name="connsiteX2" fmla="*/ 830677 w 1479797"/>
              <a:gd name="connsiteY2" fmla="*/ 775017 h 1122091"/>
              <a:gd name="connsiteX3" fmla="*/ 729077 w 1479797"/>
              <a:gd name="connsiteY3" fmla="*/ 1117917 h 1122091"/>
              <a:gd name="connsiteX4" fmla="*/ 1478377 w 1479797"/>
              <a:gd name="connsiteY4" fmla="*/ 495617 h 1122091"/>
              <a:gd name="connsiteX5" fmla="*/ 919577 w 1479797"/>
              <a:gd name="connsiteY5" fmla="*/ 317 h 1122091"/>
              <a:gd name="connsiteX6" fmla="*/ 995777 w 1479797"/>
              <a:gd name="connsiteY6" fmla="*/ 419417 h 1122091"/>
              <a:gd name="connsiteX7" fmla="*/ 170277 w 1479797"/>
              <a:gd name="connsiteY7" fmla="*/ 355917 h 1122091"/>
              <a:gd name="connsiteX8" fmla="*/ 157577 w 1479797"/>
              <a:gd name="connsiteY8" fmla="*/ 330517 h 1122091"/>
              <a:gd name="connsiteX9" fmla="*/ 106777 w 1479797"/>
              <a:gd name="connsiteY9" fmla="*/ 317817 h 1122091"/>
              <a:gd name="connsiteX0" fmla="*/ 101600 w 1423820"/>
              <a:gd name="connsiteY0" fmla="*/ 330517 h 1122091"/>
              <a:gd name="connsiteX1" fmla="*/ 0 w 1423820"/>
              <a:gd name="connsiteY1" fmla="*/ 927417 h 1122091"/>
              <a:gd name="connsiteX2" fmla="*/ 774700 w 1423820"/>
              <a:gd name="connsiteY2" fmla="*/ 775017 h 1122091"/>
              <a:gd name="connsiteX3" fmla="*/ 673100 w 1423820"/>
              <a:gd name="connsiteY3" fmla="*/ 1117917 h 1122091"/>
              <a:gd name="connsiteX4" fmla="*/ 1422400 w 1423820"/>
              <a:gd name="connsiteY4" fmla="*/ 495617 h 1122091"/>
              <a:gd name="connsiteX5" fmla="*/ 863600 w 1423820"/>
              <a:gd name="connsiteY5" fmla="*/ 317 h 1122091"/>
              <a:gd name="connsiteX6" fmla="*/ 939800 w 1423820"/>
              <a:gd name="connsiteY6" fmla="*/ 419417 h 1122091"/>
              <a:gd name="connsiteX7" fmla="*/ 114300 w 1423820"/>
              <a:gd name="connsiteY7" fmla="*/ 355917 h 1122091"/>
              <a:gd name="connsiteX8" fmla="*/ 101600 w 1423820"/>
              <a:gd name="connsiteY8" fmla="*/ 330517 h 1122091"/>
              <a:gd name="connsiteX0" fmla="*/ 168402 w 1477922"/>
              <a:gd name="connsiteY0" fmla="*/ 355917 h 1122091"/>
              <a:gd name="connsiteX1" fmla="*/ 54102 w 1477922"/>
              <a:gd name="connsiteY1" fmla="*/ 927417 h 1122091"/>
              <a:gd name="connsiteX2" fmla="*/ 828802 w 1477922"/>
              <a:gd name="connsiteY2" fmla="*/ 775017 h 1122091"/>
              <a:gd name="connsiteX3" fmla="*/ 727202 w 1477922"/>
              <a:gd name="connsiteY3" fmla="*/ 1117917 h 1122091"/>
              <a:gd name="connsiteX4" fmla="*/ 1476502 w 1477922"/>
              <a:gd name="connsiteY4" fmla="*/ 495617 h 1122091"/>
              <a:gd name="connsiteX5" fmla="*/ 917702 w 1477922"/>
              <a:gd name="connsiteY5" fmla="*/ 317 h 1122091"/>
              <a:gd name="connsiteX6" fmla="*/ 993902 w 1477922"/>
              <a:gd name="connsiteY6" fmla="*/ 419417 h 1122091"/>
              <a:gd name="connsiteX7" fmla="*/ 168402 w 1477922"/>
              <a:gd name="connsiteY7" fmla="*/ 355917 h 1122091"/>
              <a:gd name="connsiteX0" fmla="*/ 93453 w 1555373"/>
              <a:gd name="connsiteY0" fmla="*/ 419426 h 1122100"/>
              <a:gd name="connsiteX1" fmla="*/ 131553 w 1555373"/>
              <a:gd name="connsiteY1" fmla="*/ 927426 h 1122100"/>
              <a:gd name="connsiteX2" fmla="*/ 906253 w 1555373"/>
              <a:gd name="connsiteY2" fmla="*/ 775026 h 1122100"/>
              <a:gd name="connsiteX3" fmla="*/ 804653 w 1555373"/>
              <a:gd name="connsiteY3" fmla="*/ 1117926 h 1122100"/>
              <a:gd name="connsiteX4" fmla="*/ 1553953 w 1555373"/>
              <a:gd name="connsiteY4" fmla="*/ 495626 h 1122100"/>
              <a:gd name="connsiteX5" fmla="*/ 995153 w 1555373"/>
              <a:gd name="connsiteY5" fmla="*/ 326 h 1122100"/>
              <a:gd name="connsiteX6" fmla="*/ 1071353 w 1555373"/>
              <a:gd name="connsiteY6" fmla="*/ 419426 h 1122100"/>
              <a:gd name="connsiteX7" fmla="*/ 93453 w 1555373"/>
              <a:gd name="connsiteY7" fmla="*/ 419426 h 1122100"/>
              <a:gd name="connsiteX0" fmla="*/ 81882 w 1543879"/>
              <a:gd name="connsiteY0" fmla="*/ 419239 h 1121913"/>
              <a:gd name="connsiteX1" fmla="*/ 119982 w 1543879"/>
              <a:gd name="connsiteY1" fmla="*/ 927239 h 1121913"/>
              <a:gd name="connsiteX2" fmla="*/ 894682 w 1543879"/>
              <a:gd name="connsiteY2" fmla="*/ 774839 h 1121913"/>
              <a:gd name="connsiteX3" fmla="*/ 793082 w 1543879"/>
              <a:gd name="connsiteY3" fmla="*/ 1117739 h 1121913"/>
              <a:gd name="connsiteX4" fmla="*/ 1542382 w 1543879"/>
              <a:gd name="connsiteY4" fmla="*/ 495439 h 1121913"/>
              <a:gd name="connsiteX5" fmla="*/ 983582 w 1543879"/>
              <a:gd name="connsiteY5" fmla="*/ 139 h 1121913"/>
              <a:gd name="connsiteX6" fmla="*/ 894682 w 1543879"/>
              <a:gd name="connsiteY6" fmla="*/ 444639 h 1121913"/>
              <a:gd name="connsiteX7" fmla="*/ 81882 w 1543879"/>
              <a:gd name="connsiteY7" fmla="*/ 419239 h 1121913"/>
              <a:gd name="connsiteX0" fmla="*/ 81882 w 1542431"/>
              <a:gd name="connsiteY0" fmla="*/ 330371 h 1033045"/>
              <a:gd name="connsiteX1" fmla="*/ 119982 w 1542431"/>
              <a:gd name="connsiteY1" fmla="*/ 838371 h 1033045"/>
              <a:gd name="connsiteX2" fmla="*/ 894682 w 1542431"/>
              <a:gd name="connsiteY2" fmla="*/ 685971 h 1033045"/>
              <a:gd name="connsiteX3" fmla="*/ 793082 w 1542431"/>
              <a:gd name="connsiteY3" fmla="*/ 1028871 h 1033045"/>
              <a:gd name="connsiteX4" fmla="*/ 1542382 w 1542431"/>
              <a:gd name="connsiteY4" fmla="*/ 406571 h 1033045"/>
              <a:gd name="connsiteX5" fmla="*/ 831182 w 1542431"/>
              <a:gd name="connsiteY5" fmla="*/ 171 h 1033045"/>
              <a:gd name="connsiteX6" fmla="*/ 894682 w 1542431"/>
              <a:gd name="connsiteY6" fmla="*/ 355771 h 1033045"/>
              <a:gd name="connsiteX7" fmla="*/ 81882 w 1542431"/>
              <a:gd name="connsiteY7" fmla="*/ 330371 h 103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2431" h="1033045">
                <a:moveTo>
                  <a:pt x="81882" y="330371"/>
                </a:moveTo>
                <a:cubicBezTo>
                  <a:pt x="-47235" y="410804"/>
                  <a:pt x="-15485" y="779104"/>
                  <a:pt x="119982" y="838371"/>
                </a:cubicBezTo>
                <a:cubicBezTo>
                  <a:pt x="255449" y="897638"/>
                  <a:pt x="782499" y="654221"/>
                  <a:pt x="894682" y="685971"/>
                </a:cubicBezTo>
                <a:cubicBezTo>
                  <a:pt x="1006865" y="717721"/>
                  <a:pt x="685132" y="1075438"/>
                  <a:pt x="793082" y="1028871"/>
                </a:cubicBezTo>
                <a:cubicBezTo>
                  <a:pt x="901032" y="982304"/>
                  <a:pt x="1536032" y="578021"/>
                  <a:pt x="1542382" y="406571"/>
                </a:cubicBezTo>
                <a:cubicBezTo>
                  <a:pt x="1548732" y="235121"/>
                  <a:pt x="939132" y="8638"/>
                  <a:pt x="831182" y="171"/>
                </a:cubicBezTo>
                <a:cubicBezTo>
                  <a:pt x="723232" y="-8296"/>
                  <a:pt x="1019565" y="300738"/>
                  <a:pt x="894682" y="355771"/>
                </a:cubicBezTo>
                <a:cubicBezTo>
                  <a:pt x="769799" y="410804"/>
                  <a:pt x="210999" y="249938"/>
                  <a:pt x="81882" y="33037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663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0.00026 -0.1801 " pathEditMode="relative" rAng="0" ptsTypes="AA">
                                      <p:cBhvr>
                                        <p:cTn id="19" dur="9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1801 L -0.42734 -0.1868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80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8" grpId="0" animBg="1"/>
      <p:bldP spid="7" grpId="0" animBg="1"/>
      <p:bldP spid="24" grpId="0" animBg="1"/>
      <p:bldP spid="24" grpId="1" animBg="1"/>
      <p:bldP spid="24" grpId="2" animBg="1"/>
      <p:bldP spid="25" grpId="0" animBg="1"/>
      <p:bldP spid="25" grpId="1" animBg="1"/>
      <p:bldP spid="29" grpId="0" animBg="1"/>
      <p:bldP spid="29" grpId="1" animBg="1"/>
      <p:bldP spid="29" grpId="2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4773E3A4-8EDF-4A0D-BF05-A552811C1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96" y="347773"/>
            <a:ext cx="2520812" cy="3944330"/>
          </a:xfrm>
          <a:prstGeom prst="rect">
            <a:avLst/>
          </a:prstGeom>
        </p:spPr>
      </p:pic>
      <p:pic>
        <p:nvPicPr>
          <p:cNvPr id="15" name="图形 14" descr="男性形象">
            <a:extLst>
              <a:ext uri="{FF2B5EF4-FFF2-40B4-BE49-F238E27FC236}">
                <a16:creationId xmlns:a16="http://schemas.microsoft.com/office/drawing/2014/main" id="{7C2C3EDC-8CE6-4C32-B2A1-F183E1542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263" y="2520660"/>
            <a:ext cx="751108" cy="751108"/>
          </a:xfrm>
          <a:prstGeom prst="rect">
            <a:avLst/>
          </a:prstGeom>
        </p:spPr>
      </p:pic>
      <p:sp>
        <p:nvSpPr>
          <p:cNvPr id="16" name="星形: 五角 15">
            <a:extLst>
              <a:ext uri="{FF2B5EF4-FFF2-40B4-BE49-F238E27FC236}">
                <a16:creationId xmlns:a16="http://schemas.microsoft.com/office/drawing/2014/main" id="{F8AF78A7-AEB1-4314-8C27-D8D82080A92E}"/>
              </a:ext>
            </a:extLst>
          </p:cNvPr>
          <p:cNvSpPr/>
          <p:nvPr/>
        </p:nvSpPr>
        <p:spPr>
          <a:xfrm>
            <a:off x="674834" y="3416733"/>
            <a:ext cx="312234" cy="312234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70C2AFBD-8A92-4800-94C6-7E8FD97026E8}"/>
              </a:ext>
            </a:extLst>
          </p:cNvPr>
          <p:cNvSpPr/>
          <p:nvPr/>
        </p:nvSpPr>
        <p:spPr>
          <a:xfrm>
            <a:off x="629912" y="871907"/>
            <a:ext cx="1650380" cy="5623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机场</a:t>
            </a:r>
            <a:endParaRPr 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8C57BA17-4D89-4BC9-9F6D-5C59E86E0087}"/>
              </a:ext>
            </a:extLst>
          </p:cNvPr>
          <p:cNvSpPr/>
          <p:nvPr/>
        </p:nvSpPr>
        <p:spPr>
          <a:xfrm>
            <a:off x="629912" y="1757629"/>
            <a:ext cx="1650380" cy="5623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酒店</a:t>
            </a:r>
            <a:endParaRPr 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597BBDDA-E9B1-47B7-BED9-4D218F194C49}"/>
              </a:ext>
            </a:extLst>
          </p:cNvPr>
          <p:cNvSpPr/>
          <p:nvPr/>
        </p:nvSpPr>
        <p:spPr>
          <a:xfrm>
            <a:off x="1332756" y="1478023"/>
            <a:ext cx="250585" cy="25730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1333DF1D-8BC7-4245-904F-DBB5A4A3FBEF}"/>
              </a:ext>
            </a:extLst>
          </p:cNvPr>
          <p:cNvSpPr/>
          <p:nvPr/>
        </p:nvSpPr>
        <p:spPr>
          <a:xfrm>
            <a:off x="950187" y="4845645"/>
            <a:ext cx="1009830" cy="534332"/>
          </a:xfrm>
          <a:custGeom>
            <a:avLst/>
            <a:gdLst>
              <a:gd name="connsiteX0" fmla="*/ 27824 w 1014315"/>
              <a:gd name="connsiteY0" fmla="*/ 160915 h 556781"/>
              <a:gd name="connsiteX1" fmla="*/ 27824 w 1014315"/>
              <a:gd name="connsiteY1" fmla="*/ 549535 h 556781"/>
              <a:gd name="connsiteX2" fmla="*/ 286904 w 1014315"/>
              <a:gd name="connsiteY2" fmla="*/ 412375 h 556781"/>
              <a:gd name="connsiteX3" fmla="*/ 698384 w 1014315"/>
              <a:gd name="connsiteY3" fmla="*/ 389515 h 556781"/>
              <a:gd name="connsiteX4" fmla="*/ 675524 w 1014315"/>
              <a:gd name="connsiteY4" fmla="*/ 534295 h 556781"/>
              <a:gd name="connsiteX5" fmla="*/ 942224 w 1014315"/>
              <a:gd name="connsiteY5" fmla="*/ 374275 h 556781"/>
              <a:gd name="connsiteX6" fmla="*/ 995564 w 1014315"/>
              <a:gd name="connsiteY6" fmla="*/ 252355 h 556781"/>
              <a:gd name="connsiteX7" fmla="*/ 667904 w 1014315"/>
              <a:gd name="connsiteY7" fmla="*/ 895 h 556781"/>
              <a:gd name="connsiteX8" fmla="*/ 782204 w 1014315"/>
              <a:gd name="connsiteY8" fmla="*/ 168535 h 556781"/>
              <a:gd name="connsiteX9" fmla="*/ 553604 w 1014315"/>
              <a:gd name="connsiteY9" fmla="*/ 168535 h 556781"/>
              <a:gd name="connsiteX10" fmla="*/ 210704 w 1014315"/>
              <a:gd name="connsiteY10" fmla="*/ 145675 h 556781"/>
              <a:gd name="connsiteX11" fmla="*/ 27824 w 1014315"/>
              <a:gd name="connsiteY11" fmla="*/ 160915 h 556781"/>
              <a:gd name="connsiteX0" fmla="*/ 23339 w 1009830"/>
              <a:gd name="connsiteY0" fmla="*/ 160915 h 534332"/>
              <a:gd name="connsiteX1" fmla="*/ 30959 w 1009830"/>
              <a:gd name="connsiteY1" fmla="*/ 442855 h 534332"/>
              <a:gd name="connsiteX2" fmla="*/ 282419 w 1009830"/>
              <a:gd name="connsiteY2" fmla="*/ 412375 h 534332"/>
              <a:gd name="connsiteX3" fmla="*/ 693899 w 1009830"/>
              <a:gd name="connsiteY3" fmla="*/ 389515 h 534332"/>
              <a:gd name="connsiteX4" fmla="*/ 671039 w 1009830"/>
              <a:gd name="connsiteY4" fmla="*/ 534295 h 534332"/>
              <a:gd name="connsiteX5" fmla="*/ 937739 w 1009830"/>
              <a:gd name="connsiteY5" fmla="*/ 374275 h 534332"/>
              <a:gd name="connsiteX6" fmla="*/ 991079 w 1009830"/>
              <a:gd name="connsiteY6" fmla="*/ 252355 h 534332"/>
              <a:gd name="connsiteX7" fmla="*/ 663419 w 1009830"/>
              <a:gd name="connsiteY7" fmla="*/ 895 h 534332"/>
              <a:gd name="connsiteX8" fmla="*/ 777719 w 1009830"/>
              <a:gd name="connsiteY8" fmla="*/ 168535 h 534332"/>
              <a:gd name="connsiteX9" fmla="*/ 549119 w 1009830"/>
              <a:gd name="connsiteY9" fmla="*/ 168535 h 534332"/>
              <a:gd name="connsiteX10" fmla="*/ 206219 w 1009830"/>
              <a:gd name="connsiteY10" fmla="*/ 145675 h 534332"/>
              <a:gd name="connsiteX11" fmla="*/ 23339 w 1009830"/>
              <a:gd name="connsiteY11" fmla="*/ 160915 h 53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9830" h="534332">
                <a:moveTo>
                  <a:pt x="23339" y="160915"/>
                </a:moveTo>
                <a:cubicBezTo>
                  <a:pt x="-5871" y="210445"/>
                  <a:pt x="-12221" y="400945"/>
                  <a:pt x="30959" y="442855"/>
                </a:cubicBezTo>
                <a:cubicBezTo>
                  <a:pt x="74139" y="484765"/>
                  <a:pt x="171929" y="421265"/>
                  <a:pt x="282419" y="412375"/>
                </a:cubicBezTo>
                <a:cubicBezTo>
                  <a:pt x="392909" y="403485"/>
                  <a:pt x="629129" y="369195"/>
                  <a:pt x="693899" y="389515"/>
                </a:cubicBezTo>
                <a:cubicBezTo>
                  <a:pt x="758669" y="409835"/>
                  <a:pt x="630399" y="536835"/>
                  <a:pt x="671039" y="534295"/>
                </a:cubicBezTo>
                <a:cubicBezTo>
                  <a:pt x="711679" y="531755"/>
                  <a:pt x="884399" y="421265"/>
                  <a:pt x="937739" y="374275"/>
                </a:cubicBezTo>
                <a:cubicBezTo>
                  <a:pt x="991079" y="327285"/>
                  <a:pt x="1036799" y="314585"/>
                  <a:pt x="991079" y="252355"/>
                </a:cubicBezTo>
                <a:cubicBezTo>
                  <a:pt x="945359" y="190125"/>
                  <a:pt x="698979" y="14865"/>
                  <a:pt x="663419" y="895"/>
                </a:cubicBezTo>
                <a:cubicBezTo>
                  <a:pt x="627859" y="-13075"/>
                  <a:pt x="796769" y="140595"/>
                  <a:pt x="777719" y="168535"/>
                </a:cubicBezTo>
                <a:cubicBezTo>
                  <a:pt x="758669" y="196475"/>
                  <a:pt x="644369" y="172345"/>
                  <a:pt x="549119" y="168535"/>
                </a:cubicBezTo>
                <a:cubicBezTo>
                  <a:pt x="453869" y="164725"/>
                  <a:pt x="292579" y="148215"/>
                  <a:pt x="206219" y="145675"/>
                </a:cubicBezTo>
                <a:cubicBezTo>
                  <a:pt x="119859" y="143135"/>
                  <a:pt x="52549" y="111385"/>
                  <a:pt x="23339" y="16091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地铁站">
            <a:extLst>
              <a:ext uri="{FF2B5EF4-FFF2-40B4-BE49-F238E27FC236}">
                <a16:creationId xmlns:a16="http://schemas.microsoft.com/office/drawing/2014/main" id="{1051AF61-7D27-4838-9A38-8C6588589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7632" y="5528176"/>
            <a:ext cx="1717275" cy="1135186"/>
          </a:xfrm>
          <a:prstGeom prst="rect">
            <a:avLst/>
          </a:prstGeom>
        </p:spPr>
      </p:pic>
      <p:pic>
        <p:nvPicPr>
          <p:cNvPr id="45" name="学校">
            <a:extLst>
              <a:ext uri="{FF2B5EF4-FFF2-40B4-BE49-F238E27FC236}">
                <a16:creationId xmlns:a16="http://schemas.microsoft.com/office/drawing/2014/main" id="{7E030712-30B2-4F70-947E-E351173CC14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3" t="11889" r="8889" b="11000"/>
          <a:stretch/>
        </p:blipFill>
        <p:spPr>
          <a:xfrm>
            <a:off x="10617538" y="5388539"/>
            <a:ext cx="1379086" cy="1298626"/>
          </a:xfrm>
          <a:prstGeom prst="rect">
            <a:avLst/>
          </a:prstGeom>
        </p:spPr>
      </p:pic>
      <p:pic>
        <p:nvPicPr>
          <p:cNvPr id="46" name="机场">
            <a:extLst>
              <a:ext uri="{FF2B5EF4-FFF2-40B4-BE49-F238E27FC236}">
                <a16:creationId xmlns:a16="http://schemas.microsoft.com/office/drawing/2014/main" id="{988567BD-85E3-4B38-BF03-81B89E7609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0837" y="98798"/>
            <a:ext cx="1737140" cy="1166134"/>
          </a:xfrm>
          <a:prstGeom prst="rect">
            <a:avLst/>
          </a:prstGeom>
        </p:spPr>
      </p:pic>
      <p:pic>
        <p:nvPicPr>
          <p:cNvPr id="47" name="银行">
            <a:extLst>
              <a:ext uri="{FF2B5EF4-FFF2-40B4-BE49-F238E27FC236}">
                <a16:creationId xmlns:a16="http://schemas.microsoft.com/office/drawing/2014/main" id="{FE1EE1F1-9EDD-4AEF-949C-D9F60C7C87E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9" t="14032" r="5619" b="14823"/>
          <a:stretch/>
        </p:blipFill>
        <p:spPr>
          <a:xfrm>
            <a:off x="10394720" y="2754220"/>
            <a:ext cx="1601904" cy="1293020"/>
          </a:xfrm>
          <a:prstGeom prst="rect">
            <a:avLst/>
          </a:prstGeom>
        </p:spPr>
      </p:pic>
      <p:pic>
        <p:nvPicPr>
          <p:cNvPr id="48" name="图书馆">
            <a:extLst>
              <a:ext uri="{FF2B5EF4-FFF2-40B4-BE49-F238E27FC236}">
                <a16:creationId xmlns:a16="http://schemas.microsoft.com/office/drawing/2014/main" id="{2E0D5D78-B212-4D92-882F-DECC3E880A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3306" y="-38952"/>
            <a:ext cx="1445754" cy="1645626"/>
          </a:xfrm>
          <a:prstGeom prst="rect">
            <a:avLst/>
          </a:prstGeom>
        </p:spPr>
      </p:pic>
      <p:pic>
        <p:nvPicPr>
          <p:cNvPr id="49" name="饭馆">
            <a:extLst>
              <a:ext uri="{FF2B5EF4-FFF2-40B4-BE49-F238E27FC236}">
                <a16:creationId xmlns:a16="http://schemas.microsoft.com/office/drawing/2014/main" id="{5BCF0BE9-5C4C-4C5A-8082-5A3BDF51191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870" t="16956" r="10298" b="17432"/>
          <a:stretch/>
        </p:blipFill>
        <p:spPr>
          <a:xfrm>
            <a:off x="4400838" y="2851636"/>
            <a:ext cx="1316982" cy="1154728"/>
          </a:xfrm>
          <a:prstGeom prst="rect">
            <a:avLst/>
          </a:prstGeom>
        </p:spPr>
      </p:pic>
      <p:pic>
        <p:nvPicPr>
          <p:cNvPr id="50" name="酒店">
            <a:extLst>
              <a:ext uri="{FF2B5EF4-FFF2-40B4-BE49-F238E27FC236}">
                <a16:creationId xmlns:a16="http://schemas.microsoft.com/office/drawing/2014/main" id="{77D0A218-0FF9-470A-AAED-571CDB7DCF9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2796" y="32271"/>
            <a:ext cx="1445752" cy="1445752"/>
          </a:xfrm>
          <a:prstGeom prst="rect">
            <a:avLst/>
          </a:prstGeom>
        </p:spPr>
      </p:pic>
      <p:pic>
        <p:nvPicPr>
          <p:cNvPr id="51" name="超市">
            <a:extLst>
              <a:ext uri="{FF2B5EF4-FFF2-40B4-BE49-F238E27FC236}">
                <a16:creationId xmlns:a16="http://schemas.microsoft.com/office/drawing/2014/main" id="{F751C592-92AB-449C-8873-63DA3932622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9754" t="12616" r="9961" b="22483"/>
          <a:stretch/>
        </p:blipFill>
        <p:spPr>
          <a:xfrm>
            <a:off x="7279824" y="2754220"/>
            <a:ext cx="1552892" cy="1256984"/>
          </a:xfrm>
          <a:prstGeom prst="rect">
            <a:avLst/>
          </a:prstGeom>
        </p:spPr>
      </p:pic>
      <p:pic>
        <p:nvPicPr>
          <p:cNvPr id="52" name="医院">
            <a:extLst>
              <a:ext uri="{FF2B5EF4-FFF2-40B4-BE49-F238E27FC236}">
                <a16:creationId xmlns:a16="http://schemas.microsoft.com/office/drawing/2014/main" id="{6982F4B7-2A1F-4CAE-8077-63758DFE2D4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7369" t="18494" r="5270" b="21736"/>
          <a:stretch/>
        </p:blipFill>
        <p:spPr>
          <a:xfrm>
            <a:off x="4189807" y="5477968"/>
            <a:ext cx="1659200" cy="1135186"/>
          </a:xfrm>
          <a:prstGeom prst="rect">
            <a:avLst/>
          </a:prstGeom>
        </p:spPr>
      </p:pic>
      <p:pic>
        <p:nvPicPr>
          <p:cNvPr id="53" name="出租车">
            <a:extLst>
              <a:ext uri="{FF2B5EF4-FFF2-40B4-BE49-F238E27FC236}">
                <a16:creationId xmlns:a16="http://schemas.microsoft.com/office/drawing/2014/main" id="{8642BBB8-6C0E-4A8A-83DD-C7857C9C6E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10754" y="1543952"/>
            <a:ext cx="1540124" cy="756204"/>
          </a:xfrm>
          <a:prstGeom prst="rect">
            <a:avLst/>
          </a:prstGeom>
        </p:spPr>
      </p:pic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ED58B07A-9870-4EE7-8BC5-F503BA76F8A5}"/>
              </a:ext>
            </a:extLst>
          </p:cNvPr>
          <p:cNvSpPr/>
          <p:nvPr/>
        </p:nvSpPr>
        <p:spPr>
          <a:xfrm>
            <a:off x="5052416" y="1008258"/>
            <a:ext cx="1421766" cy="4844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一直走</a:t>
            </a:r>
            <a:endParaRPr lang="en-US" sz="12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594ABF5-0439-4504-B705-C31489EF11C4}"/>
              </a:ext>
            </a:extLst>
          </p:cNvPr>
          <p:cNvSpPr/>
          <p:nvPr/>
        </p:nvSpPr>
        <p:spPr>
          <a:xfrm>
            <a:off x="5052416" y="1680303"/>
            <a:ext cx="1421766" cy="4844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向左走</a:t>
            </a:r>
            <a:endParaRPr lang="en-US" sz="12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A5CBF6A4-3287-40FF-AD61-DEBA48828A82}"/>
              </a:ext>
            </a:extLst>
          </p:cNvPr>
          <p:cNvSpPr/>
          <p:nvPr/>
        </p:nvSpPr>
        <p:spPr>
          <a:xfrm>
            <a:off x="5052416" y="2367218"/>
            <a:ext cx="1421766" cy="4844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向右走</a:t>
            </a:r>
            <a:endParaRPr lang="en-US" sz="12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048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L 0.58619 -0.0025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10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9C29B12-A5C4-42CB-A754-785B2556A7EF}"/>
              </a:ext>
            </a:extLst>
          </p:cNvPr>
          <p:cNvSpPr/>
          <p:nvPr/>
        </p:nvSpPr>
        <p:spPr>
          <a:xfrm rot="16200000">
            <a:off x="3196771" y="-2137228"/>
            <a:ext cx="6858001" cy="11132457"/>
          </a:xfrm>
          <a:custGeom>
            <a:avLst/>
            <a:gdLst>
              <a:gd name="connsiteX0" fmla="*/ 4322379 w 6858001"/>
              <a:gd name="connsiteY0" fmla="*/ 6043641 h 11132457"/>
              <a:gd name="connsiteX1" fmla="*/ 2732946 w 6858001"/>
              <a:gd name="connsiteY1" fmla="*/ 6043641 h 11132457"/>
              <a:gd name="connsiteX2" fmla="*/ 2732946 w 6858001"/>
              <a:gd name="connsiteY2" fmla="*/ 7969900 h 11132457"/>
              <a:gd name="connsiteX3" fmla="*/ 4322379 w 6858001"/>
              <a:gd name="connsiteY3" fmla="*/ 7969900 h 11132457"/>
              <a:gd name="connsiteX4" fmla="*/ 4322379 w 6858001"/>
              <a:gd name="connsiteY4" fmla="*/ 2973871 h 11132457"/>
              <a:gd name="connsiteX5" fmla="*/ 2732946 w 6858001"/>
              <a:gd name="connsiteY5" fmla="*/ 2973871 h 11132457"/>
              <a:gd name="connsiteX6" fmla="*/ 2732946 w 6858001"/>
              <a:gd name="connsiteY6" fmla="*/ 4900129 h 11132457"/>
              <a:gd name="connsiteX7" fmla="*/ 4322379 w 6858001"/>
              <a:gd name="connsiteY7" fmla="*/ 4900129 h 11132457"/>
              <a:gd name="connsiteX8" fmla="*/ 6858001 w 6858001"/>
              <a:gd name="connsiteY8" fmla="*/ 4900129 h 11132457"/>
              <a:gd name="connsiteX9" fmla="*/ 6858001 w 6858001"/>
              <a:gd name="connsiteY9" fmla="*/ 6043641 h 11132457"/>
              <a:gd name="connsiteX10" fmla="*/ 5465891 w 6858001"/>
              <a:gd name="connsiteY10" fmla="*/ 6043641 h 11132457"/>
              <a:gd name="connsiteX11" fmla="*/ 5465891 w 6858001"/>
              <a:gd name="connsiteY11" fmla="*/ 7969900 h 11132457"/>
              <a:gd name="connsiteX12" fmla="*/ 6858001 w 6858001"/>
              <a:gd name="connsiteY12" fmla="*/ 7969900 h 11132457"/>
              <a:gd name="connsiteX13" fmla="*/ 6858001 w 6858001"/>
              <a:gd name="connsiteY13" fmla="*/ 9113412 h 11132457"/>
              <a:gd name="connsiteX14" fmla="*/ 5465891 w 6858001"/>
              <a:gd name="connsiteY14" fmla="*/ 9113412 h 11132457"/>
              <a:gd name="connsiteX15" fmla="*/ 5465891 w 6858001"/>
              <a:gd name="connsiteY15" fmla="*/ 11132456 h 11132457"/>
              <a:gd name="connsiteX16" fmla="*/ 4322379 w 6858001"/>
              <a:gd name="connsiteY16" fmla="*/ 11132456 h 11132457"/>
              <a:gd name="connsiteX17" fmla="*/ 4322379 w 6858001"/>
              <a:gd name="connsiteY17" fmla="*/ 9113412 h 11132457"/>
              <a:gd name="connsiteX18" fmla="*/ 2732946 w 6858001"/>
              <a:gd name="connsiteY18" fmla="*/ 9113412 h 11132457"/>
              <a:gd name="connsiteX19" fmla="*/ 2732946 w 6858001"/>
              <a:gd name="connsiteY19" fmla="*/ 11132457 h 11132457"/>
              <a:gd name="connsiteX20" fmla="*/ 1589434 w 6858001"/>
              <a:gd name="connsiteY20" fmla="*/ 11132457 h 11132457"/>
              <a:gd name="connsiteX21" fmla="*/ 1589434 w 6858001"/>
              <a:gd name="connsiteY21" fmla="*/ 9113412 h 11132457"/>
              <a:gd name="connsiteX22" fmla="*/ 1 w 6858001"/>
              <a:gd name="connsiteY22" fmla="*/ 9113412 h 11132457"/>
              <a:gd name="connsiteX23" fmla="*/ 1 w 6858001"/>
              <a:gd name="connsiteY23" fmla="*/ 7969900 h 11132457"/>
              <a:gd name="connsiteX24" fmla="*/ 1589434 w 6858001"/>
              <a:gd name="connsiteY24" fmla="*/ 7969900 h 11132457"/>
              <a:gd name="connsiteX25" fmla="*/ 1589434 w 6858001"/>
              <a:gd name="connsiteY25" fmla="*/ 6043641 h 11132457"/>
              <a:gd name="connsiteX26" fmla="*/ 1 w 6858001"/>
              <a:gd name="connsiteY26" fmla="*/ 6043641 h 11132457"/>
              <a:gd name="connsiteX27" fmla="*/ 1 w 6858001"/>
              <a:gd name="connsiteY27" fmla="*/ 4900129 h 11132457"/>
              <a:gd name="connsiteX28" fmla="*/ 1589434 w 6858001"/>
              <a:gd name="connsiteY28" fmla="*/ 4900129 h 11132457"/>
              <a:gd name="connsiteX29" fmla="*/ 1589434 w 6858001"/>
              <a:gd name="connsiteY29" fmla="*/ 2973871 h 11132457"/>
              <a:gd name="connsiteX30" fmla="*/ 0 w 6858001"/>
              <a:gd name="connsiteY30" fmla="*/ 2973870 h 11132457"/>
              <a:gd name="connsiteX31" fmla="*/ 0 w 6858001"/>
              <a:gd name="connsiteY31" fmla="*/ 1830358 h 11132457"/>
              <a:gd name="connsiteX32" fmla="*/ 1589434 w 6858001"/>
              <a:gd name="connsiteY32" fmla="*/ 1830359 h 11132457"/>
              <a:gd name="connsiteX33" fmla="*/ 1589434 w 6858001"/>
              <a:gd name="connsiteY33" fmla="*/ 0 h 11132457"/>
              <a:gd name="connsiteX34" fmla="*/ 2732946 w 6858001"/>
              <a:gd name="connsiteY34" fmla="*/ 0 h 11132457"/>
              <a:gd name="connsiteX35" fmla="*/ 2732946 w 6858001"/>
              <a:gd name="connsiteY35" fmla="*/ 1830359 h 11132457"/>
              <a:gd name="connsiteX36" fmla="*/ 4322379 w 6858001"/>
              <a:gd name="connsiteY36" fmla="*/ 1830359 h 11132457"/>
              <a:gd name="connsiteX37" fmla="*/ 4322379 w 6858001"/>
              <a:gd name="connsiteY37" fmla="*/ 0 h 11132457"/>
              <a:gd name="connsiteX38" fmla="*/ 5465891 w 6858001"/>
              <a:gd name="connsiteY38" fmla="*/ 0 h 11132457"/>
              <a:gd name="connsiteX39" fmla="*/ 5465891 w 6858001"/>
              <a:gd name="connsiteY39" fmla="*/ 1830359 h 11132457"/>
              <a:gd name="connsiteX40" fmla="*/ 6858000 w 6858001"/>
              <a:gd name="connsiteY40" fmla="*/ 1830359 h 11132457"/>
              <a:gd name="connsiteX41" fmla="*/ 6858000 w 6858001"/>
              <a:gd name="connsiteY41" fmla="*/ 2973871 h 11132457"/>
              <a:gd name="connsiteX42" fmla="*/ 5465891 w 6858001"/>
              <a:gd name="connsiteY42" fmla="*/ 2973871 h 11132457"/>
              <a:gd name="connsiteX43" fmla="*/ 5465891 w 6858001"/>
              <a:gd name="connsiteY43" fmla="*/ 4900129 h 11132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858001" h="11132457">
                <a:moveTo>
                  <a:pt x="4322379" y="6043641"/>
                </a:moveTo>
                <a:lnTo>
                  <a:pt x="2732946" y="6043641"/>
                </a:lnTo>
                <a:lnTo>
                  <a:pt x="2732946" y="7969900"/>
                </a:lnTo>
                <a:lnTo>
                  <a:pt x="4322379" y="7969900"/>
                </a:lnTo>
                <a:close/>
                <a:moveTo>
                  <a:pt x="4322379" y="2973871"/>
                </a:moveTo>
                <a:lnTo>
                  <a:pt x="2732946" y="2973871"/>
                </a:lnTo>
                <a:lnTo>
                  <a:pt x="2732946" y="4900129"/>
                </a:lnTo>
                <a:lnTo>
                  <a:pt x="4322379" y="4900129"/>
                </a:lnTo>
                <a:close/>
                <a:moveTo>
                  <a:pt x="6858001" y="4900129"/>
                </a:moveTo>
                <a:lnTo>
                  <a:pt x="6858001" y="6043641"/>
                </a:lnTo>
                <a:lnTo>
                  <a:pt x="5465891" y="6043641"/>
                </a:lnTo>
                <a:lnTo>
                  <a:pt x="5465891" y="7969900"/>
                </a:lnTo>
                <a:lnTo>
                  <a:pt x="6858001" y="7969900"/>
                </a:lnTo>
                <a:lnTo>
                  <a:pt x="6858001" y="9113412"/>
                </a:lnTo>
                <a:lnTo>
                  <a:pt x="5465891" y="9113412"/>
                </a:lnTo>
                <a:lnTo>
                  <a:pt x="5465891" y="11132456"/>
                </a:lnTo>
                <a:lnTo>
                  <a:pt x="4322379" y="11132456"/>
                </a:lnTo>
                <a:lnTo>
                  <a:pt x="4322379" y="9113412"/>
                </a:lnTo>
                <a:lnTo>
                  <a:pt x="2732946" y="9113412"/>
                </a:lnTo>
                <a:lnTo>
                  <a:pt x="2732946" y="11132457"/>
                </a:lnTo>
                <a:lnTo>
                  <a:pt x="1589434" y="11132457"/>
                </a:lnTo>
                <a:lnTo>
                  <a:pt x="1589434" y="9113412"/>
                </a:lnTo>
                <a:lnTo>
                  <a:pt x="1" y="9113412"/>
                </a:lnTo>
                <a:lnTo>
                  <a:pt x="1" y="7969900"/>
                </a:lnTo>
                <a:lnTo>
                  <a:pt x="1589434" y="7969900"/>
                </a:lnTo>
                <a:lnTo>
                  <a:pt x="1589434" y="6043641"/>
                </a:lnTo>
                <a:lnTo>
                  <a:pt x="1" y="6043641"/>
                </a:lnTo>
                <a:lnTo>
                  <a:pt x="1" y="4900129"/>
                </a:lnTo>
                <a:lnTo>
                  <a:pt x="1589434" y="4900129"/>
                </a:lnTo>
                <a:lnTo>
                  <a:pt x="1589434" y="2973871"/>
                </a:lnTo>
                <a:lnTo>
                  <a:pt x="0" y="2973870"/>
                </a:lnTo>
                <a:lnTo>
                  <a:pt x="0" y="1830358"/>
                </a:lnTo>
                <a:lnTo>
                  <a:pt x="1589434" y="1830359"/>
                </a:lnTo>
                <a:lnTo>
                  <a:pt x="1589434" y="0"/>
                </a:lnTo>
                <a:lnTo>
                  <a:pt x="2732946" y="0"/>
                </a:lnTo>
                <a:lnTo>
                  <a:pt x="2732946" y="1830359"/>
                </a:lnTo>
                <a:lnTo>
                  <a:pt x="4322379" y="1830359"/>
                </a:lnTo>
                <a:lnTo>
                  <a:pt x="4322379" y="0"/>
                </a:lnTo>
                <a:lnTo>
                  <a:pt x="5465891" y="0"/>
                </a:lnTo>
                <a:lnTo>
                  <a:pt x="5465891" y="1830359"/>
                </a:lnTo>
                <a:lnTo>
                  <a:pt x="6858000" y="1830359"/>
                </a:lnTo>
                <a:lnTo>
                  <a:pt x="6858000" y="2973871"/>
                </a:lnTo>
                <a:lnTo>
                  <a:pt x="5465891" y="2973871"/>
                </a:lnTo>
                <a:lnTo>
                  <a:pt x="5465891" y="490012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67917F3-7C7D-4ADD-9FCB-EE37A7DA998B}"/>
              </a:ext>
            </a:extLst>
          </p:cNvPr>
          <p:cNvCxnSpPr/>
          <p:nvPr/>
        </p:nvCxnSpPr>
        <p:spPr>
          <a:xfrm>
            <a:off x="1277257" y="19739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03BA18E-BAAF-47DD-9A69-186E727D9753}"/>
              </a:ext>
            </a:extLst>
          </p:cNvPr>
          <p:cNvCxnSpPr/>
          <p:nvPr/>
        </p:nvCxnSpPr>
        <p:spPr>
          <a:xfrm>
            <a:off x="7366000" y="19739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7495B94-8570-4614-9DCC-B888EA2EB44E}"/>
              </a:ext>
            </a:extLst>
          </p:cNvPr>
          <p:cNvCxnSpPr/>
          <p:nvPr/>
        </p:nvCxnSpPr>
        <p:spPr>
          <a:xfrm>
            <a:off x="4296228" y="19739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68D8AE5-51A2-442F-BB35-E315D707DB4C}"/>
              </a:ext>
            </a:extLst>
          </p:cNvPr>
          <p:cNvCxnSpPr/>
          <p:nvPr/>
        </p:nvCxnSpPr>
        <p:spPr>
          <a:xfrm>
            <a:off x="10392229" y="19739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6EB1B0D-75E2-4572-8B24-6DEF95A65B2F}"/>
              </a:ext>
            </a:extLst>
          </p:cNvPr>
          <p:cNvCxnSpPr>
            <a:cxnSpLocks/>
          </p:cNvCxnSpPr>
          <p:nvPr/>
        </p:nvCxnSpPr>
        <p:spPr>
          <a:xfrm>
            <a:off x="3488417" y="268514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4695F587-25E0-4380-8647-BA954CF966B1}"/>
              </a:ext>
            </a:extLst>
          </p:cNvPr>
          <p:cNvCxnSpPr>
            <a:cxnSpLocks/>
          </p:cNvCxnSpPr>
          <p:nvPr/>
        </p:nvCxnSpPr>
        <p:spPr>
          <a:xfrm>
            <a:off x="3488417" y="2819400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E334AA9-6667-4DE1-9C64-039BD3EE7945}"/>
              </a:ext>
            </a:extLst>
          </p:cNvPr>
          <p:cNvCxnSpPr>
            <a:cxnSpLocks/>
          </p:cNvCxnSpPr>
          <p:nvPr/>
        </p:nvCxnSpPr>
        <p:spPr>
          <a:xfrm>
            <a:off x="3488417" y="5410200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3E9347E-AF25-47D9-8747-C888A90173A7}"/>
              </a:ext>
            </a:extLst>
          </p:cNvPr>
          <p:cNvCxnSpPr>
            <a:cxnSpLocks/>
          </p:cNvCxnSpPr>
          <p:nvPr/>
        </p:nvCxnSpPr>
        <p:spPr>
          <a:xfrm>
            <a:off x="6545942" y="268514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8F5C776-0B8A-4B6B-A82C-25CE974CD7F5}"/>
              </a:ext>
            </a:extLst>
          </p:cNvPr>
          <p:cNvCxnSpPr>
            <a:cxnSpLocks/>
          </p:cNvCxnSpPr>
          <p:nvPr/>
        </p:nvCxnSpPr>
        <p:spPr>
          <a:xfrm>
            <a:off x="6545942" y="2819400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CB92A7D-A8F6-4A8F-8813-B42274A7CB4D}"/>
              </a:ext>
            </a:extLst>
          </p:cNvPr>
          <p:cNvCxnSpPr>
            <a:cxnSpLocks/>
          </p:cNvCxnSpPr>
          <p:nvPr/>
        </p:nvCxnSpPr>
        <p:spPr>
          <a:xfrm>
            <a:off x="6545942" y="5410200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2DACCF8-E896-4AAF-9B6D-CC08D6F63930}"/>
              </a:ext>
            </a:extLst>
          </p:cNvPr>
          <p:cNvCxnSpPr>
            <a:cxnSpLocks/>
          </p:cNvCxnSpPr>
          <p:nvPr/>
        </p:nvCxnSpPr>
        <p:spPr>
          <a:xfrm>
            <a:off x="9622517" y="401864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0617012-16B1-4B99-9F1B-7DDB74084D29}"/>
              </a:ext>
            </a:extLst>
          </p:cNvPr>
          <p:cNvCxnSpPr>
            <a:cxnSpLocks/>
          </p:cNvCxnSpPr>
          <p:nvPr/>
        </p:nvCxnSpPr>
        <p:spPr>
          <a:xfrm>
            <a:off x="9622517" y="2952750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D0BE002-8AE2-4D7F-9236-489426702583}"/>
              </a:ext>
            </a:extLst>
          </p:cNvPr>
          <p:cNvCxnSpPr>
            <a:cxnSpLocks/>
          </p:cNvCxnSpPr>
          <p:nvPr/>
        </p:nvCxnSpPr>
        <p:spPr>
          <a:xfrm>
            <a:off x="9622517" y="5543550"/>
            <a:ext cx="0" cy="1124858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8EB4B68-FDF7-4BD2-8130-A82537F0643B}"/>
              </a:ext>
            </a:extLst>
          </p:cNvPr>
          <p:cNvCxnSpPr/>
          <p:nvPr/>
        </p:nvCxnSpPr>
        <p:spPr>
          <a:xfrm>
            <a:off x="1343932" y="47171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A6DB34AC-77D9-47D9-A93A-31685C36819E}"/>
              </a:ext>
            </a:extLst>
          </p:cNvPr>
          <p:cNvCxnSpPr/>
          <p:nvPr/>
        </p:nvCxnSpPr>
        <p:spPr>
          <a:xfrm>
            <a:off x="7432675" y="47171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F462C46-89C4-4BE7-A7BC-BD3B78DA0405}"/>
              </a:ext>
            </a:extLst>
          </p:cNvPr>
          <p:cNvCxnSpPr/>
          <p:nvPr/>
        </p:nvCxnSpPr>
        <p:spPr>
          <a:xfrm>
            <a:off x="4362903" y="47171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491EE96-26FD-4CFE-BF30-F3C628FFE0FC}"/>
              </a:ext>
            </a:extLst>
          </p:cNvPr>
          <p:cNvCxnSpPr/>
          <p:nvPr/>
        </p:nvCxnSpPr>
        <p:spPr>
          <a:xfrm>
            <a:off x="10458904" y="4717143"/>
            <a:ext cx="1480457" cy="0"/>
          </a:xfrm>
          <a:prstGeom prst="line">
            <a:avLst/>
          </a:prstGeom>
          <a:ln w="57150">
            <a:solidFill>
              <a:srgbClr val="FFC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71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E4324549-E29F-4C35-A8FD-05D69FD74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9" t="6388" r="11475" b="4027"/>
          <a:stretch/>
        </p:blipFill>
        <p:spPr>
          <a:xfrm>
            <a:off x="2714109" y="0"/>
            <a:ext cx="9477891" cy="6868808"/>
          </a:xfrm>
          <a:prstGeom prst="rect">
            <a:avLst/>
          </a:prstGeom>
          <a:ln>
            <a:noFill/>
          </a:ln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60C4657-CFD4-4507-A7BC-8FB3CDA88E1E}"/>
              </a:ext>
            </a:extLst>
          </p:cNvPr>
          <p:cNvSpPr/>
          <p:nvPr/>
        </p:nvSpPr>
        <p:spPr>
          <a:xfrm>
            <a:off x="0" y="0"/>
            <a:ext cx="2714109" cy="6868807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B451DCEF-17B7-44E5-8908-1C75348D5C9C}"/>
              </a:ext>
            </a:extLst>
          </p:cNvPr>
          <p:cNvSpPr/>
          <p:nvPr/>
        </p:nvSpPr>
        <p:spPr>
          <a:xfrm>
            <a:off x="114042" y="266700"/>
            <a:ext cx="2486025" cy="4772025"/>
          </a:xfrm>
          <a:prstGeom prst="roundRect">
            <a:avLst>
              <a:gd name="adj" fmla="val 12452"/>
            </a:avLst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75B794F-6D8B-4BBE-99FC-2CC517E209BB}"/>
              </a:ext>
            </a:extLst>
          </p:cNvPr>
          <p:cNvSpPr/>
          <p:nvPr/>
        </p:nvSpPr>
        <p:spPr>
          <a:xfrm>
            <a:off x="267981" y="809625"/>
            <a:ext cx="2125107" cy="368864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4C7748C5-CA8A-4DCE-8F46-A452238DFC51}"/>
              </a:ext>
            </a:extLst>
          </p:cNvPr>
          <p:cNvSpPr/>
          <p:nvPr/>
        </p:nvSpPr>
        <p:spPr>
          <a:xfrm>
            <a:off x="910789" y="490536"/>
            <a:ext cx="876297" cy="1242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C1CFDE7-BB94-45C5-815A-B90416B682E0}"/>
              </a:ext>
            </a:extLst>
          </p:cNvPr>
          <p:cNvSpPr/>
          <p:nvPr/>
        </p:nvSpPr>
        <p:spPr>
          <a:xfrm>
            <a:off x="2059400" y="449420"/>
            <a:ext cx="165328" cy="1653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CEBB2AEC-D3E7-4510-89EF-09BCCC993E6E}"/>
              </a:ext>
            </a:extLst>
          </p:cNvPr>
          <p:cNvSpPr/>
          <p:nvPr/>
        </p:nvSpPr>
        <p:spPr>
          <a:xfrm>
            <a:off x="1240292" y="4600414"/>
            <a:ext cx="307432" cy="30743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163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2450</TotalTime>
  <Words>24</Words>
  <Application>Microsoft Office PowerPoint</Application>
  <PresentationFormat>宽屏</PresentationFormat>
  <Paragraphs>15</Paragraphs>
  <Slides>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  <vt:variant>
        <vt:lpstr>自定义放映</vt:lpstr>
      </vt:variant>
      <vt:variant>
        <vt:i4>1</vt:i4>
      </vt:variant>
    </vt:vector>
  </HeadingPairs>
  <TitlesOfParts>
    <vt:vector size="12" baseType="lpstr">
      <vt:lpstr>Arial</vt:lpstr>
      <vt:lpstr>字魂70号-灵悦黑体</vt:lpstr>
      <vt:lpstr>Calibri Light</vt:lpstr>
      <vt:lpstr>Calibri</vt:lpstr>
      <vt:lpstr>Rockwell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孜孜 杨</dc:creator>
  <cp:lastModifiedBy>杨 孜孜</cp:lastModifiedBy>
  <cp:revision>86</cp:revision>
  <dcterms:created xsi:type="dcterms:W3CDTF">2019-08-14T14:30:34Z</dcterms:created>
  <dcterms:modified xsi:type="dcterms:W3CDTF">2020-03-19T04:01:58Z</dcterms:modified>
</cp:coreProperties>
</file>