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35" r:id="rId2"/>
    <p:sldId id="436" r:id="rId3"/>
    <p:sldId id="437" r:id="rId4"/>
    <p:sldId id="438" r:id="rId5"/>
    <p:sldId id="43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614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935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250027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879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85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497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749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377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074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24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174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1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28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281993" y="1825090"/>
            <a:ext cx="3258894" cy="3123736"/>
            <a:chOff x="4590092" y="2055409"/>
            <a:chExt cx="2474530" cy="2371902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" name="Freeform 421">
              <a:extLst/>
            </p:cNvPr>
            <p:cNvSpPr>
              <a:spLocks/>
            </p:cNvSpPr>
            <p:nvPr/>
          </p:nvSpPr>
          <p:spPr bwMode="auto">
            <a:xfrm>
              <a:off x="5041739" y="2690346"/>
              <a:ext cx="1545787" cy="379504"/>
            </a:xfrm>
            <a:custGeom>
              <a:avLst/>
              <a:gdLst>
                <a:gd name="T0" fmla="*/ 123 w 243"/>
                <a:gd name="T1" fmla="*/ 16 h 52"/>
                <a:gd name="T2" fmla="*/ 143 w 243"/>
                <a:gd name="T3" fmla="*/ 12 h 52"/>
                <a:gd name="T4" fmla="*/ 159 w 243"/>
                <a:gd name="T5" fmla="*/ 8 h 52"/>
                <a:gd name="T6" fmla="*/ 175 w 243"/>
                <a:gd name="T7" fmla="*/ 8 h 52"/>
                <a:gd name="T8" fmla="*/ 187 w 243"/>
                <a:gd name="T9" fmla="*/ 4 h 52"/>
                <a:gd name="T10" fmla="*/ 199 w 243"/>
                <a:gd name="T11" fmla="*/ 0 h 52"/>
                <a:gd name="T12" fmla="*/ 207 w 243"/>
                <a:gd name="T13" fmla="*/ 0 h 52"/>
                <a:gd name="T14" fmla="*/ 211 w 243"/>
                <a:gd name="T15" fmla="*/ 0 h 52"/>
                <a:gd name="T16" fmla="*/ 215 w 243"/>
                <a:gd name="T17" fmla="*/ 0 h 52"/>
                <a:gd name="T18" fmla="*/ 227 w 243"/>
                <a:gd name="T19" fmla="*/ 0 h 52"/>
                <a:gd name="T20" fmla="*/ 235 w 243"/>
                <a:gd name="T21" fmla="*/ 4 h 52"/>
                <a:gd name="T22" fmla="*/ 239 w 243"/>
                <a:gd name="T23" fmla="*/ 4 h 52"/>
                <a:gd name="T24" fmla="*/ 243 w 243"/>
                <a:gd name="T25" fmla="*/ 8 h 52"/>
                <a:gd name="T26" fmla="*/ 243 w 243"/>
                <a:gd name="T27" fmla="*/ 12 h 52"/>
                <a:gd name="T28" fmla="*/ 239 w 243"/>
                <a:gd name="T29" fmla="*/ 16 h 52"/>
                <a:gd name="T30" fmla="*/ 239 w 243"/>
                <a:gd name="T31" fmla="*/ 16 h 52"/>
                <a:gd name="T32" fmla="*/ 231 w 243"/>
                <a:gd name="T33" fmla="*/ 20 h 52"/>
                <a:gd name="T34" fmla="*/ 223 w 243"/>
                <a:gd name="T35" fmla="*/ 24 h 52"/>
                <a:gd name="T36" fmla="*/ 219 w 243"/>
                <a:gd name="T37" fmla="*/ 24 h 52"/>
                <a:gd name="T38" fmla="*/ 211 w 243"/>
                <a:gd name="T39" fmla="*/ 28 h 52"/>
                <a:gd name="T40" fmla="*/ 199 w 243"/>
                <a:gd name="T41" fmla="*/ 28 h 52"/>
                <a:gd name="T42" fmla="*/ 187 w 243"/>
                <a:gd name="T43" fmla="*/ 32 h 52"/>
                <a:gd name="T44" fmla="*/ 175 w 243"/>
                <a:gd name="T45" fmla="*/ 32 h 52"/>
                <a:gd name="T46" fmla="*/ 159 w 243"/>
                <a:gd name="T47" fmla="*/ 36 h 52"/>
                <a:gd name="T48" fmla="*/ 143 w 243"/>
                <a:gd name="T49" fmla="*/ 40 h 52"/>
                <a:gd name="T50" fmla="*/ 123 w 243"/>
                <a:gd name="T51" fmla="*/ 44 h 52"/>
                <a:gd name="T52" fmla="*/ 104 w 243"/>
                <a:gd name="T53" fmla="*/ 44 h 52"/>
                <a:gd name="T54" fmla="*/ 88 w 243"/>
                <a:gd name="T55" fmla="*/ 48 h 52"/>
                <a:gd name="T56" fmla="*/ 72 w 243"/>
                <a:gd name="T57" fmla="*/ 48 h 52"/>
                <a:gd name="T58" fmla="*/ 60 w 243"/>
                <a:gd name="T59" fmla="*/ 52 h 52"/>
                <a:gd name="T60" fmla="*/ 52 w 243"/>
                <a:gd name="T61" fmla="*/ 52 h 52"/>
                <a:gd name="T62" fmla="*/ 44 w 243"/>
                <a:gd name="T63" fmla="*/ 52 h 52"/>
                <a:gd name="T64" fmla="*/ 40 w 243"/>
                <a:gd name="T65" fmla="*/ 52 h 52"/>
                <a:gd name="T66" fmla="*/ 36 w 243"/>
                <a:gd name="T67" fmla="*/ 52 h 52"/>
                <a:gd name="T68" fmla="*/ 32 w 243"/>
                <a:gd name="T69" fmla="*/ 52 h 52"/>
                <a:gd name="T70" fmla="*/ 28 w 243"/>
                <a:gd name="T71" fmla="*/ 52 h 52"/>
                <a:gd name="T72" fmla="*/ 24 w 243"/>
                <a:gd name="T73" fmla="*/ 52 h 52"/>
                <a:gd name="T74" fmla="*/ 16 w 243"/>
                <a:gd name="T75" fmla="*/ 48 h 52"/>
                <a:gd name="T76" fmla="*/ 8 w 243"/>
                <a:gd name="T77" fmla="*/ 48 h 52"/>
                <a:gd name="T78" fmla="*/ 4 w 243"/>
                <a:gd name="T79" fmla="*/ 44 h 52"/>
                <a:gd name="T80" fmla="*/ 0 w 243"/>
                <a:gd name="T81" fmla="*/ 44 h 52"/>
                <a:gd name="T82" fmla="*/ 0 w 243"/>
                <a:gd name="T83" fmla="*/ 40 h 52"/>
                <a:gd name="T84" fmla="*/ 0 w 243"/>
                <a:gd name="T85" fmla="*/ 36 h 52"/>
                <a:gd name="T86" fmla="*/ 4 w 243"/>
                <a:gd name="T87" fmla="*/ 36 h 52"/>
                <a:gd name="T88" fmla="*/ 12 w 243"/>
                <a:gd name="T89" fmla="*/ 32 h 52"/>
                <a:gd name="T90" fmla="*/ 20 w 243"/>
                <a:gd name="T91" fmla="*/ 32 h 52"/>
                <a:gd name="T92" fmla="*/ 28 w 243"/>
                <a:gd name="T93" fmla="*/ 32 h 52"/>
                <a:gd name="T94" fmla="*/ 36 w 243"/>
                <a:gd name="T95" fmla="*/ 32 h 52"/>
                <a:gd name="T96" fmla="*/ 44 w 243"/>
                <a:gd name="T97" fmla="*/ 28 h 52"/>
                <a:gd name="T98" fmla="*/ 56 w 243"/>
                <a:gd name="T99" fmla="*/ 28 h 52"/>
                <a:gd name="T100" fmla="*/ 68 w 243"/>
                <a:gd name="T101" fmla="*/ 24 h 52"/>
                <a:gd name="T102" fmla="*/ 84 w 243"/>
                <a:gd name="T103" fmla="*/ 24 h 52"/>
                <a:gd name="T104" fmla="*/ 104 w 243"/>
                <a:gd name="T105" fmla="*/ 20 h 52"/>
                <a:gd name="T106" fmla="*/ 123 w 243"/>
                <a:gd name="T107" fmla="*/ 16 h 52"/>
                <a:gd name="T108" fmla="*/ 123 w 243"/>
                <a:gd name="T109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52">
                  <a:moveTo>
                    <a:pt x="123" y="16"/>
                  </a:moveTo>
                  <a:lnTo>
                    <a:pt x="143" y="12"/>
                  </a:lnTo>
                  <a:lnTo>
                    <a:pt x="159" y="8"/>
                  </a:lnTo>
                  <a:lnTo>
                    <a:pt x="175" y="8"/>
                  </a:lnTo>
                  <a:lnTo>
                    <a:pt x="187" y="4"/>
                  </a:lnTo>
                  <a:lnTo>
                    <a:pt x="199" y="0"/>
                  </a:lnTo>
                  <a:lnTo>
                    <a:pt x="207" y="0"/>
                  </a:lnTo>
                  <a:lnTo>
                    <a:pt x="211" y="0"/>
                  </a:lnTo>
                  <a:lnTo>
                    <a:pt x="215" y="0"/>
                  </a:lnTo>
                  <a:lnTo>
                    <a:pt x="227" y="0"/>
                  </a:lnTo>
                  <a:lnTo>
                    <a:pt x="235" y="4"/>
                  </a:lnTo>
                  <a:lnTo>
                    <a:pt x="239" y="4"/>
                  </a:lnTo>
                  <a:lnTo>
                    <a:pt x="243" y="8"/>
                  </a:lnTo>
                  <a:lnTo>
                    <a:pt x="243" y="12"/>
                  </a:lnTo>
                  <a:lnTo>
                    <a:pt x="239" y="16"/>
                  </a:lnTo>
                  <a:lnTo>
                    <a:pt x="239" y="16"/>
                  </a:lnTo>
                  <a:lnTo>
                    <a:pt x="231" y="20"/>
                  </a:lnTo>
                  <a:lnTo>
                    <a:pt x="223" y="24"/>
                  </a:lnTo>
                  <a:lnTo>
                    <a:pt x="219" y="24"/>
                  </a:lnTo>
                  <a:lnTo>
                    <a:pt x="211" y="28"/>
                  </a:lnTo>
                  <a:lnTo>
                    <a:pt x="199" y="28"/>
                  </a:lnTo>
                  <a:lnTo>
                    <a:pt x="187" y="32"/>
                  </a:lnTo>
                  <a:lnTo>
                    <a:pt x="175" y="32"/>
                  </a:lnTo>
                  <a:lnTo>
                    <a:pt x="159" y="36"/>
                  </a:lnTo>
                  <a:lnTo>
                    <a:pt x="143" y="40"/>
                  </a:lnTo>
                  <a:lnTo>
                    <a:pt x="123" y="44"/>
                  </a:lnTo>
                  <a:lnTo>
                    <a:pt x="104" y="44"/>
                  </a:lnTo>
                  <a:lnTo>
                    <a:pt x="88" y="48"/>
                  </a:lnTo>
                  <a:lnTo>
                    <a:pt x="72" y="48"/>
                  </a:lnTo>
                  <a:lnTo>
                    <a:pt x="60" y="52"/>
                  </a:lnTo>
                  <a:lnTo>
                    <a:pt x="52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36" y="52"/>
                  </a:lnTo>
                  <a:lnTo>
                    <a:pt x="32" y="52"/>
                  </a:lnTo>
                  <a:lnTo>
                    <a:pt x="28" y="52"/>
                  </a:lnTo>
                  <a:lnTo>
                    <a:pt x="24" y="52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4" y="36"/>
                  </a:lnTo>
                  <a:lnTo>
                    <a:pt x="12" y="32"/>
                  </a:lnTo>
                  <a:lnTo>
                    <a:pt x="20" y="32"/>
                  </a:lnTo>
                  <a:lnTo>
                    <a:pt x="28" y="32"/>
                  </a:lnTo>
                  <a:lnTo>
                    <a:pt x="36" y="32"/>
                  </a:lnTo>
                  <a:lnTo>
                    <a:pt x="44" y="28"/>
                  </a:lnTo>
                  <a:lnTo>
                    <a:pt x="56" y="28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104" y="20"/>
                  </a:lnTo>
                  <a:lnTo>
                    <a:pt x="123" y="16"/>
                  </a:lnTo>
                  <a:lnTo>
                    <a:pt x="123" y="1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Freeform 422">
              <a:extLst/>
            </p:cNvPr>
            <p:cNvSpPr>
              <a:spLocks/>
            </p:cNvSpPr>
            <p:nvPr/>
          </p:nvSpPr>
          <p:spPr bwMode="auto">
            <a:xfrm>
              <a:off x="4965404" y="3675599"/>
              <a:ext cx="788796" cy="751712"/>
            </a:xfrm>
            <a:custGeom>
              <a:avLst/>
              <a:gdLst>
                <a:gd name="T0" fmla="*/ 80 w 124"/>
                <a:gd name="T1" fmla="*/ 12 h 103"/>
                <a:gd name="T2" fmla="*/ 80 w 124"/>
                <a:gd name="T3" fmla="*/ 8 h 103"/>
                <a:gd name="T4" fmla="*/ 80 w 124"/>
                <a:gd name="T5" fmla="*/ 4 h 103"/>
                <a:gd name="T6" fmla="*/ 84 w 124"/>
                <a:gd name="T7" fmla="*/ 4 h 103"/>
                <a:gd name="T8" fmla="*/ 88 w 124"/>
                <a:gd name="T9" fmla="*/ 0 h 103"/>
                <a:gd name="T10" fmla="*/ 92 w 124"/>
                <a:gd name="T11" fmla="*/ 0 h 103"/>
                <a:gd name="T12" fmla="*/ 96 w 124"/>
                <a:gd name="T13" fmla="*/ 0 h 103"/>
                <a:gd name="T14" fmla="*/ 104 w 124"/>
                <a:gd name="T15" fmla="*/ 4 h 103"/>
                <a:gd name="T16" fmla="*/ 112 w 124"/>
                <a:gd name="T17" fmla="*/ 4 h 103"/>
                <a:gd name="T18" fmla="*/ 116 w 124"/>
                <a:gd name="T19" fmla="*/ 8 h 103"/>
                <a:gd name="T20" fmla="*/ 120 w 124"/>
                <a:gd name="T21" fmla="*/ 12 h 103"/>
                <a:gd name="T22" fmla="*/ 124 w 124"/>
                <a:gd name="T23" fmla="*/ 16 h 103"/>
                <a:gd name="T24" fmla="*/ 124 w 124"/>
                <a:gd name="T25" fmla="*/ 20 h 103"/>
                <a:gd name="T26" fmla="*/ 124 w 124"/>
                <a:gd name="T27" fmla="*/ 28 h 103"/>
                <a:gd name="T28" fmla="*/ 120 w 124"/>
                <a:gd name="T29" fmla="*/ 36 h 103"/>
                <a:gd name="T30" fmla="*/ 112 w 124"/>
                <a:gd name="T31" fmla="*/ 44 h 103"/>
                <a:gd name="T32" fmla="*/ 100 w 124"/>
                <a:gd name="T33" fmla="*/ 52 h 103"/>
                <a:gd name="T34" fmla="*/ 88 w 124"/>
                <a:gd name="T35" fmla="*/ 64 h 103"/>
                <a:gd name="T36" fmla="*/ 72 w 124"/>
                <a:gd name="T37" fmla="*/ 76 h 103"/>
                <a:gd name="T38" fmla="*/ 56 w 124"/>
                <a:gd name="T39" fmla="*/ 83 h 103"/>
                <a:gd name="T40" fmla="*/ 36 w 124"/>
                <a:gd name="T41" fmla="*/ 91 h 103"/>
                <a:gd name="T42" fmla="*/ 24 w 124"/>
                <a:gd name="T43" fmla="*/ 99 h 103"/>
                <a:gd name="T44" fmla="*/ 16 w 124"/>
                <a:gd name="T45" fmla="*/ 103 h 103"/>
                <a:gd name="T46" fmla="*/ 12 w 124"/>
                <a:gd name="T47" fmla="*/ 103 h 103"/>
                <a:gd name="T48" fmla="*/ 4 w 124"/>
                <a:gd name="T49" fmla="*/ 103 h 103"/>
                <a:gd name="T50" fmla="*/ 4 w 124"/>
                <a:gd name="T51" fmla="*/ 103 h 103"/>
                <a:gd name="T52" fmla="*/ 0 w 124"/>
                <a:gd name="T53" fmla="*/ 103 h 103"/>
                <a:gd name="T54" fmla="*/ 0 w 124"/>
                <a:gd name="T55" fmla="*/ 103 h 103"/>
                <a:gd name="T56" fmla="*/ 0 w 124"/>
                <a:gd name="T57" fmla="*/ 99 h 103"/>
                <a:gd name="T58" fmla="*/ 0 w 124"/>
                <a:gd name="T59" fmla="*/ 95 h 103"/>
                <a:gd name="T60" fmla="*/ 4 w 124"/>
                <a:gd name="T61" fmla="*/ 91 h 103"/>
                <a:gd name="T62" fmla="*/ 12 w 124"/>
                <a:gd name="T63" fmla="*/ 87 h 103"/>
                <a:gd name="T64" fmla="*/ 32 w 124"/>
                <a:gd name="T65" fmla="*/ 76 h 103"/>
                <a:gd name="T66" fmla="*/ 48 w 124"/>
                <a:gd name="T67" fmla="*/ 56 h 103"/>
                <a:gd name="T68" fmla="*/ 56 w 124"/>
                <a:gd name="T69" fmla="*/ 52 h 103"/>
                <a:gd name="T70" fmla="*/ 64 w 124"/>
                <a:gd name="T71" fmla="*/ 44 h 103"/>
                <a:gd name="T72" fmla="*/ 76 w 124"/>
                <a:gd name="T73" fmla="*/ 32 h 103"/>
                <a:gd name="T74" fmla="*/ 80 w 124"/>
                <a:gd name="T75" fmla="*/ 28 h 103"/>
                <a:gd name="T76" fmla="*/ 80 w 124"/>
                <a:gd name="T77" fmla="*/ 20 h 103"/>
                <a:gd name="T78" fmla="*/ 80 w 124"/>
                <a:gd name="T79" fmla="*/ 16 h 103"/>
                <a:gd name="T80" fmla="*/ 80 w 124"/>
                <a:gd name="T81" fmla="*/ 12 h 103"/>
                <a:gd name="T82" fmla="*/ 80 w 124"/>
                <a:gd name="T83" fmla="*/ 1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103">
                  <a:moveTo>
                    <a:pt x="80" y="12"/>
                  </a:moveTo>
                  <a:lnTo>
                    <a:pt x="80" y="8"/>
                  </a:lnTo>
                  <a:lnTo>
                    <a:pt x="80" y="4"/>
                  </a:lnTo>
                  <a:lnTo>
                    <a:pt x="84" y="4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104" y="4"/>
                  </a:lnTo>
                  <a:lnTo>
                    <a:pt x="112" y="4"/>
                  </a:lnTo>
                  <a:lnTo>
                    <a:pt x="116" y="8"/>
                  </a:lnTo>
                  <a:lnTo>
                    <a:pt x="120" y="12"/>
                  </a:lnTo>
                  <a:lnTo>
                    <a:pt x="124" y="16"/>
                  </a:lnTo>
                  <a:lnTo>
                    <a:pt x="124" y="20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2" y="44"/>
                  </a:lnTo>
                  <a:lnTo>
                    <a:pt x="100" y="52"/>
                  </a:lnTo>
                  <a:lnTo>
                    <a:pt x="88" y="64"/>
                  </a:lnTo>
                  <a:lnTo>
                    <a:pt x="72" y="76"/>
                  </a:lnTo>
                  <a:lnTo>
                    <a:pt x="56" y="83"/>
                  </a:lnTo>
                  <a:lnTo>
                    <a:pt x="36" y="91"/>
                  </a:lnTo>
                  <a:lnTo>
                    <a:pt x="24" y="99"/>
                  </a:lnTo>
                  <a:lnTo>
                    <a:pt x="16" y="103"/>
                  </a:lnTo>
                  <a:lnTo>
                    <a:pt x="12" y="103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0" y="95"/>
                  </a:lnTo>
                  <a:lnTo>
                    <a:pt x="4" y="91"/>
                  </a:lnTo>
                  <a:lnTo>
                    <a:pt x="12" y="87"/>
                  </a:lnTo>
                  <a:lnTo>
                    <a:pt x="32" y="76"/>
                  </a:lnTo>
                  <a:lnTo>
                    <a:pt x="48" y="56"/>
                  </a:lnTo>
                  <a:lnTo>
                    <a:pt x="56" y="52"/>
                  </a:lnTo>
                  <a:lnTo>
                    <a:pt x="64" y="44"/>
                  </a:lnTo>
                  <a:lnTo>
                    <a:pt x="76" y="32"/>
                  </a:lnTo>
                  <a:lnTo>
                    <a:pt x="80" y="28"/>
                  </a:lnTo>
                  <a:lnTo>
                    <a:pt x="80" y="20"/>
                  </a:lnTo>
                  <a:lnTo>
                    <a:pt x="80" y="16"/>
                  </a:lnTo>
                  <a:lnTo>
                    <a:pt x="80" y="12"/>
                  </a:lnTo>
                  <a:lnTo>
                    <a:pt x="80" y="12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Freeform 423">
              <a:extLst/>
            </p:cNvPr>
            <p:cNvSpPr>
              <a:spLocks/>
            </p:cNvSpPr>
            <p:nvPr/>
          </p:nvSpPr>
          <p:spPr bwMode="auto">
            <a:xfrm>
              <a:off x="6002290" y="3733984"/>
              <a:ext cx="687015" cy="576556"/>
            </a:xfrm>
            <a:custGeom>
              <a:avLst/>
              <a:gdLst>
                <a:gd name="T0" fmla="*/ 0 w 108"/>
                <a:gd name="T1" fmla="*/ 4 h 79"/>
                <a:gd name="T2" fmla="*/ 4 w 108"/>
                <a:gd name="T3" fmla="*/ 0 h 79"/>
                <a:gd name="T4" fmla="*/ 8 w 108"/>
                <a:gd name="T5" fmla="*/ 0 h 79"/>
                <a:gd name="T6" fmla="*/ 16 w 108"/>
                <a:gd name="T7" fmla="*/ 0 h 79"/>
                <a:gd name="T8" fmla="*/ 28 w 108"/>
                <a:gd name="T9" fmla="*/ 0 h 79"/>
                <a:gd name="T10" fmla="*/ 52 w 108"/>
                <a:gd name="T11" fmla="*/ 8 h 79"/>
                <a:gd name="T12" fmla="*/ 64 w 108"/>
                <a:gd name="T13" fmla="*/ 12 h 79"/>
                <a:gd name="T14" fmla="*/ 72 w 108"/>
                <a:gd name="T15" fmla="*/ 16 h 79"/>
                <a:gd name="T16" fmla="*/ 80 w 108"/>
                <a:gd name="T17" fmla="*/ 20 h 79"/>
                <a:gd name="T18" fmla="*/ 88 w 108"/>
                <a:gd name="T19" fmla="*/ 28 h 79"/>
                <a:gd name="T20" fmla="*/ 92 w 108"/>
                <a:gd name="T21" fmla="*/ 32 h 79"/>
                <a:gd name="T22" fmla="*/ 96 w 108"/>
                <a:gd name="T23" fmla="*/ 40 h 79"/>
                <a:gd name="T24" fmla="*/ 104 w 108"/>
                <a:gd name="T25" fmla="*/ 48 h 79"/>
                <a:gd name="T26" fmla="*/ 108 w 108"/>
                <a:gd name="T27" fmla="*/ 56 h 79"/>
                <a:gd name="T28" fmla="*/ 108 w 108"/>
                <a:gd name="T29" fmla="*/ 60 h 79"/>
                <a:gd name="T30" fmla="*/ 108 w 108"/>
                <a:gd name="T31" fmla="*/ 64 h 79"/>
                <a:gd name="T32" fmla="*/ 104 w 108"/>
                <a:gd name="T33" fmla="*/ 72 h 79"/>
                <a:gd name="T34" fmla="*/ 104 w 108"/>
                <a:gd name="T35" fmla="*/ 75 h 79"/>
                <a:gd name="T36" fmla="*/ 100 w 108"/>
                <a:gd name="T37" fmla="*/ 79 h 79"/>
                <a:gd name="T38" fmla="*/ 92 w 108"/>
                <a:gd name="T39" fmla="*/ 79 h 79"/>
                <a:gd name="T40" fmla="*/ 88 w 108"/>
                <a:gd name="T41" fmla="*/ 79 h 79"/>
                <a:gd name="T42" fmla="*/ 84 w 108"/>
                <a:gd name="T43" fmla="*/ 79 h 79"/>
                <a:gd name="T44" fmla="*/ 80 w 108"/>
                <a:gd name="T45" fmla="*/ 75 h 79"/>
                <a:gd name="T46" fmla="*/ 76 w 108"/>
                <a:gd name="T47" fmla="*/ 72 h 79"/>
                <a:gd name="T48" fmla="*/ 68 w 108"/>
                <a:gd name="T49" fmla="*/ 68 h 79"/>
                <a:gd name="T50" fmla="*/ 60 w 108"/>
                <a:gd name="T51" fmla="*/ 60 h 79"/>
                <a:gd name="T52" fmla="*/ 52 w 108"/>
                <a:gd name="T53" fmla="*/ 52 h 79"/>
                <a:gd name="T54" fmla="*/ 40 w 108"/>
                <a:gd name="T55" fmla="*/ 44 h 79"/>
                <a:gd name="T56" fmla="*/ 32 w 108"/>
                <a:gd name="T57" fmla="*/ 36 h 79"/>
                <a:gd name="T58" fmla="*/ 20 w 108"/>
                <a:gd name="T59" fmla="*/ 28 h 79"/>
                <a:gd name="T60" fmla="*/ 16 w 108"/>
                <a:gd name="T61" fmla="*/ 20 h 79"/>
                <a:gd name="T62" fmla="*/ 8 w 108"/>
                <a:gd name="T63" fmla="*/ 16 h 79"/>
                <a:gd name="T64" fmla="*/ 4 w 108"/>
                <a:gd name="T65" fmla="*/ 12 h 79"/>
                <a:gd name="T66" fmla="*/ 0 w 108"/>
                <a:gd name="T67" fmla="*/ 8 h 79"/>
                <a:gd name="T68" fmla="*/ 0 w 108"/>
                <a:gd name="T69" fmla="*/ 4 h 79"/>
                <a:gd name="T70" fmla="*/ 0 w 108"/>
                <a:gd name="T71" fmla="*/ 4 h 79"/>
                <a:gd name="T72" fmla="*/ 0 w 108"/>
                <a:gd name="T7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8" h="79">
                  <a:moveTo>
                    <a:pt x="0" y="4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52" y="8"/>
                  </a:lnTo>
                  <a:lnTo>
                    <a:pt x="64" y="12"/>
                  </a:lnTo>
                  <a:lnTo>
                    <a:pt x="72" y="16"/>
                  </a:lnTo>
                  <a:lnTo>
                    <a:pt x="80" y="20"/>
                  </a:lnTo>
                  <a:lnTo>
                    <a:pt x="88" y="28"/>
                  </a:lnTo>
                  <a:lnTo>
                    <a:pt x="92" y="32"/>
                  </a:lnTo>
                  <a:lnTo>
                    <a:pt x="96" y="40"/>
                  </a:lnTo>
                  <a:lnTo>
                    <a:pt x="104" y="48"/>
                  </a:lnTo>
                  <a:lnTo>
                    <a:pt x="108" y="56"/>
                  </a:lnTo>
                  <a:lnTo>
                    <a:pt x="108" y="60"/>
                  </a:lnTo>
                  <a:lnTo>
                    <a:pt x="108" y="64"/>
                  </a:lnTo>
                  <a:lnTo>
                    <a:pt x="104" y="72"/>
                  </a:lnTo>
                  <a:lnTo>
                    <a:pt x="104" y="75"/>
                  </a:lnTo>
                  <a:lnTo>
                    <a:pt x="100" y="79"/>
                  </a:lnTo>
                  <a:lnTo>
                    <a:pt x="92" y="79"/>
                  </a:lnTo>
                  <a:lnTo>
                    <a:pt x="88" y="79"/>
                  </a:lnTo>
                  <a:lnTo>
                    <a:pt x="84" y="79"/>
                  </a:lnTo>
                  <a:lnTo>
                    <a:pt x="80" y="75"/>
                  </a:lnTo>
                  <a:lnTo>
                    <a:pt x="76" y="72"/>
                  </a:lnTo>
                  <a:lnTo>
                    <a:pt x="68" y="68"/>
                  </a:lnTo>
                  <a:lnTo>
                    <a:pt x="60" y="60"/>
                  </a:lnTo>
                  <a:lnTo>
                    <a:pt x="52" y="52"/>
                  </a:lnTo>
                  <a:lnTo>
                    <a:pt x="40" y="44"/>
                  </a:lnTo>
                  <a:lnTo>
                    <a:pt x="32" y="36"/>
                  </a:lnTo>
                  <a:lnTo>
                    <a:pt x="20" y="28"/>
                  </a:lnTo>
                  <a:lnTo>
                    <a:pt x="16" y="20"/>
                  </a:lnTo>
                  <a:lnTo>
                    <a:pt x="8" y="16"/>
                  </a:lnTo>
                  <a:lnTo>
                    <a:pt x="4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Freeform 424">
              <a:extLst/>
            </p:cNvPr>
            <p:cNvSpPr>
              <a:spLocks/>
            </p:cNvSpPr>
            <p:nvPr/>
          </p:nvSpPr>
          <p:spPr bwMode="auto">
            <a:xfrm>
              <a:off x="5321634" y="2310842"/>
              <a:ext cx="330785" cy="1277179"/>
            </a:xfrm>
            <a:custGeom>
              <a:avLst/>
              <a:gdLst>
                <a:gd name="T0" fmla="*/ 4 w 52"/>
                <a:gd name="T1" fmla="*/ 16 h 175"/>
                <a:gd name="T2" fmla="*/ 4 w 52"/>
                <a:gd name="T3" fmla="*/ 12 h 175"/>
                <a:gd name="T4" fmla="*/ 0 w 52"/>
                <a:gd name="T5" fmla="*/ 8 h 175"/>
                <a:gd name="T6" fmla="*/ 0 w 52"/>
                <a:gd name="T7" fmla="*/ 8 h 175"/>
                <a:gd name="T8" fmla="*/ 4 w 52"/>
                <a:gd name="T9" fmla="*/ 4 h 175"/>
                <a:gd name="T10" fmla="*/ 4 w 52"/>
                <a:gd name="T11" fmla="*/ 0 h 175"/>
                <a:gd name="T12" fmla="*/ 8 w 52"/>
                <a:gd name="T13" fmla="*/ 0 h 175"/>
                <a:gd name="T14" fmla="*/ 16 w 52"/>
                <a:gd name="T15" fmla="*/ 0 h 175"/>
                <a:gd name="T16" fmla="*/ 24 w 52"/>
                <a:gd name="T17" fmla="*/ 0 h 175"/>
                <a:gd name="T18" fmla="*/ 36 w 52"/>
                <a:gd name="T19" fmla="*/ 4 h 175"/>
                <a:gd name="T20" fmla="*/ 40 w 52"/>
                <a:gd name="T21" fmla="*/ 8 h 175"/>
                <a:gd name="T22" fmla="*/ 48 w 52"/>
                <a:gd name="T23" fmla="*/ 8 h 175"/>
                <a:gd name="T24" fmla="*/ 48 w 52"/>
                <a:gd name="T25" fmla="*/ 12 h 175"/>
                <a:gd name="T26" fmla="*/ 52 w 52"/>
                <a:gd name="T27" fmla="*/ 16 h 175"/>
                <a:gd name="T28" fmla="*/ 52 w 52"/>
                <a:gd name="T29" fmla="*/ 20 h 175"/>
                <a:gd name="T30" fmla="*/ 52 w 52"/>
                <a:gd name="T31" fmla="*/ 28 h 175"/>
                <a:gd name="T32" fmla="*/ 52 w 52"/>
                <a:gd name="T33" fmla="*/ 36 h 175"/>
                <a:gd name="T34" fmla="*/ 52 w 52"/>
                <a:gd name="T35" fmla="*/ 44 h 175"/>
                <a:gd name="T36" fmla="*/ 48 w 52"/>
                <a:gd name="T37" fmla="*/ 52 h 175"/>
                <a:gd name="T38" fmla="*/ 48 w 52"/>
                <a:gd name="T39" fmla="*/ 68 h 175"/>
                <a:gd name="T40" fmla="*/ 48 w 52"/>
                <a:gd name="T41" fmla="*/ 80 h 175"/>
                <a:gd name="T42" fmla="*/ 48 w 52"/>
                <a:gd name="T43" fmla="*/ 100 h 175"/>
                <a:gd name="T44" fmla="*/ 48 w 52"/>
                <a:gd name="T45" fmla="*/ 120 h 175"/>
                <a:gd name="T46" fmla="*/ 48 w 52"/>
                <a:gd name="T47" fmla="*/ 143 h 175"/>
                <a:gd name="T48" fmla="*/ 48 w 52"/>
                <a:gd name="T49" fmla="*/ 171 h 175"/>
                <a:gd name="T50" fmla="*/ 20 w 52"/>
                <a:gd name="T51" fmla="*/ 175 h 175"/>
                <a:gd name="T52" fmla="*/ 20 w 52"/>
                <a:gd name="T53" fmla="*/ 159 h 175"/>
                <a:gd name="T54" fmla="*/ 20 w 52"/>
                <a:gd name="T55" fmla="*/ 139 h 175"/>
                <a:gd name="T56" fmla="*/ 20 w 52"/>
                <a:gd name="T57" fmla="*/ 116 h 175"/>
                <a:gd name="T58" fmla="*/ 20 w 52"/>
                <a:gd name="T59" fmla="*/ 92 h 175"/>
                <a:gd name="T60" fmla="*/ 20 w 52"/>
                <a:gd name="T61" fmla="*/ 80 h 175"/>
                <a:gd name="T62" fmla="*/ 16 w 52"/>
                <a:gd name="T63" fmla="*/ 68 h 175"/>
                <a:gd name="T64" fmla="*/ 16 w 52"/>
                <a:gd name="T65" fmla="*/ 60 h 175"/>
                <a:gd name="T66" fmla="*/ 16 w 52"/>
                <a:gd name="T67" fmla="*/ 52 h 175"/>
                <a:gd name="T68" fmla="*/ 16 w 52"/>
                <a:gd name="T69" fmla="*/ 44 h 175"/>
                <a:gd name="T70" fmla="*/ 16 w 52"/>
                <a:gd name="T71" fmla="*/ 36 h 175"/>
                <a:gd name="T72" fmla="*/ 16 w 52"/>
                <a:gd name="T73" fmla="*/ 32 h 175"/>
                <a:gd name="T74" fmla="*/ 12 w 52"/>
                <a:gd name="T75" fmla="*/ 28 h 175"/>
                <a:gd name="T76" fmla="*/ 12 w 52"/>
                <a:gd name="T77" fmla="*/ 24 h 175"/>
                <a:gd name="T78" fmla="*/ 12 w 52"/>
                <a:gd name="T79" fmla="*/ 20 h 175"/>
                <a:gd name="T80" fmla="*/ 4 w 52"/>
                <a:gd name="T81" fmla="*/ 16 h 175"/>
                <a:gd name="T82" fmla="*/ 4 w 52"/>
                <a:gd name="T83" fmla="*/ 1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2" h="175">
                  <a:moveTo>
                    <a:pt x="4" y="16"/>
                  </a:moveTo>
                  <a:lnTo>
                    <a:pt x="4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6" y="4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2"/>
                  </a:lnTo>
                  <a:lnTo>
                    <a:pt x="52" y="16"/>
                  </a:lnTo>
                  <a:lnTo>
                    <a:pt x="52" y="20"/>
                  </a:lnTo>
                  <a:lnTo>
                    <a:pt x="52" y="28"/>
                  </a:lnTo>
                  <a:lnTo>
                    <a:pt x="52" y="36"/>
                  </a:lnTo>
                  <a:lnTo>
                    <a:pt x="52" y="44"/>
                  </a:lnTo>
                  <a:lnTo>
                    <a:pt x="48" y="52"/>
                  </a:lnTo>
                  <a:lnTo>
                    <a:pt x="48" y="68"/>
                  </a:lnTo>
                  <a:lnTo>
                    <a:pt x="48" y="80"/>
                  </a:lnTo>
                  <a:lnTo>
                    <a:pt x="48" y="100"/>
                  </a:lnTo>
                  <a:lnTo>
                    <a:pt x="48" y="120"/>
                  </a:lnTo>
                  <a:lnTo>
                    <a:pt x="48" y="143"/>
                  </a:lnTo>
                  <a:lnTo>
                    <a:pt x="48" y="171"/>
                  </a:lnTo>
                  <a:lnTo>
                    <a:pt x="20" y="175"/>
                  </a:lnTo>
                  <a:lnTo>
                    <a:pt x="20" y="159"/>
                  </a:lnTo>
                  <a:lnTo>
                    <a:pt x="20" y="139"/>
                  </a:lnTo>
                  <a:lnTo>
                    <a:pt x="20" y="116"/>
                  </a:lnTo>
                  <a:lnTo>
                    <a:pt x="20" y="92"/>
                  </a:lnTo>
                  <a:lnTo>
                    <a:pt x="20" y="80"/>
                  </a:lnTo>
                  <a:lnTo>
                    <a:pt x="16" y="68"/>
                  </a:lnTo>
                  <a:lnTo>
                    <a:pt x="16" y="60"/>
                  </a:lnTo>
                  <a:lnTo>
                    <a:pt x="16" y="52"/>
                  </a:lnTo>
                  <a:lnTo>
                    <a:pt x="16" y="44"/>
                  </a:lnTo>
                  <a:lnTo>
                    <a:pt x="16" y="36"/>
                  </a:lnTo>
                  <a:lnTo>
                    <a:pt x="16" y="32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0"/>
                  </a:lnTo>
                  <a:lnTo>
                    <a:pt x="4" y="16"/>
                  </a:lnTo>
                  <a:lnTo>
                    <a:pt x="4" y="1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Freeform 425">
              <a:extLst/>
            </p:cNvPr>
            <p:cNvSpPr>
              <a:spLocks/>
            </p:cNvSpPr>
            <p:nvPr/>
          </p:nvSpPr>
          <p:spPr bwMode="auto">
            <a:xfrm>
              <a:off x="5900510" y="2055409"/>
              <a:ext cx="330785" cy="1474227"/>
            </a:xfrm>
            <a:custGeom>
              <a:avLst/>
              <a:gdLst>
                <a:gd name="T0" fmla="*/ 52 w 52"/>
                <a:gd name="T1" fmla="*/ 20 h 202"/>
                <a:gd name="T2" fmla="*/ 52 w 52"/>
                <a:gd name="T3" fmla="*/ 24 h 202"/>
                <a:gd name="T4" fmla="*/ 52 w 52"/>
                <a:gd name="T5" fmla="*/ 27 h 202"/>
                <a:gd name="T6" fmla="*/ 52 w 52"/>
                <a:gd name="T7" fmla="*/ 35 h 202"/>
                <a:gd name="T8" fmla="*/ 48 w 52"/>
                <a:gd name="T9" fmla="*/ 47 h 202"/>
                <a:gd name="T10" fmla="*/ 48 w 52"/>
                <a:gd name="T11" fmla="*/ 55 h 202"/>
                <a:gd name="T12" fmla="*/ 48 w 52"/>
                <a:gd name="T13" fmla="*/ 63 h 202"/>
                <a:gd name="T14" fmla="*/ 44 w 52"/>
                <a:gd name="T15" fmla="*/ 79 h 202"/>
                <a:gd name="T16" fmla="*/ 44 w 52"/>
                <a:gd name="T17" fmla="*/ 95 h 202"/>
                <a:gd name="T18" fmla="*/ 40 w 52"/>
                <a:gd name="T19" fmla="*/ 119 h 202"/>
                <a:gd name="T20" fmla="*/ 40 w 52"/>
                <a:gd name="T21" fmla="*/ 143 h 202"/>
                <a:gd name="T22" fmla="*/ 36 w 52"/>
                <a:gd name="T23" fmla="*/ 170 h 202"/>
                <a:gd name="T24" fmla="*/ 36 w 52"/>
                <a:gd name="T25" fmla="*/ 202 h 202"/>
                <a:gd name="T26" fmla="*/ 8 w 52"/>
                <a:gd name="T27" fmla="*/ 202 h 202"/>
                <a:gd name="T28" fmla="*/ 8 w 52"/>
                <a:gd name="T29" fmla="*/ 182 h 202"/>
                <a:gd name="T30" fmla="*/ 8 w 52"/>
                <a:gd name="T31" fmla="*/ 163 h 202"/>
                <a:gd name="T32" fmla="*/ 12 w 52"/>
                <a:gd name="T33" fmla="*/ 143 h 202"/>
                <a:gd name="T34" fmla="*/ 12 w 52"/>
                <a:gd name="T35" fmla="*/ 127 h 202"/>
                <a:gd name="T36" fmla="*/ 12 w 52"/>
                <a:gd name="T37" fmla="*/ 115 h 202"/>
                <a:gd name="T38" fmla="*/ 12 w 52"/>
                <a:gd name="T39" fmla="*/ 99 h 202"/>
                <a:gd name="T40" fmla="*/ 12 w 52"/>
                <a:gd name="T41" fmla="*/ 87 h 202"/>
                <a:gd name="T42" fmla="*/ 16 w 52"/>
                <a:gd name="T43" fmla="*/ 79 h 202"/>
                <a:gd name="T44" fmla="*/ 16 w 52"/>
                <a:gd name="T45" fmla="*/ 59 h 202"/>
                <a:gd name="T46" fmla="*/ 16 w 52"/>
                <a:gd name="T47" fmla="*/ 47 h 202"/>
                <a:gd name="T48" fmla="*/ 12 w 52"/>
                <a:gd name="T49" fmla="*/ 35 h 202"/>
                <a:gd name="T50" fmla="*/ 12 w 52"/>
                <a:gd name="T51" fmla="*/ 31 h 202"/>
                <a:gd name="T52" fmla="*/ 12 w 52"/>
                <a:gd name="T53" fmla="*/ 24 h 202"/>
                <a:gd name="T54" fmla="*/ 4 w 52"/>
                <a:gd name="T55" fmla="*/ 16 h 202"/>
                <a:gd name="T56" fmla="*/ 4 w 52"/>
                <a:gd name="T57" fmla="*/ 12 h 202"/>
                <a:gd name="T58" fmla="*/ 0 w 52"/>
                <a:gd name="T59" fmla="*/ 12 h 202"/>
                <a:gd name="T60" fmla="*/ 0 w 52"/>
                <a:gd name="T61" fmla="*/ 8 h 202"/>
                <a:gd name="T62" fmla="*/ 4 w 52"/>
                <a:gd name="T63" fmla="*/ 4 h 202"/>
                <a:gd name="T64" fmla="*/ 4 w 52"/>
                <a:gd name="T65" fmla="*/ 0 h 202"/>
                <a:gd name="T66" fmla="*/ 12 w 52"/>
                <a:gd name="T67" fmla="*/ 0 h 202"/>
                <a:gd name="T68" fmla="*/ 16 w 52"/>
                <a:gd name="T69" fmla="*/ 0 h 202"/>
                <a:gd name="T70" fmla="*/ 28 w 52"/>
                <a:gd name="T71" fmla="*/ 4 h 202"/>
                <a:gd name="T72" fmla="*/ 36 w 52"/>
                <a:gd name="T73" fmla="*/ 8 h 202"/>
                <a:gd name="T74" fmla="*/ 44 w 52"/>
                <a:gd name="T75" fmla="*/ 12 h 202"/>
                <a:gd name="T76" fmla="*/ 48 w 52"/>
                <a:gd name="T77" fmla="*/ 16 h 202"/>
                <a:gd name="T78" fmla="*/ 52 w 52"/>
                <a:gd name="T79" fmla="*/ 20 h 202"/>
                <a:gd name="T80" fmla="*/ 52 w 52"/>
                <a:gd name="T81" fmla="*/ 2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202">
                  <a:moveTo>
                    <a:pt x="52" y="20"/>
                  </a:moveTo>
                  <a:lnTo>
                    <a:pt x="52" y="24"/>
                  </a:lnTo>
                  <a:lnTo>
                    <a:pt x="52" y="27"/>
                  </a:lnTo>
                  <a:lnTo>
                    <a:pt x="52" y="35"/>
                  </a:lnTo>
                  <a:lnTo>
                    <a:pt x="48" y="47"/>
                  </a:lnTo>
                  <a:lnTo>
                    <a:pt x="48" y="55"/>
                  </a:lnTo>
                  <a:lnTo>
                    <a:pt x="48" y="63"/>
                  </a:lnTo>
                  <a:lnTo>
                    <a:pt x="44" y="79"/>
                  </a:lnTo>
                  <a:lnTo>
                    <a:pt x="44" y="95"/>
                  </a:lnTo>
                  <a:lnTo>
                    <a:pt x="40" y="119"/>
                  </a:lnTo>
                  <a:lnTo>
                    <a:pt x="40" y="143"/>
                  </a:lnTo>
                  <a:lnTo>
                    <a:pt x="36" y="170"/>
                  </a:lnTo>
                  <a:lnTo>
                    <a:pt x="36" y="202"/>
                  </a:lnTo>
                  <a:lnTo>
                    <a:pt x="8" y="202"/>
                  </a:lnTo>
                  <a:lnTo>
                    <a:pt x="8" y="182"/>
                  </a:lnTo>
                  <a:lnTo>
                    <a:pt x="8" y="163"/>
                  </a:lnTo>
                  <a:lnTo>
                    <a:pt x="12" y="143"/>
                  </a:lnTo>
                  <a:lnTo>
                    <a:pt x="12" y="127"/>
                  </a:lnTo>
                  <a:lnTo>
                    <a:pt x="12" y="115"/>
                  </a:lnTo>
                  <a:lnTo>
                    <a:pt x="12" y="99"/>
                  </a:lnTo>
                  <a:lnTo>
                    <a:pt x="12" y="87"/>
                  </a:lnTo>
                  <a:lnTo>
                    <a:pt x="16" y="79"/>
                  </a:lnTo>
                  <a:lnTo>
                    <a:pt x="16" y="59"/>
                  </a:lnTo>
                  <a:lnTo>
                    <a:pt x="16" y="47"/>
                  </a:lnTo>
                  <a:lnTo>
                    <a:pt x="12" y="35"/>
                  </a:lnTo>
                  <a:lnTo>
                    <a:pt x="12" y="31"/>
                  </a:lnTo>
                  <a:lnTo>
                    <a:pt x="12" y="24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8" y="4"/>
                  </a:lnTo>
                  <a:lnTo>
                    <a:pt x="36" y="8"/>
                  </a:lnTo>
                  <a:lnTo>
                    <a:pt x="44" y="12"/>
                  </a:lnTo>
                  <a:lnTo>
                    <a:pt x="48" y="16"/>
                  </a:lnTo>
                  <a:lnTo>
                    <a:pt x="52" y="20"/>
                  </a:lnTo>
                  <a:lnTo>
                    <a:pt x="52" y="2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426">
              <a:extLst/>
            </p:cNvPr>
            <p:cNvSpPr>
              <a:spLocks/>
            </p:cNvSpPr>
            <p:nvPr/>
          </p:nvSpPr>
          <p:spPr bwMode="auto">
            <a:xfrm>
              <a:off x="4590092" y="3266902"/>
              <a:ext cx="2474530" cy="496274"/>
            </a:xfrm>
            <a:custGeom>
              <a:avLst/>
              <a:gdLst>
                <a:gd name="T0" fmla="*/ 282 w 389"/>
                <a:gd name="T1" fmla="*/ 8 h 68"/>
                <a:gd name="T2" fmla="*/ 310 w 389"/>
                <a:gd name="T3" fmla="*/ 4 h 68"/>
                <a:gd name="T4" fmla="*/ 334 w 389"/>
                <a:gd name="T5" fmla="*/ 0 h 68"/>
                <a:gd name="T6" fmla="*/ 353 w 389"/>
                <a:gd name="T7" fmla="*/ 0 h 68"/>
                <a:gd name="T8" fmla="*/ 365 w 389"/>
                <a:gd name="T9" fmla="*/ 4 h 68"/>
                <a:gd name="T10" fmla="*/ 385 w 389"/>
                <a:gd name="T11" fmla="*/ 16 h 68"/>
                <a:gd name="T12" fmla="*/ 389 w 389"/>
                <a:gd name="T13" fmla="*/ 24 h 68"/>
                <a:gd name="T14" fmla="*/ 389 w 389"/>
                <a:gd name="T15" fmla="*/ 32 h 68"/>
                <a:gd name="T16" fmla="*/ 373 w 389"/>
                <a:gd name="T17" fmla="*/ 36 h 68"/>
                <a:gd name="T18" fmla="*/ 341 w 389"/>
                <a:gd name="T19" fmla="*/ 36 h 68"/>
                <a:gd name="T20" fmla="*/ 298 w 389"/>
                <a:gd name="T21" fmla="*/ 36 h 68"/>
                <a:gd name="T22" fmla="*/ 254 w 389"/>
                <a:gd name="T23" fmla="*/ 40 h 68"/>
                <a:gd name="T24" fmla="*/ 222 w 389"/>
                <a:gd name="T25" fmla="*/ 44 h 68"/>
                <a:gd name="T26" fmla="*/ 187 w 389"/>
                <a:gd name="T27" fmla="*/ 48 h 68"/>
                <a:gd name="T28" fmla="*/ 123 w 389"/>
                <a:gd name="T29" fmla="*/ 56 h 68"/>
                <a:gd name="T30" fmla="*/ 83 w 389"/>
                <a:gd name="T31" fmla="*/ 60 h 68"/>
                <a:gd name="T32" fmla="*/ 51 w 389"/>
                <a:gd name="T33" fmla="*/ 64 h 68"/>
                <a:gd name="T34" fmla="*/ 36 w 389"/>
                <a:gd name="T35" fmla="*/ 68 h 68"/>
                <a:gd name="T36" fmla="*/ 28 w 389"/>
                <a:gd name="T37" fmla="*/ 68 h 68"/>
                <a:gd name="T38" fmla="*/ 20 w 389"/>
                <a:gd name="T39" fmla="*/ 68 h 68"/>
                <a:gd name="T40" fmla="*/ 8 w 389"/>
                <a:gd name="T41" fmla="*/ 60 h 68"/>
                <a:gd name="T42" fmla="*/ 0 w 389"/>
                <a:gd name="T43" fmla="*/ 52 h 68"/>
                <a:gd name="T44" fmla="*/ 0 w 389"/>
                <a:gd name="T45" fmla="*/ 48 h 68"/>
                <a:gd name="T46" fmla="*/ 8 w 389"/>
                <a:gd name="T47" fmla="*/ 44 h 68"/>
                <a:gd name="T48" fmla="*/ 20 w 389"/>
                <a:gd name="T49" fmla="*/ 44 h 68"/>
                <a:gd name="T50" fmla="*/ 36 w 389"/>
                <a:gd name="T51" fmla="*/ 40 h 68"/>
                <a:gd name="T52" fmla="*/ 63 w 389"/>
                <a:gd name="T53" fmla="*/ 36 h 68"/>
                <a:gd name="T54" fmla="*/ 79 w 389"/>
                <a:gd name="T55" fmla="*/ 36 h 68"/>
                <a:gd name="T56" fmla="*/ 103 w 389"/>
                <a:gd name="T57" fmla="*/ 32 h 68"/>
                <a:gd name="T58" fmla="*/ 131 w 389"/>
                <a:gd name="T59" fmla="*/ 28 h 68"/>
                <a:gd name="T60" fmla="*/ 163 w 389"/>
                <a:gd name="T61" fmla="*/ 24 h 68"/>
                <a:gd name="T62" fmla="*/ 198 w 389"/>
                <a:gd name="T63" fmla="*/ 20 h 68"/>
                <a:gd name="T64" fmla="*/ 226 w 389"/>
                <a:gd name="T65" fmla="*/ 16 h 68"/>
                <a:gd name="T66" fmla="*/ 250 w 389"/>
                <a:gd name="T67" fmla="*/ 12 h 68"/>
                <a:gd name="T68" fmla="*/ 266 w 389"/>
                <a:gd name="T69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9" h="68">
                  <a:moveTo>
                    <a:pt x="266" y="12"/>
                  </a:moveTo>
                  <a:lnTo>
                    <a:pt x="282" y="8"/>
                  </a:lnTo>
                  <a:lnTo>
                    <a:pt x="298" y="4"/>
                  </a:lnTo>
                  <a:lnTo>
                    <a:pt x="310" y="4"/>
                  </a:lnTo>
                  <a:lnTo>
                    <a:pt x="322" y="0"/>
                  </a:lnTo>
                  <a:lnTo>
                    <a:pt x="334" y="0"/>
                  </a:lnTo>
                  <a:lnTo>
                    <a:pt x="341" y="0"/>
                  </a:lnTo>
                  <a:lnTo>
                    <a:pt x="353" y="0"/>
                  </a:lnTo>
                  <a:lnTo>
                    <a:pt x="361" y="4"/>
                  </a:lnTo>
                  <a:lnTo>
                    <a:pt x="365" y="4"/>
                  </a:lnTo>
                  <a:lnTo>
                    <a:pt x="381" y="12"/>
                  </a:lnTo>
                  <a:lnTo>
                    <a:pt x="385" y="16"/>
                  </a:lnTo>
                  <a:lnTo>
                    <a:pt x="389" y="20"/>
                  </a:lnTo>
                  <a:lnTo>
                    <a:pt x="389" y="24"/>
                  </a:lnTo>
                  <a:lnTo>
                    <a:pt x="389" y="28"/>
                  </a:lnTo>
                  <a:lnTo>
                    <a:pt x="389" y="32"/>
                  </a:lnTo>
                  <a:lnTo>
                    <a:pt x="385" y="32"/>
                  </a:lnTo>
                  <a:lnTo>
                    <a:pt x="373" y="36"/>
                  </a:lnTo>
                  <a:lnTo>
                    <a:pt x="361" y="36"/>
                  </a:lnTo>
                  <a:lnTo>
                    <a:pt x="341" y="36"/>
                  </a:lnTo>
                  <a:lnTo>
                    <a:pt x="322" y="36"/>
                  </a:lnTo>
                  <a:lnTo>
                    <a:pt x="298" y="36"/>
                  </a:lnTo>
                  <a:lnTo>
                    <a:pt x="270" y="36"/>
                  </a:lnTo>
                  <a:lnTo>
                    <a:pt x="254" y="40"/>
                  </a:lnTo>
                  <a:lnTo>
                    <a:pt x="238" y="40"/>
                  </a:lnTo>
                  <a:lnTo>
                    <a:pt x="222" y="44"/>
                  </a:lnTo>
                  <a:lnTo>
                    <a:pt x="206" y="44"/>
                  </a:lnTo>
                  <a:lnTo>
                    <a:pt x="187" y="48"/>
                  </a:lnTo>
                  <a:lnTo>
                    <a:pt x="167" y="48"/>
                  </a:lnTo>
                  <a:lnTo>
                    <a:pt x="123" y="56"/>
                  </a:lnTo>
                  <a:lnTo>
                    <a:pt x="99" y="60"/>
                  </a:lnTo>
                  <a:lnTo>
                    <a:pt x="83" y="60"/>
                  </a:lnTo>
                  <a:lnTo>
                    <a:pt x="67" y="64"/>
                  </a:lnTo>
                  <a:lnTo>
                    <a:pt x="51" y="64"/>
                  </a:lnTo>
                  <a:lnTo>
                    <a:pt x="44" y="68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8" y="68"/>
                  </a:lnTo>
                  <a:lnTo>
                    <a:pt x="24" y="68"/>
                  </a:lnTo>
                  <a:lnTo>
                    <a:pt x="20" y="68"/>
                  </a:lnTo>
                  <a:lnTo>
                    <a:pt x="16" y="64"/>
                  </a:lnTo>
                  <a:lnTo>
                    <a:pt x="8" y="60"/>
                  </a:lnTo>
                  <a:lnTo>
                    <a:pt x="4" y="52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20" y="44"/>
                  </a:lnTo>
                  <a:lnTo>
                    <a:pt x="28" y="44"/>
                  </a:lnTo>
                  <a:lnTo>
                    <a:pt x="36" y="40"/>
                  </a:lnTo>
                  <a:lnTo>
                    <a:pt x="51" y="40"/>
                  </a:lnTo>
                  <a:lnTo>
                    <a:pt x="63" y="36"/>
                  </a:lnTo>
                  <a:lnTo>
                    <a:pt x="71" y="36"/>
                  </a:lnTo>
                  <a:lnTo>
                    <a:pt x="79" y="36"/>
                  </a:lnTo>
                  <a:lnTo>
                    <a:pt x="91" y="32"/>
                  </a:lnTo>
                  <a:lnTo>
                    <a:pt x="103" y="32"/>
                  </a:lnTo>
                  <a:lnTo>
                    <a:pt x="115" y="32"/>
                  </a:lnTo>
                  <a:lnTo>
                    <a:pt x="131" y="28"/>
                  </a:lnTo>
                  <a:lnTo>
                    <a:pt x="147" y="28"/>
                  </a:lnTo>
                  <a:lnTo>
                    <a:pt x="163" y="24"/>
                  </a:lnTo>
                  <a:lnTo>
                    <a:pt x="183" y="20"/>
                  </a:lnTo>
                  <a:lnTo>
                    <a:pt x="198" y="20"/>
                  </a:lnTo>
                  <a:lnTo>
                    <a:pt x="210" y="16"/>
                  </a:lnTo>
                  <a:lnTo>
                    <a:pt x="226" y="16"/>
                  </a:lnTo>
                  <a:lnTo>
                    <a:pt x="238" y="16"/>
                  </a:lnTo>
                  <a:lnTo>
                    <a:pt x="250" y="12"/>
                  </a:lnTo>
                  <a:lnTo>
                    <a:pt x="258" y="12"/>
                  </a:lnTo>
                  <a:lnTo>
                    <a:pt x="266" y="12"/>
                  </a:lnTo>
                  <a:lnTo>
                    <a:pt x="266" y="12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1" name="Freeform 421">
            <a:extLst/>
          </p:cNvPr>
          <p:cNvSpPr>
            <a:spLocks/>
          </p:cNvSpPr>
          <p:nvPr/>
        </p:nvSpPr>
        <p:spPr bwMode="auto">
          <a:xfrm>
            <a:off x="4876801" y="2661286"/>
            <a:ext cx="2035763" cy="499797"/>
          </a:xfrm>
          <a:custGeom>
            <a:avLst/>
            <a:gdLst>
              <a:gd name="T0" fmla="*/ 123 w 243"/>
              <a:gd name="T1" fmla="*/ 16 h 52"/>
              <a:gd name="T2" fmla="*/ 143 w 243"/>
              <a:gd name="T3" fmla="*/ 12 h 52"/>
              <a:gd name="T4" fmla="*/ 159 w 243"/>
              <a:gd name="T5" fmla="*/ 8 h 52"/>
              <a:gd name="T6" fmla="*/ 175 w 243"/>
              <a:gd name="T7" fmla="*/ 8 h 52"/>
              <a:gd name="T8" fmla="*/ 187 w 243"/>
              <a:gd name="T9" fmla="*/ 4 h 52"/>
              <a:gd name="T10" fmla="*/ 199 w 243"/>
              <a:gd name="T11" fmla="*/ 0 h 52"/>
              <a:gd name="T12" fmla="*/ 207 w 243"/>
              <a:gd name="T13" fmla="*/ 0 h 52"/>
              <a:gd name="T14" fmla="*/ 211 w 243"/>
              <a:gd name="T15" fmla="*/ 0 h 52"/>
              <a:gd name="T16" fmla="*/ 215 w 243"/>
              <a:gd name="T17" fmla="*/ 0 h 52"/>
              <a:gd name="T18" fmla="*/ 227 w 243"/>
              <a:gd name="T19" fmla="*/ 0 h 52"/>
              <a:gd name="T20" fmla="*/ 235 w 243"/>
              <a:gd name="T21" fmla="*/ 4 h 52"/>
              <a:gd name="T22" fmla="*/ 239 w 243"/>
              <a:gd name="T23" fmla="*/ 4 h 52"/>
              <a:gd name="T24" fmla="*/ 243 w 243"/>
              <a:gd name="T25" fmla="*/ 8 h 52"/>
              <a:gd name="T26" fmla="*/ 243 w 243"/>
              <a:gd name="T27" fmla="*/ 12 h 52"/>
              <a:gd name="T28" fmla="*/ 239 w 243"/>
              <a:gd name="T29" fmla="*/ 16 h 52"/>
              <a:gd name="T30" fmla="*/ 239 w 243"/>
              <a:gd name="T31" fmla="*/ 16 h 52"/>
              <a:gd name="T32" fmla="*/ 231 w 243"/>
              <a:gd name="T33" fmla="*/ 20 h 52"/>
              <a:gd name="T34" fmla="*/ 223 w 243"/>
              <a:gd name="T35" fmla="*/ 24 h 52"/>
              <a:gd name="T36" fmla="*/ 219 w 243"/>
              <a:gd name="T37" fmla="*/ 24 h 52"/>
              <a:gd name="T38" fmla="*/ 211 w 243"/>
              <a:gd name="T39" fmla="*/ 28 h 52"/>
              <a:gd name="T40" fmla="*/ 199 w 243"/>
              <a:gd name="T41" fmla="*/ 28 h 52"/>
              <a:gd name="T42" fmla="*/ 187 w 243"/>
              <a:gd name="T43" fmla="*/ 32 h 52"/>
              <a:gd name="T44" fmla="*/ 175 w 243"/>
              <a:gd name="T45" fmla="*/ 32 h 52"/>
              <a:gd name="T46" fmla="*/ 159 w 243"/>
              <a:gd name="T47" fmla="*/ 36 h 52"/>
              <a:gd name="T48" fmla="*/ 143 w 243"/>
              <a:gd name="T49" fmla="*/ 40 h 52"/>
              <a:gd name="T50" fmla="*/ 123 w 243"/>
              <a:gd name="T51" fmla="*/ 44 h 52"/>
              <a:gd name="T52" fmla="*/ 104 w 243"/>
              <a:gd name="T53" fmla="*/ 44 h 52"/>
              <a:gd name="T54" fmla="*/ 88 w 243"/>
              <a:gd name="T55" fmla="*/ 48 h 52"/>
              <a:gd name="T56" fmla="*/ 72 w 243"/>
              <a:gd name="T57" fmla="*/ 48 h 52"/>
              <a:gd name="T58" fmla="*/ 60 w 243"/>
              <a:gd name="T59" fmla="*/ 52 h 52"/>
              <a:gd name="T60" fmla="*/ 52 w 243"/>
              <a:gd name="T61" fmla="*/ 52 h 52"/>
              <a:gd name="T62" fmla="*/ 44 w 243"/>
              <a:gd name="T63" fmla="*/ 52 h 52"/>
              <a:gd name="T64" fmla="*/ 40 w 243"/>
              <a:gd name="T65" fmla="*/ 52 h 52"/>
              <a:gd name="T66" fmla="*/ 36 w 243"/>
              <a:gd name="T67" fmla="*/ 52 h 52"/>
              <a:gd name="T68" fmla="*/ 32 w 243"/>
              <a:gd name="T69" fmla="*/ 52 h 52"/>
              <a:gd name="T70" fmla="*/ 28 w 243"/>
              <a:gd name="T71" fmla="*/ 52 h 52"/>
              <a:gd name="T72" fmla="*/ 24 w 243"/>
              <a:gd name="T73" fmla="*/ 52 h 52"/>
              <a:gd name="T74" fmla="*/ 16 w 243"/>
              <a:gd name="T75" fmla="*/ 48 h 52"/>
              <a:gd name="T76" fmla="*/ 8 w 243"/>
              <a:gd name="T77" fmla="*/ 48 h 52"/>
              <a:gd name="T78" fmla="*/ 4 w 243"/>
              <a:gd name="T79" fmla="*/ 44 h 52"/>
              <a:gd name="T80" fmla="*/ 0 w 243"/>
              <a:gd name="T81" fmla="*/ 44 h 52"/>
              <a:gd name="T82" fmla="*/ 0 w 243"/>
              <a:gd name="T83" fmla="*/ 40 h 52"/>
              <a:gd name="T84" fmla="*/ 0 w 243"/>
              <a:gd name="T85" fmla="*/ 36 h 52"/>
              <a:gd name="T86" fmla="*/ 4 w 243"/>
              <a:gd name="T87" fmla="*/ 36 h 52"/>
              <a:gd name="T88" fmla="*/ 12 w 243"/>
              <a:gd name="T89" fmla="*/ 32 h 52"/>
              <a:gd name="T90" fmla="*/ 20 w 243"/>
              <a:gd name="T91" fmla="*/ 32 h 52"/>
              <a:gd name="T92" fmla="*/ 28 w 243"/>
              <a:gd name="T93" fmla="*/ 32 h 52"/>
              <a:gd name="T94" fmla="*/ 36 w 243"/>
              <a:gd name="T95" fmla="*/ 32 h 52"/>
              <a:gd name="T96" fmla="*/ 44 w 243"/>
              <a:gd name="T97" fmla="*/ 28 h 52"/>
              <a:gd name="T98" fmla="*/ 56 w 243"/>
              <a:gd name="T99" fmla="*/ 28 h 52"/>
              <a:gd name="T100" fmla="*/ 68 w 243"/>
              <a:gd name="T101" fmla="*/ 24 h 52"/>
              <a:gd name="T102" fmla="*/ 84 w 243"/>
              <a:gd name="T103" fmla="*/ 24 h 52"/>
              <a:gd name="T104" fmla="*/ 104 w 243"/>
              <a:gd name="T105" fmla="*/ 20 h 52"/>
              <a:gd name="T106" fmla="*/ 123 w 243"/>
              <a:gd name="T107" fmla="*/ 16 h 52"/>
              <a:gd name="T108" fmla="*/ 123 w 243"/>
              <a:gd name="T109" fmla="*/ 1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3" h="52">
                <a:moveTo>
                  <a:pt x="123" y="16"/>
                </a:moveTo>
                <a:lnTo>
                  <a:pt x="143" y="12"/>
                </a:lnTo>
                <a:lnTo>
                  <a:pt x="159" y="8"/>
                </a:lnTo>
                <a:lnTo>
                  <a:pt x="175" y="8"/>
                </a:lnTo>
                <a:lnTo>
                  <a:pt x="187" y="4"/>
                </a:lnTo>
                <a:lnTo>
                  <a:pt x="199" y="0"/>
                </a:lnTo>
                <a:lnTo>
                  <a:pt x="207" y="0"/>
                </a:lnTo>
                <a:lnTo>
                  <a:pt x="211" y="0"/>
                </a:lnTo>
                <a:lnTo>
                  <a:pt x="215" y="0"/>
                </a:lnTo>
                <a:lnTo>
                  <a:pt x="227" y="0"/>
                </a:lnTo>
                <a:lnTo>
                  <a:pt x="235" y="4"/>
                </a:lnTo>
                <a:lnTo>
                  <a:pt x="239" y="4"/>
                </a:lnTo>
                <a:lnTo>
                  <a:pt x="243" y="8"/>
                </a:lnTo>
                <a:lnTo>
                  <a:pt x="243" y="12"/>
                </a:lnTo>
                <a:lnTo>
                  <a:pt x="239" y="16"/>
                </a:lnTo>
                <a:lnTo>
                  <a:pt x="239" y="16"/>
                </a:lnTo>
                <a:lnTo>
                  <a:pt x="231" y="20"/>
                </a:lnTo>
                <a:lnTo>
                  <a:pt x="223" y="24"/>
                </a:lnTo>
                <a:lnTo>
                  <a:pt x="219" y="24"/>
                </a:lnTo>
                <a:lnTo>
                  <a:pt x="211" y="28"/>
                </a:lnTo>
                <a:lnTo>
                  <a:pt x="199" y="28"/>
                </a:lnTo>
                <a:lnTo>
                  <a:pt x="187" y="32"/>
                </a:lnTo>
                <a:lnTo>
                  <a:pt x="175" y="32"/>
                </a:lnTo>
                <a:lnTo>
                  <a:pt x="159" y="36"/>
                </a:lnTo>
                <a:lnTo>
                  <a:pt x="143" y="40"/>
                </a:lnTo>
                <a:lnTo>
                  <a:pt x="123" y="44"/>
                </a:lnTo>
                <a:lnTo>
                  <a:pt x="104" y="44"/>
                </a:lnTo>
                <a:lnTo>
                  <a:pt x="88" y="48"/>
                </a:lnTo>
                <a:lnTo>
                  <a:pt x="72" y="48"/>
                </a:lnTo>
                <a:lnTo>
                  <a:pt x="60" y="52"/>
                </a:lnTo>
                <a:lnTo>
                  <a:pt x="52" y="52"/>
                </a:lnTo>
                <a:lnTo>
                  <a:pt x="44" y="52"/>
                </a:lnTo>
                <a:lnTo>
                  <a:pt x="40" y="52"/>
                </a:lnTo>
                <a:lnTo>
                  <a:pt x="36" y="52"/>
                </a:lnTo>
                <a:lnTo>
                  <a:pt x="32" y="52"/>
                </a:lnTo>
                <a:lnTo>
                  <a:pt x="28" y="52"/>
                </a:lnTo>
                <a:lnTo>
                  <a:pt x="24" y="52"/>
                </a:lnTo>
                <a:lnTo>
                  <a:pt x="16" y="48"/>
                </a:lnTo>
                <a:lnTo>
                  <a:pt x="8" y="48"/>
                </a:lnTo>
                <a:lnTo>
                  <a:pt x="4" y="44"/>
                </a:lnTo>
                <a:lnTo>
                  <a:pt x="0" y="44"/>
                </a:lnTo>
                <a:lnTo>
                  <a:pt x="0" y="40"/>
                </a:lnTo>
                <a:lnTo>
                  <a:pt x="0" y="36"/>
                </a:lnTo>
                <a:lnTo>
                  <a:pt x="4" y="36"/>
                </a:lnTo>
                <a:lnTo>
                  <a:pt x="12" y="32"/>
                </a:lnTo>
                <a:lnTo>
                  <a:pt x="20" y="32"/>
                </a:lnTo>
                <a:lnTo>
                  <a:pt x="28" y="32"/>
                </a:lnTo>
                <a:lnTo>
                  <a:pt x="36" y="32"/>
                </a:lnTo>
                <a:lnTo>
                  <a:pt x="44" y="28"/>
                </a:lnTo>
                <a:lnTo>
                  <a:pt x="56" y="28"/>
                </a:lnTo>
                <a:lnTo>
                  <a:pt x="68" y="24"/>
                </a:lnTo>
                <a:lnTo>
                  <a:pt x="84" y="24"/>
                </a:lnTo>
                <a:lnTo>
                  <a:pt x="104" y="20"/>
                </a:lnTo>
                <a:lnTo>
                  <a:pt x="123" y="16"/>
                </a:lnTo>
                <a:lnTo>
                  <a:pt x="123" y="16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Freeform 422">
            <a:extLst/>
          </p:cNvPr>
          <p:cNvSpPr>
            <a:spLocks/>
          </p:cNvSpPr>
          <p:nvPr/>
        </p:nvSpPr>
        <p:spPr bwMode="auto">
          <a:xfrm>
            <a:off x="4776269" y="3958840"/>
            <a:ext cx="1038825" cy="989986"/>
          </a:xfrm>
          <a:custGeom>
            <a:avLst/>
            <a:gdLst>
              <a:gd name="T0" fmla="*/ 80 w 124"/>
              <a:gd name="T1" fmla="*/ 12 h 103"/>
              <a:gd name="T2" fmla="*/ 80 w 124"/>
              <a:gd name="T3" fmla="*/ 8 h 103"/>
              <a:gd name="T4" fmla="*/ 80 w 124"/>
              <a:gd name="T5" fmla="*/ 4 h 103"/>
              <a:gd name="T6" fmla="*/ 84 w 124"/>
              <a:gd name="T7" fmla="*/ 4 h 103"/>
              <a:gd name="T8" fmla="*/ 88 w 124"/>
              <a:gd name="T9" fmla="*/ 0 h 103"/>
              <a:gd name="T10" fmla="*/ 92 w 124"/>
              <a:gd name="T11" fmla="*/ 0 h 103"/>
              <a:gd name="T12" fmla="*/ 96 w 124"/>
              <a:gd name="T13" fmla="*/ 0 h 103"/>
              <a:gd name="T14" fmla="*/ 104 w 124"/>
              <a:gd name="T15" fmla="*/ 4 h 103"/>
              <a:gd name="T16" fmla="*/ 112 w 124"/>
              <a:gd name="T17" fmla="*/ 4 h 103"/>
              <a:gd name="T18" fmla="*/ 116 w 124"/>
              <a:gd name="T19" fmla="*/ 8 h 103"/>
              <a:gd name="T20" fmla="*/ 120 w 124"/>
              <a:gd name="T21" fmla="*/ 12 h 103"/>
              <a:gd name="T22" fmla="*/ 124 w 124"/>
              <a:gd name="T23" fmla="*/ 16 h 103"/>
              <a:gd name="T24" fmla="*/ 124 w 124"/>
              <a:gd name="T25" fmla="*/ 20 h 103"/>
              <a:gd name="T26" fmla="*/ 124 w 124"/>
              <a:gd name="T27" fmla="*/ 28 h 103"/>
              <a:gd name="T28" fmla="*/ 120 w 124"/>
              <a:gd name="T29" fmla="*/ 36 h 103"/>
              <a:gd name="T30" fmla="*/ 112 w 124"/>
              <a:gd name="T31" fmla="*/ 44 h 103"/>
              <a:gd name="T32" fmla="*/ 100 w 124"/>
              <a:gd name="T33" fmla="*/ 52 h 103"/>
              <a:gd name="T34" fmla="*/ 88 w 124"/>
              <a:gd name="T35" fmla="*/ 64 h 103"/>
              <a:gd name="T36" fmla="*/ 72 w 124"/>
              <a:gd name="T37" fmla="*/ 76 h 103"/>
              <a:gd name="T38" fmla="*/ 56 w 124"/>
              <a:gd name="T39" fmla="*/ 83 h 103"/>
              <a:gd name="T40" fmla="*/ 36 w 124"/>
              <a:gd name="T41" fmla="*/ 91 h 103"/>
              <a:gd name="T42" fmla="*/ 24 w 124"/>
              <a:gd name="T43" fmla="*/ 99 h 103"/>
              <a:gd name="T44" fmla="*/ 16 w 124"/>
              <a:gd name="T45" fmla="*/ 103 h 103"/>
              <a:gd name="T46" fmla="*/ 12 w 124"/>
              <a:gd name="T47" fmla="*/ 103 h 103"/>
              <a:gd name="T48" fmla="*/ 4 w 124"/>
              <a:gd name="T49" fmla="*/ 103 h 103"/>
              <a:gd name="T50" fmla="*/ 4 w 124"/>
              <a:gd name="T51" fmla="*/ 103 h 103"/>
              <a:gd name="T52" fmla="*/ 0 w 124"/>
              <a:gd name="T53" fmla="*/ 103 h 103"/>
              <a:gd name="T54" fmla="*/ 0 w 124"/>
              <a:gd name="T55" fmla="*/ 103 h 103"/>
              <a:gd name="T56" fmla="*/ 0 w 124"/>
              <a:gd name="T57" fmla="*/ 99 h 103"/>
              <a:gd name="T58" fmla="*/ 0 w 124"/>
              <a:gd name="T59" fmla="*/ 95 h 103"/>
              <a:gd name="T60" fmla="*/ 4 w 124"/>
              <a:gd name="T61" fmla="*/ 91 h 103"/>
              <a:gd name="T62" fmla="*/ 12 w 124"/>
              <a:gd name="T63" fmla="*/ 87 h 103"/>
              <a:gd name="T64" fmla="*/ 32 w 124"/>
              <a:gd name="T65" fmla="*/ 76 h 103"/>
              <a:gd name="T66" fmla="*/ 48 w 124"/>
              <a:gd name="T67" fmla="*/ 56 h 103"/>
              <a:gd name="T68" fmla="*/ 56 w 124"/>
              <a:gd name="T69" fmla="*/ 52 h 103"/>
              <a:gd name="T70" fmla="*/ 64 w 124"/>
              <a:gd name="T71" fmla="*/ 44 h 103"/>
              <a:gd name="T72" fmla="*/ 76 w 124"/>
              <a:gd name="T73" fmla="*/ 32 h 103"/>
              <a:gd name="T74" fmla="*/ 80 w 124"/>
              <a:gd name="T75" fmla="*/ 28 h 103"/>
              <a:gd name="T76" fmla="*/ 80 w 124"/>
              <a:gd name="T77" fmla="*/ 20 h 103"/>
              <a:gd name="T78" fmla="*/ 80 w 124"/>
              <a:gd name="T79" fmla="*/ 16 h 103"/>
              <a:gd name="T80" fmla="*/ 80 w 124"/>
              <a:gd name="T81" fmla="*/ 12 h 103"/>
              <a:gd name="T82" fmla="*/ 80 w 124"/>
              <a:gd name="T83" fmla="*/ 1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03">
                <a:moveTo>
                  <a:pt x="80" y="12"/>
                </a:moveTo>
                <a:lnTo>
                  <a:pt x="80" y="8"/>
                </a:lnTo>
                <a:lnTo>
                  <a:pt x="80" y="4"/>
                </a:lnTo>
                <a:lnTo>
                  <a:pt x="84" y="4"/>
                </a:lnTo>
                <a:lnTo>
                  <a:pt x="88" y="0"/>
                </a:lnTo>
                <a:lnTo>
                  <a:pt x="92" y="0"/>
                </a:lnTo>
                <a:lnTo>
                  <a:pt x="96" y="0"/>
                </a:lnTo>
                <a:lnTo>
                  <a:pt x="104" y="4"/>
                </a:lnTo>
                <a:lnTo>
                  <a:pt x="112" y="4"/>
                </a:lnTo>
                <a:lnTo>
                  <a:pt x="116" y="8"/>
                </a:lnTo>
                <a:lnTo>
                  <a:pt x="120" y="12"/>
                </a:lnTo>
                <a:lnTo>
                  <a:pt x="124" y="16"/>
                </a:lnTo>
                <a:lnTo>
                  <a:pt x="124" y="20"/>
                </a:lnTo>
                <a:lnTo>
                  <a:pt x="124" y="28"/>
                </a:lnTo>
                <a:lnTo>
                  <a:pt x="120" y="36"/>
                </a:lnTo>
                <a:lnTo>
                  <a:pt x="112" y="44"/>
                </a:lnTo>
                <a:lnTo>
                  <a:pt x="100" y="52"/>
                </a:lnTo>
                <a:lnTo>
                  <a:pt x="88" y="64"/>
                </a:lnTo>
                <a:lnTo>
                  <a:pt x="72" y="76"/>
                </a:lnTo>
                <a:lnTo>
                  <a:pt x="56" y="83"/>
                </a:lnTo>
                <a:lnTo>
                  <a:pt x="36" y="91"/>
                </a:lnTo>
                <a:lnTo>
                  <a:pt x="24" y="99"/>
                </a:lnTo>
                <a:lnTo>
                  <a:pt x="16" y="103"/>
                </a:lnTo>
                <a:lnTo>
                  <a:pt x="12" y="103"/>
                </a:lnTo>
                <a:lnTo>
                  <a:pt x="4" y="103"/>
                </a:lnTo>
                <a:lnTo>
                  <a:pt x="4" y="103"/>
                </a:lnTo>
                <a:lnTo>
                  <a:pt x="0" y="103"/>
                </a:lnTo>
                <a:lnTo>
                  <a:pt x="0" y="103"/>
                </a:lnTo>
                <a:lnTo>
                  <a:pt x="0" y="99"/>
                </a:lnTo>
                <a:lnTo>
                  <a:pt x="0" y="95"/>
                </a:lnTo>
                <a:lnTo>
                  <a:pt x="4" y="91"/>
                </a:lnTo>
                <a:lnTo>
                  <a:pt x="12" y="87"/>
                </a:lnTo>
                <a:lnTo>
                  <a:pt x="32" y="76"/>
                </a:lnTo>
                <a:lnTo>
                  <a:pt x="48" y="56"/>
                </a:lnTo>
                <a:lnTo>
                  <a:pt x="56" y="52"/>
                </a:lnTo>
                <a:lnTo>
                  <a:pt x="64" y="44"/>
                </a:lnTo>
                <a:lnTo>
                  <a:pt x="76" y="32"/>
                </a:lnTo>
                <a:lnTo>
                  <a:pt x="80" y="28"/>
                </a:lnTo>
                <a:lnTo>
                  <a:pt x="80" y="20"/>
                </a:lnTo>
                <a:lnTo>
                  <a:pt x="80" y="16"/>
                </a:lnTo>
                <a:lnTo>
                  <a:pt x="80" y="12"/>
                </a:lnTo>
                <a:lnTo>
                  <a:pt x="80" y="12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Freeform 423">
            <a:extLst/>
          </p:cNvPr>
          <p:cNvSpPr>
            <a:spLocks/>
          </p:cNvSpPr>
          <p:nvPr/>
        </p:nvSpPr>
        <p:spPr bwMode="auto">
          <a:xfrm>
            <a:off x="6141822" y="4035732"/>
            <a:ext cx="904782" cy="759310"/>
          </a:xfrm>
          <a:custGeom>
            <a:avLst/>
            <a:gdLst>
              <a:gd name="T0" fmla="*/ 0 w 108"/>
              <a:gd name="T1" fmla="*/ 4 h 79"/>
              <a:gd name="T2" fmla="*/ 4 w 108"/>
              <a:gd name="T3" fmla="*/ 0 h 79"/>
              <a:gd name="T4" fmla="*/ 8 w 108"/>
              <a:gd name="T5" fmla="*/ 0 h 79"/>
              <a:gd name="T6" fmla="*/ 16 w 108"/>
              <a:gd name="T7" fmla="*/ 0 h 79"/>
              <a:gd name="T8" fmla="*/ 28 w 108"/>
              <a:gd name="T9" fmla="*/ 0 h 79"/>
              <a:gd name="T10" fmla="*/ 52 w 108"/>
              <a:gd name="T11" fmla="*/ 8 h 79"/>
              <a:gd name="T12" fmla="*/ 64 w 108"/>
              <a:gd name="T13" fmla="*/ 12 h 79"/>
              <a:gd name="T14" fmla="*/ 72 w 108"/>
              <a:gd name="T15" fmla="*/ 16 h 79"/>
              <a:gd name="T16" fmla="*/ 80 w 108"/>
              <a:gd name="T17" fmla="*/ 20 h 79"/>
              <a:gd name="T18" fmla="*/ 88 w 108"/>
              <a:gd name="T19" fmla="*/ 28 h 79"/>
              <a:gd name="T20" fmla="*/ 92 w 108"/>
              <a:gd name="T21" fmla="*/ 32 h 79"/>
              <a:gd name="T22" fmla="*/ 96 w 108"/>
              <a:gd name="T23" fmla="*/ 40 h 79"/>
              <a:gd name="T24" fmla="*/ 104 w 108"/>
              <a:gd name="T25" fmla="*/ 48 h 79"/>
              <a:gd name="T26" fmla="*/ 108 w 108"/>
              <a:gd name="T27" fmla="*/ 56 h 79"/>
              <a:gd name="T28" fmla="*/ 108 w 108"/>
              <a:gd name="T29" fmla="*/ 60 h 79"/>
              <a:gd name="T30" fmla="*/ 108 w 108"/>
              <a:gd name="T31" fmla="*/ 64 h 79"/>
              <a:gd name="T32" fmla="*/ 104 w 108"/>
              <a:gd name="T33" fmla="*/ 72 h 79"/>
              <a:gd name="T34" fmla="*/ 104 w 108"/>
              <a:gd name="T35" fmla="*/ 75 h 79"/>
              <a:gd name="T36" fmla="*/ 100 w 108"/>
              <a:gd name="T37" fmla="*/ 79 h 79"/>
              <a:gd name="T38" fmla="*/ 92 w 108"/>
              <a:gd name="T39" fmla="*/ 79 h 79"/>
              <a:gd name="T40" fmla="*/ 88 w 108"/>
              <a:gd name="T41" fmla="*/ 79 h 79"/>
              <a:gd name="T42" fmla="*/ 84 w 108"/>
              <a:gd name="T43" fmla="*/ 79 h 79"/>
              <a:gd name="T44" fmla="*/ 80 w 108"/>
              <a:gd name="T45" fmla="*/ 75 h 79"/>
              <a:gd name="T46" fmla="*/ 76 w 108"/>
              <a:gd name="T47" fmla="*/ 72 h 79"/>
              <a:gd name="T48" fmla="*/ 68 w 108"/>
              <a:gd name="T49" fmla="*/ 68 h 79"/>
              <a:gd name="T50" fmla="*/ 60 w 108"/>
              <a:gd name="T51" fmla="*/ 60 h 79"/>
              <a:gd name="T52" fmla="*/ 52 w 108"/>
              <a:gd name="T53" fmla="*/ 52 h 79"/>
              <a:gd name="T54" fmla="*/ 40 w 108"/>
              <a:gd name="T55" fmla="*/ 44 h 79"/>
              <a:gd name="T56" fmla="*/ 32 w 108"/>
              <a:gd name="T57" fmla="*/ 36 h 79"/>
              <a:gd name="T58" fmla="*/ 20 w 108"/>
              <a:gd name="T59" fmla="*/ 28 h 79"/>
              <a:gd name="T60" fmla="*/ 16 w 108"/>
              <a:gd name="T61" fmla="*/ 20 h 79"/>
              <a:gd name="T62" fmla="*/ 8 w 108"/>
              <a:gd name="T63" fmla="*/ 16 h 79"/>
              <a:gd name="T64" fmla="*/ 4 w 108"/>
              <a:gd name="T65" fmla="*/ 12 h 79"/>
              <a:gd name="T66" fmla="*/ 0 w 108"/>
              <a:gd name="T67" fmla="*/ 8 h 79"/>
              <a:gd name="T68" fmla="*/ 0 w 108"/>
              <a:gd name="T69" fmla="*/ 4 h 79"/>
              <a:gd name="T70" fmla="*/ 0 w 108"/>
              <a:gd name="T71" fmla="*/ 4 h 79"/>
              <a:gd name="T72" fmla="*/ 0 w 108"/>
              <a:gd name="T73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8" h="79">
                <a:moveTo>
                  <a:pt x="0" y="4"/>
                </a:moveTo>
                <a:lnTo>
                  <a:pt x="4" y="0"/>
                </a:lnTo>
                <a:lnTo>
                  <a:pt x="8" y="0"/>
                </a:lnTo>
                <a:lnTo>
                  <a:pt x="16" y="0"/>
                </a:lnTo>
                <a:lnTo>
                  <a:pt x="28" y="0"/>
                </a:lnTo>
                <a:lnTo>
                  <a:pt x="52" y="8"/>
                </a:lnTo>
                <a:lnTo>
                  <a:pt x="64" y="12"/>
                </a:lnTo>
                <a:lnTo>
                  <a:pt x="72" y="16"/>
                </a:lnTo>
                <a:lnTo>
                  <a:pt x="80" y="20"/>
                </a:lnTo>
                <a:lnTo>
                  <a:pt x="88" y="28"/>
                </a:lnTo>
                <a:lnTo>
                  <a:pt x="92" y="32"/>
                </a:lnTo>
                <a:lnTo>
                  <a:pt x="96" y="40"/>
                </a:lnTo>
                <a:lnTo>
                  <a:pt x="104" y="48"/>
                </a:lnTo>
                <a:lnTo>
                  <a:pt x="108" y="56"/>
                </a:lnTo>
                <a:lnTo>
                  <a:pt x="108" y="60"/>
                </a:lnTo>
                <a:lnTo>
                  <a:pt x="108" y="64"/>
                </a:lnTo>
                <a:lnTo>
                  <a:pt x="104" y="72"/>
                </a:lnTo>
                <a:lnTo>
                  <a:pt x="104" y="75"/>
                </a:lnTo>
                <a:lnTo>
                  <a:pt x="100" y="79"/>
                </a:lnTo>
                <a:lnTo>
                  <a:pt x="92" y="79"/>
                </a:lnTo>
                <a:lnTo>
                  <a:pt x="88" y="79"/>
                </a:lnTo>
                <a:lnTo>
                  <a:pt x="84" y="79"/>
                </a:lnTo>
                <a:lnTo>
                  <a:pt x="80" y="75"/>
                </a:lnTo>
                <a:lnTo>
                  <a:pt x="76" y="72"/>
                </a:lnTo>
                <a:lnTo>
                  <a:pt x="68" y="68"/>
                </a:lnTo>
                <a:lnTo>
                  <a:pt x="60" y="60"/>
                </a:lnTo>
                <a:lnTo>
                  <a:pt x="52" y="52"/>
                </a:lnTo>
                <a:lnTo>
                  <a:pt x="40" y="44"/>
                </a:lnTo>
                <a:lnTo>
                  <a:pt x="32" y="36"/>
                </a:lnTo>
                <a:lnTo>
                  <a:pt x="20" y="28"/>
                </a:lnTo>
                <a:lnTo>
                  <a:pt x="16" y="20"/>
                </a:lnTo>
                <a:lnTo>
                  <a:pt x="8" y="16"/>
                </a:lnTo>
                <a:lnTo>
                  <a:pt x="4" y="12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Freeform 424">
            <a:extLst/>
          </p:cNvPr>
          <p:cNvSpPr>
            <a:spLocks/>
          </p:cNvSpPr>
          <p:nvPr/>
        </p:nvSpPr>
        <p:spPr bwMode="auto">
          <a:xfrm>
            <a:off x="5245415" y="2161489"/>
            <a:ext cx="435636" cy="1682013"/>
          </a:xfrm>
          <a:custGeom>
            <a:avLst/>
            <a:gdLst>
              <a:gd name="T0" fmla="*/ 4 w 52"/>
              <a:gd name="T1" fmla="*/ 16 h 175"/>
              <a:gd name="T2" fmla="*/ 4 w 52"/>
              <a:gd name="T3" fmla="*/ 12 h 175"/>
              <a:gd name="T4" fmla="*/ 0 w 52"/>
              <a:gd name="T5" fmla="*/ 8 h 175"/>
              <a:gd name="T6" fmla="*/ 0 w 52"/>
              <a:gd name="T7" fmla="*/ 8 h 175"/>
              <a:gd name="T8" fmla="*/ 4 w 52"/>
              <a:gd name="T9" fmla="*/ 4 h 175"/>
              <a:gd name="T10" fmla="*/ 4 w 52"/>
              <a:gd name="T11" fmla="*/ 0 h 175"/>
              <a:gd name="T12" fmla="*/ 8 w 52"/>
              <a:gd name="T13" fmla="*/ 0 h 175"/>
              <a:gd name="T14" fmla="*/ 16 w 52"/>
              <a:gd name="T15" fmla="*/ 0 h 175"/>
              <a:gd name="T16" fmla="*/ 24 w 52"/>
              <a:gd name="T17" fmla="*/ 0 h 175"/>
              <a:gd name="T18" fmla="*/ 36 w 52"/>
              <a:gd name="T19" fmla="*/ 4 h 175"/>
              <a:gd name="T20" fmla="*/ 40 w 52"/>
              <a:gd name="T21" fmla="*/ 8 h 175"/>
              <a:gd name="T22" fmla="*/ 48 w 52"/>
              <a:gd name="T23" fmla="*/ 8 h 175"/>
              <a:gd name="T24" fmla="*/ 48 w 52"/>
              <a:gd name="T25" fmla="*/ 12 h 175"/>
              <a:gd name="T26" fmla="*/ 52 w 52"/>
              <a:gd name="T27" fmla="*/ 16 h 175"/>
              <a:gd name="T28" fmla="*/ 52 w 52"/>
              <a:gd name="T29" fmla="*/ 20 h 175"/>
              <a:gd name="T30" fmla="*/ 52 w 52"/>
              <a:gd name="T31" fmla="*/ 28 h 175"/>
              <a:gd name="T32" fmla="*/ 52 w 52"/>
              <a:gd name="T33" fmla="*/ 36 h 175"/>
              <a:gd name="T34" fmla="*/ 52 w 52"/>
              <a:gd name="T35" fmla="*/ 44 h 175"/>
              <a:gd name="T36" fmla="*/ 48 w 52"/>
              <a:gd name="T37" fmla="*/ 52 h 175"/>
              <a:gd name="T38" fmla="*/ 48 w 52"/>
              <a:gd name="T39" fmla="*/ 68 h 175"/>
              <a:gd name="T40" fmla="*/ 48 w 52"/>
              <a:gd name="T41" fmla="*/ 80 h 175"/>
              <a:gd name="T42" fmla="*/ 48 w 52"/>
              <a:gd name="T43" fmla="*/ 100 h 175"/>
              <a:gd name="T44" fmla="*/ 48 w 52"/>
              <a:gd name="T45" fmla="*/ 120 h 175"/>
              <a:gd name="T46" fmla="*/ 48 w 52"/>
              <a:gd name="T47" fmla="*/ 143 h 175"/>
              <a:gd name="T48" fmla="*/ 48 w 52"/>
              <a:gd name="T49" fmla="*/ 171 h 175"/>
              <a:gd name="T50" fmla="*/ 20 w 52"/>
              <a:gd name="T51" fmla="*/ 175 h 175"/>
              <a:gd name="T52" fmla="*/ 20 w 52"/>
              <a:gd name="T53" fmla="*/ 159 h 175"/>
              <a:gd name="T54" fmla="*/ 20 w 52"/>
              <a:gd name="T55" fmla="*/ 139 h 175"/>
              <a:gd name="T56" fmla="*/ 20 w 52"/>
              <a:gd name="T57" fmla="*/ 116 h 175"/>
              <a:gd name="T58" fmla="*/ 20 w 52"/>
              <a:gd name="T59" fmla="*/ 92 h 175"/>
              <a:gd name="T60" fmla="*/ 20 w 52"/>
              <a:gd name="T61" fmla="*/ 80 h 175"/>
              <a:gd name="T62" fmla="*/ 16 w 52"/>
              <a:gd name="T63" fmla="*/ 68 h 175"/>
              <a:gd name="T64" fmla="*/ 16 w 52"/>
              <a:gd name="T65" fmla="*/ 60 h 175"/>
              <a:gd name="T66" fmla="*/ 16 w 52"/>
              <a:gd name="T67" fmla="*/ 52 h 175"/>
              <a:gd name="T68" fmla="*/ 16 w 52"/>
              <a:gd name="T69" fmla="*/ 44 h 175"/>
              <a:gd name="T70" fmla="*/ 16 w 52"/>
              <a:gd name="T71" fmla="*/ 36 h 175"/>
              <a:gd name="T72" fmla="*/ 16 w 52"/>
              <a:gd name="T73" fmla="*/ 32 h 175"/>
              <a:gd name="T74" fmla="*/ 12 w 52"/>
              <a:gd name="T75" fmla="*/ 28 h 175"/>
              <a:gd name="T76" fmla="*/ 12 w 52"/>
              <a:gd name="T77" fmla="*/ 24 h 175"/>
              <a:gd name="T78" fmla="*/ 12 w 52"/>
              <a:gd name="T79" fmla="*/ 20 h 175"/>
              <a:gd name="T80" fmla="*/ 4 w 52"/>
              <a:gd name="T81" fmla="*/ 16 h 175"/>
              <a:gd name="T82" fmla="*/ 4 w 52"/>
              <a:gd name="T83" fmla="*/ 16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2" h="175">
                <a:moveTo>
                  <a:pt x="4" y="16"/>
                </a:moveTo>
                <a:lnTo>
                  <a:pt x="4" y="12"/>
                </a:lnTo>
                <a:lnTo>
                  <a:pt x="0" y="8"/>
                </a:lnTo>
                <a:lnTo>
                  <a:pt x="0" y="8"/>
                </a:lnTo>
                <a:lnTo>
                  <a:pt x="4" y="4"/>
                </a:lnTo>
                <a:lnTo>
                  <a:pt x="4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6" y="4"/>
                </a:lnTo>
                <a:lnTo>
                  <a:pt x="40" y="8"/>
                </a:lnTo>
                <a:lnTo>
                  <a:pt x="48" y="8"/>
                </a:lnTo>
                <a:lnTo>
                  <a:pt x="48" y="12"/>
                </a:lnTo>
                <a:lnTo>
                  <a:pt x="52" y="16"/>
                </a:lnTo>
                <a:lnTo>
                  <a:pt x="52" y="20"/>
                </a:lnTo>
                <a:lnTo>
                  <a:pt x="52" y="28"/>
                </a:lnTo>
                <a:lnTo>
                  <a:pt x="52" y="36"/>
                </a:lnTo>
                <a:lnTo>
                  <a:pt x="52" y="44"/>
                </a:lnTo>
                <a:lnTo>
                  <a:pt x="48" y="52"/>
                </a:lnTo>
                <a:lnTo>
                  <a:pt x="48" y="68"/>
                </a:lnTo>
                <a:lnTo>
                  <a:pt x="48" y="80"/>
                </a:lnTo>
                <a:lnTo>
                  <a:pt x="48" y="100"/>
                </a:lnTo>
                <a:lnTo>
                  <a:pt x="48" y="120"/>
                </a:lnTo>
                <a:lnTo>
                  <a:pt x="48" y="143"/>
                </a:lnTo>
                <a:lnTo>
                  <a:pt x="48" y="171"/>
                </a:lnTo>
                <a:lnTo>
                  <a:pt x="20" y="175"/>
                </a:lnTo>
                <a:lnTo>
                  <a:pt x="20" y="159"/>
                </a:lnTo>
                <a:lnTo>
                  <a:pt x="20" y="139"/>
                </a:lnTo>
                <a:lnTo>
                  <a:pt x="20" y="116"/>
                </a:lnTo>
                <a:lnTo>
                  <a:pt x="20" y="92"/>
                </a:lnTo>
                <a:lnTo>
                  <a:pt x="20" y="80"/>
                </a:lnTo>
                <a:lnTo>
                  <a:pt x="16" y="68"/>
                </a:lnTo>
                <a:lnTo>
                  <a:pt x="16" y="60"/>
                </a:lnTo>
                <a:lnTo>
                  <a:pt x="16" y="52"/>
                </a:lnTo>
                <a:lnTo>
                  <a:pt x="16" y="44"/>
                </a:lnTo>
                <a:lnTo>
                  <a:pt x="16" y="36"/>
                </a:lnTo>
                <a:lnTo>
                  <a:pt x="16" y="32"/>
                </a:lnTo>
                <a:lnTo>
                  <a:pt x="12" y="28"/>
                </a:lnTo>
                <a:lnTo>
                  <a:pt x="12" y="24"/>
                </a:lnTo>
                <a:lnTo>
                  <a:pt x="12" y="20"/>
                </a:lnTo>
                <a:lnTo>
                  <a:pt x="4" y="16"/>
                </a:lnTo>
                <a:lnTo>
                  <a:pt x="4" y="16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Freeform 425">
            <a:extLst/>
          </p:cNvPr>
          <p:cNvSpPr>
            <a:spLocks/>
          </p:cNvSpPr>
          <p:nvPr/>
        </p:nvSpPr>
        <p:spPr bwMode="auto">
          <a:xfrm>
            <a:off x="6007781" y="1825090"/>
            <a:ext cx="435636" cy="1941520"/>
          </a:xfrm>
          <a:custGeom>
            <a:avLst/>
            <a:gdLst>
              <a:gd name="T0" fmla="*/ 52 w 52"/>
              <a:gd name="T1" fmla="*/ 20 h 202"/>
              <a:gd name="T2" fmla="*/ 52 w 52"/>
              <a:gd name="T3" fmla="*/ 24 h 202"/>
              <a:gd name="T4" fmla="*/ 52 w 52"/>
              <a:gd name="T5" fmla="*/ 27 h 202"/>
              <a:gd name="T6" fmla="*/ 52 w 52"/>
              <a:gd name="T7" fmla="*/ 35 h 202"/>
              <a:gd name="T8" fmla="*/ 48 w 52"/>
              <a:gd name="T9" fmla="*/ 47 h 202"/>
              <a:gd name="T10" fmla="*/ 48 w 52"/>
              <a:gd name="T11" fmla="*/ 55 h 202"/>
              <a:gd name="T12" fmla="*/ 48 w 52"/>
              <a:gd name="T13" fmla="*/ 63 h 202"/>
              <a:gd name="T14" fmla="*/ 44 w 52"/>
              <a:gd name="T15" fmla="*/ 79 h 202"/>
              <a:gd name="T16" fmla="*/ 44 w 52"/>
              <a:gd name="T17" fmla="*/ 95 h 202"/>
              <a:gd name="T18" fmla="*/ 40 w 52"/>
              <a:gd name="T19" fmla="*/ 119 h 202"/>
              <a:gd name="T20" fmla="*/ 40 w 52"/>
              <a:gd name="T21" fmla="*/ 143 h 202"/>
              <a:gd name="T22" fmla="*/ 36 w 52"/>
              <a:gd name="T23" fmla="*/ 170 h 202"/>
              <a:gd name="T24" fmla="*/ 36 w 52"/>
              <a:gd name="T25" fmla="*/ 202 h 202"/>
              <a:gd name="T26" fmla="*/ 8 w 52"/>
              <a:gd name="T27" fmla="*/ 202 h 202"/>
              <a:gd name="T28" fmla="*/ 8 w 52"/>
              <a:gd name="T29" fmla="*/ 182 h 202"/>
              <a:gd name="T30" fmla="*/ 8 w 52"/>
              <a:gd name="T31" fmla="*/ 163 h 202"/>
              <a:gd name="T32" fmla="*/ 12 w 52"/>
              <a:gd name="T33" fmla="*/ 143 h 202"/>
              <a:gd name="T34" fmla="*/ 12 w 52"/>
              <a:gd name="T35" fmla="*/ 127 h 202"/>
              <a:gd name="T36" fmla="*/ 12 w 52"/>
              <a:gd name="T37" fmla="*/ 115 h 202"/>
              <a:gd name="T38" fmla="*/ 12 w 52"/>
              <a:gd name="T39" fmla="*/ 99 h 202"/>
              <a:gd name="T40" fmla="*/ 12 w 52"/>
              <a:gd name="T41" fmla="*/ 87 h 202"/>
              <a:gd name="T42" fmla="*/ 16 w 52"/>
              <a:gd name="T43" fmla="*/ 79 h 202"/>
              <a:gd name="T44" fmla="*/ 16 w 52"/>
              <a:gd name="T45" fmla="*/ 59 h 202"/>
              <a:gd name="T46" fmla="*/ 16 w 52"/>
              <a:gd name="T47" fmla="*/ 47 h 202"/>
              <a:gd name="T48" fmla="*/ 12 w 52"/>
              <a:gd name="T49" fmla="*/ 35 h 202"/>
              <a:gd name="T50" fmla="*/ 12 w 52"/>
              <a:gd name="T51" fmla="*/ 31 h 202"/>
              <a:gd name="T52" fmla="*/ 12 w 52"/>
              <a:gd name="T53" fmla="*/ 24 h 202"/>
              <a:gd name="T54" fmla="*/ 4 w 52"/>
              <a:gd name="T55" fmla="*/ 16 h 202"/>
              <a:gd name="T56" fmla="*/ 4 w 52"/>
              <a:gd name="T57" fmla="*/ 12 h 202"/>
              <a:gd name="T58" fmla="*/ 0 w 52"/>
              <a:gd name="T59" fmla="*/ 12 h 202"/>
              <a:gd name="T60" fmla="*/ 0 w 52"/>
              <a:gd name="T61" fmla="*/ 8 h 202"/>
              <a:gd name="T62" fmla="*/ 4 w 52"/>
              <a:gd name="T63" fmla="*/ 4 h 202"/>
              <a:gd name="T64" fmla="*/ 4 w 52"/>
              <a:gd name="T65" fmla="*/ 0 h 202"/>
              <a:gd name="T66" fmla="*/ 12 w 52"/>
              <a:gd name="T67" fmla="*/ 0 h 202"/>
              <a:gd name="T68" fmla="*/ 16 w 52"/>
              <a:gd name="T69" fmla="*/ 0 h 202"/>
              <a:gd name="T70" fmla="*/ 28 w 52"/>
              <a:gd name="T71" fmla="*/ 4 h 202"/>
              <a:gd name="T72" fmla="*/ 36 w 52"/>
              <a:gd name="T73" fmla="*/ 8 h 202"/>
              <a:gd name="T74" fmla="*/ 44 w 52"/>
              <a:gd name="T75" fmla="*/ 12 h 202"/>
              <a:gd name="T76" fmla="*/ 48 w 52"/>
              <a:gd name="T77" fmla="*/ 16 h 202"/>
              <a:gd name="T78" fmla="*/ 52 w 52"/>
              <a:gd name="T79" fmla="*/ 20 h 202"/>
              <a:gd name="T80" fmla="*/ 52 w 52"/>
              <a:gd name="T81" fmla="*/ 2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2" h="202">
                <a:moveTo>
                  <a:pt x="52" y="20"/>
                </a:moveTo>
                <a:lnTo>
                  <a:pt x="52" y="24"/>
                </a:lnTo>
                <a:lnTo>
                  <a:pt x="52" y="27"/>
                </a:lnTo>
                <a:lnTo>
                  <a:pt x="52" y="35"/>
                </a:lnTo>
                <a:lnTo>
                  <a:pt x="48" y="47"/>
                </a:lnTo>
                <a:lnTo>
                  <a:pt x="48" y="55"/>
                </a:lnTo>
                <a:lnTo>
                  <a:pt x="48" y="63"/>
                </a:lnTo>
                <a:lnTo>
                  <a:pt x="44" y="79"/>
                </a:lnTo>
                <a:lnTo>
                  <a:pt x="44" y="95"/>
                </a:lnTo>
                <a:lnTo>
                  <a:pt x="40" y="119"/>
                </a:lnTo>
                <a:lnTo>
                  <a:pt x="40" y="143"/>
                </a:lnTo>
                <a:lnTo>
                  <a:pt x="36" y="170"/>
                </a:lnTo>
                <a:lnTo>
                  <a:pt x="36" y="202"/>
                </a:lnTo>
                <a:lnTo>
                  <a:pt x="8" y="202"/>
                </a:lnTo>
                <a:lnTo>
                  <a:pt x="8" y="182"/>
                </a:lnTo>
                <a:lnTo>
                  <a:pt x="8" y="163"/>
                </a:lnTo>
                <a:lnTo>
                  <a:pt x="12" y="143"/>
                </a:lnTo>
                <a:lnTo>
                  <a:pt x="12" y="127"/>
                </a:lnTo>
                <a:lnTo>
                  <a:pt x="12" y="115"/>
                </a:lnTo>
                <a:lnTo>
                  <a:pt x="12" y="99"/>
                </a:lnTo>
                <a:lnTo>
                  <a:pt x="12" y="87"/>
                </a:lnTo>
                <a:lnTo>
                  <a:pt x="16" y="79"/>
                </a:lnTo>
                <a:lnTo>
                  <a:pt x="16" y="59"/>
                </a:lnTo>
                <a:lnTo>
                  <a:pt x="16" y="47"/>
                </a:lnTo>
                <a:lnTo>
                  <a:pt x="12" y="35"/>
                </a:lnTo>
                <a:lnTo>
                  <a:pt x="12" y="31"/>
                </a:lnTo>
                <a:lnTo>
                  <a:pt x="12" y="24"/>
                </a:lnTo>
                <a:lnTo>
                  <a:pt x="4" y="16"/>
                </a:lnTo>
                <a:lnTo>
                  <a:pt x="4" y="12"/>
                </a:lnTo>
                <a:lnTo>
                  <a:pt x="0" y="12"/>
                </a:lnTo>
                <a:lnTo>
                  <a:pt x="0" y="8"/>
                </a:lnTo>
                <a:lnTo>
                  <a:pt x="4" y="4"/>
                </a:lnTo>
                <a:lnTo>
                  <a:pt x="4" y="0"/>
                </a:lnTo>
                <a:lnTo>
                  <a:pt x="12" y="0"/>
                </a:lnTo>
                <a:lnTo>
                  <a:pt x="16" y="0"/>
                </a:lnTo>
                <a:lnTo>
                  <a:pt x="28" y="4"/>
                </a:lnTo>
                <a:lnTo>
                  <a:pt x="36" y="8"/>
                </a:lnTo>
                <a:lnTo>
                  <a:pt x="44" y="12"/>
                </a:lnTo>
                <a:lnTo>
                  <a:pt x="48" y="16"/>
                </a:lnTo>
                <a:lnTo>
                  <a:pt x="52" y="20"/>
                </a:lnTo>
                <a:lnTo>
                  <a:pt x="52" y="20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Freeform 426">
            <a:extLst/>
          </p:cNvPr>
          <p:cNvSpPr>
            <a:spLocks/>
          </p:cNvSpPr>
          <p:nvPr/>
        </p:nvSpPr>
        <p:spPr bwMode="auto">
          <a:xfrm>
            <a:off x="4281993" y="3420596"/>
            <a:ext cx="3258894" cy="653581"/>
          </a:xfrm>
          <a:custGeom>
            <a:avLst/>
            <a:gdLst>
              <a:gd name="T0" fmla="*/ 282 w 389"/>
              <a:gd name="T1" fmla="*/ 8 h 68"/>
              <a:gd name="T2" fmla="*/ 310 w 389"/>
              <a:gd name="T3" fmla="*/ 4 h 68"/>
              <a:gd name="T4" fmla="*/ 334 w 389"/>
              <a:gd name="T5" fmla="*/ 0 h 68"/>
              <a:gd name="T6" fmla="*/ 353 w 389"/>
              <a:gd name="T7" fmla="*/ 0 h 68"/>
              <a:gd name="T8" fmla="*/ 365 w 389"/>
              <a:gd name="T9" fmla="*/ 4 h 68"/>
              <a:gd name="T10" fmla="*/ 385 w 389"/>
              <a:gd name="T11" fmla="*/ 16 h 68"/>
              <a:gd name="T12" fmla="*/ 389 w 389"/>
              <a:gd name="T13" fmla="*/ 24 h 68"/>
              <a:gd name="T14" fmla="*/ 389 w 389"/>
              <a:gd name="T15" fmla="*/ 32 h 68"/>
              <a:gd name="T16" fmla="*/ 373 w 389"/>
              <a:gd name="T17" fmla="*/ 36 h 68"/>
              <a:gd name="T18" fmla="*/ 341 w 389"/>
              <a:gd name="T19" fmla="*/ 36 h 68"/>
              <a:gd name="T20" fmla="*/ 298 w 389"/>
              <a:gd name="T21" fmla="*/ 36 h 68"/>
              <a:gd name="T22" fmla="*/ 254 w 389"/>
              <a:gd name="T23" fmla="*/ 40 h 68"/>
              <a:gd name="T24" fmla="*/ 222 w 389"/>
              <a:gd name="T25" fmla="*/ 44 h 68"/>
              <a:gd name="T26" fmla="*/ 187 w 389"/>
              <a:gd name="T27" fmla="*/ 48 h 68"/>
              <a:gd name="T28" fmla="*/ 123 w 389"/>
              <a:gd name="T29" fmla="*/ 56 h 68"/>
              <a:gd name="T30" fmla="*/ 83 w 389"/>
              <a:gd name="T31" fmla="*/ 60 h 68"/>
              <a:gd name="T32" fmla="*/ 51 w 389"/>
              <a:gd name="T33" fmla="*/ 64 h 68"/>
              <a:gd name="T34" fmla="*/ 36 w 389"/>
              <a:gd name="T35" fmla="*/ 68 h 68"/>
              <a:gd name="T36" fmla="*/ 28 w 389"/>
              <a:gd name="T37" fmla="*/ 68 h 68"/>
              <a:gd name="T38" fmla="*/ 20 w 389"/>
              <a:gd name="T39" fmla="*/ 68 h 68"/>
              <a:gd name="T40" fmla="*/ 8 w 389"/>
              <a:gd name="T41" fmla="*/ 60 h 68"/>
              <a:gd name="T42" fmla="*/ 0 w 389"/>
              <a:gd name="T43" fmla="*/ 52 h 68"/>
              <a:gd name="T44" fmla="*/ 0 w 389"/>
              <a:gd name="T45" fmla="*/ 48 h 68"/>
              <a:gd name="T46" fmla="*/ 8 w 389"/>
              <a:gd name="T47" fmla="*/ 44 h 68"/>
              <a:gd name="T48" fmla="*/ 20 w 389"/>
              <a:gd name="T49" fmla="*/ 44 h 68"/>
              <a:gd name="T50" fmla="*/ 36 w 389"/>
              <a:gd name="T51" fmla="*/ 40 h 68"/>
              <a:gd name="T52" fmla="*/ 63 w 389"/>
              <a:gd name="T53" fmla="*/ 36 h 68"/>
              <a:gd name="T54" fmla="*/ 79 w 389"/>
              <a:gd name="T55" fmla="*/ 36 h 68"/>
              <a:gd name="T56" fmla="*/ 103 w 389"/>
              <a:gd name="T57" fmla="*/ 32 h 68"/>
              <a:gd name="T58" fmla="*/ 131 w 389"/>
              <a:gd name="T59" fmla="*/ 28 h 68"/>
              <a:gd name="T60" fmla="*/ 163 w 389"/>
              <a:gd name="T61" fmla="*/ 24 h 68"/>
              <a:gd name="T62" fmla="*/ 198 w 389"/>
              <a:gd name="T63" fmla="*/ 20 h 68"/>
              <a:gd name="T64" fmla="*/ 226 w 389"/>
              <a:gd name="T65" fmla="*/ 16 h 68"/>
              <a:gd name="T66" fmla="*/ 250 w 389"/>
              <a:gd name="T67" fmla="*/ 12 h 68"/>
              <a:gd name="T68" fmla="*/ 266 w 389"/>
              <a:gd name="T69" fmla="*/ 1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9" h="68">
                <a:moveTo>
                  <a:pt x="266" y="12"/>
                </a:moveTo>
                <a:lnTo>
                  <a:pt x="282" y="8"/>
                </a:lnTo>
                <a:lnTo>
                  <a:pt x="298" y="4"/>
                </a:lnTo>
                <a:lnTo>
                  <a:pt x="310" y="4"/>
                </a:lnTo>
                <a:lnTo>
                  <a:pt x="322" y="0"/>
                </a:lnTo>
                <a:lnTo>
                  <a:pt x="334" y="0"/>
                </a:lnTo>
                <a:lnTo>
                  <a:pt x="341" y="0"/>
                </a:lnTo>
                <a:lnTo>
                  <a:pt x="353" y="0"/>
                </a:lnTo>
                <a:lnTo>
                  <a:pt x="361" y="4"/>
                </a:lnTo>
                <a:lnTo>
                  <a:pt x="365" y="4"/>
                </a:lnTo>
                <a:lnTo>
                  <a:pt x="381" y="12"/>
                </a:lnTo>
                <a:lnTo>
                  <a:pt x="385" y="16"/>
                </a:lnTo>
                <a:lnTo>
                  <a:pt x="389" y="20"/>
                </a:lnTo>
                <a:lnTo>
                  <a:pt x="389" y="24"/>
                </a:lnTo>
                <a:lnTo>
                  <a:pt x="389" y="28"/>
                </a:lnTo>
                <a:lnTo>
                  <a:pt x="389" y="32"/>
                </a:lnTo>
                <a:lnTo>
                  <a:pt x="385" y="32"/>
                </a:lnTo>
                <a:lnTo>
                  <a:pt x="373" y="36"/>
                </a:lnTo>
                <a:lnTo>
                  <a:pt x="361" y="36"/>
                </a:lnTo>
                <a:lnTo>
                  <a:pt x="341" y="36"/>
                </a:lnTo>
                <a:lnTo>
                  <a:pt x="322" y="36"/>
                </a:lnTo>
                <a:lnTo>
                  <a:pt x="298" y="36"/>
                </a:lnTo>
                <a:lnTo>
                  <a:pt x="270" y="36"/>
                </a:lnTo>
                <a:lnTo>
                  <a:pt x="254" y="40"/>
                </a:lnTo>
                <a:lnTo>
                  <a:pt x="238" y="40"/>
                </a:lnTo>
                <a:lnTo>
                  <a:pt x="222" y="44"/>
                </a:lnTo>
                <a:lnTo>
                  <a:pt x="206" y="44"/>
                </a:lnTo>
                <a:lnTo>
                  <a:pt x="187" y="48"/>
                </a:lnTo>
                <a:lnTo>
                  <a:pt x="167" y="48"/>
                </a:lnTo>
                <a:lnTo>
                  <a:pt x="123" y="56"/>
                </a:lnTo>
                <a:lnTo>
                  <a:pt x="99" y="60"/>
                </a:lnTo>
                <a:lnTo>
                  <a:pt x="83" y="60"/>
                </a:lnTo>
                <a:lnTo>
                  <a:pt x="67" y="64"/>
                </a:lnTo>
                <a:lnTo>
                  <a:pt x="51" y="64"/>
                </a:lnTo>
                <a:lnTo>
                  <a:pt x="44" y="68"/>
                </a:lnTo>
                <a:lnTo>
                  <a:pt x="36" y="68"/>
                </a:lnTo>
                <a:lnTo>
                  <a:pt x="28" y="68"/>
                </a:lnTo>
                <a:lnTo>
                  <a:pt x="28" y="68"/>
                </a:lnTo>
                <a:lnTo>
                  <a:pt x="24" y="68"/>
                </a:lnTo>
                <a:lnTo>
                  <a:pt x="20" y="68"/>
                </a:lnTo>
                <a:lnTo>
                  <a:pt x="16" y="64"/>
                </a:lnTo>
                <a:lnTo>
                  <a:pt x="8" y="60"/>
                </a:lnTo>
                <a:lnTo>
                  <a:pt x="4" y="52"/>
                </a:lnTo>
                <a:lnTo>
                  <a:pt x="0" y="52"/>
                </a:lnTo>
                <a:lnTo>
                  <a:pt x="0" y="48"/>
                </a:lnTo>
                <a:lnTo>
                  <a:pt x="0" y="48"/>
                </a:lnTo>
                <a:lnTo>
                  <a:pt x="4" y="48"/>
                </a:lnTo>
                <a:lnTo>
                  <a:pt x="8" y="44"/>
                </a:lnTo>
                <a:lnTo>
                  <a:pt x="12" y="44"/>
                </a:lnTo>
                <a:lnTo>
                  <a:pt x="20" y="44"/>
                </a:lnTo>
                <a:lnTo>
                  <a:pt x="28" y="44"/>
                </a:lnTo>
                <a:lnTo>
                  <a:pt x="36" y="40"/>
                </a:lnTo>
                <a:lnTo>
                  <a:pt x="51" y="40"/>
                </a:lnTo>
                <a:lnTo>
                  <a:pt x="63" y="36"/>
                </a:lnTo>
                <a:lnTo>
                  <a:pt x="71" y="36"/>
                </a:lnTo>
                <a:lnTo>
                  <a:pt x="79" y="36"/>
                </a:lnTo>
                <a:lnTo>
                  <a:pt x="91" y="32"/>
                </a:lnTo>
                <a:lnTo>
                  <a:pt x="103" y="32"/>
                </a:lnTo>
                <a:lnTo>
                  <a:pt x="115" y="32"/>
                </a:lnTo>
                <a:lnTo>
                  <a:pt x="131" y="28"/>
                </a:lnTo>
                <a:lnTo>
                  <a:pt x="147" y="28"/>
                </a:lnTo>
                <a:lnTo>
                  <a:pt x="163" y="24"/>
                </a:lnTo>
                <a:lnTo>
                  <a:pt x="183" y="20"/>
                </a:lnTo>
                <a:lnTo>
                  <a:pt x="198" y="20"/>
                </a:lnTo>
                <a:lnTo>
                  <a:pt x="210" y="16"/>
                </a:lnTo>
                <a:lnTo>
                  <a:pt x="226" y="16"/>
                </a:lnTo>
                <a:lnTo>
                  <a:pt x="238" y="16"/>
                </a:lnTo>
                <a:lnTo>
                  <a:pt x="250" y="12"/>
                </a:lnTo>
                <a:lnTo>
                  <a:pt x="258" y="12"/>
                </a:lnTo>
                <a:lnTo>
                  <a:pt x="266" y="12"/>
                </a:lnTo>
                <a:lnTo>
                  <a:pt x="266" y="12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3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224193" y="2030506"/>
            <a:ext cx="3588686" cy="2796988"/>
            <a:chOff x="1432029" y="2151821"/>
            <a:chExt cx="2678088" cy="2087276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" name="Freeform 441">
              <a:extLst/>
            </p:cNvPr>
            <p:cNvSpPr>
              <a:spLocks/>
            </p:cNvSpPr>
            <p:nvPr/>
          </p:nvSpPr>
          <p:spPr bwMode="auto">
            <a:xfrm>
              <a:off x="1934570" y="3137074"/>
              <a:ext cx="1189556" cy="1102023"/>
            </a:xfrm>
            <a:custGeom>
              <a:avLst/>
              <a:gdLst>
                <a:gd name="T0" fmla="*/ 36 w 187"/>
                <a:gd name="T1" fmla="*/ 91 h 151"/>
                <a:gd name="T2" fmla="*/ 56 w 187"/>
                <a:gd name="T3" fmla="*/ 71 h 151"/>
                <a:gd name="T4" fmla="*/ 72 w 187"/>
                <a:gd name="T5" fmla="*/ 48 h 151"/>
                <a:gd name="T6" fmla="*/ 84 w 187"/>
                <a:gd name="T7" fmla="*/ 32 h 151"/>
                <a:gd name="T8" fmla="*/ 88 w 187"/>
                <a:gd name="T9" fmla="*/ 20 h 151"/>
                <a:gd name="T10" fmla="*/ 88 w 187"/>
                <a:gd name="T11" fmla="*/ 8 h 151"/>
                <a:gd name="T12" fmla="*/ 92 w 187"/>
                <a:gd name="T13" fmla="*/ 4 h 151"/>
                <a:gd name="T14" fmla="*/ 104 w 187"/>
                <a:gd name="T15" fmla="*/ 0 h 151"/>
                <a:gd name="T16" fmla="*/ 116 w 187"/>
                <a:gd name="T17" fmla="*/ 8 h 151"/>
                <a:gd name="T18" fmla="*/ 123 w 187"/>
                <a:gd name="T19" fmla="*/ 16 h 151"/>
                <a:gd name="T20" fmla="*/ 131 w 187"/>
                <a:gd name="T21" fmla="*/ 24 h 151"/>
                <a:gd name="T22" fmla="*/ 131 w 187"/>
                <a:gd name="T23" fmla="*/ 28 h 151"/>
                <a:gd name="T24" fmla="*/ 127 w 187"/>
                <a:gd name="T25" fmla="*/ 36 h 151"/>
                <a:gd name="T26" fmla="*/ 116 w 187"/>
                <a:gd name="T27" fmla="*/ 48 h 151"/>
                <a:gd name="T28" fmla="*/ 104 w 187"/>
                <a:gd name="T29" fmla="*/ 59 h 151"/>
                <a:gd name="T30" fmla="*/ 84 w 187"/>
                <a:gd name="T31" fmla="*/ 79 h 151"/>
                <a:gd name="T32" fmla="*/ 68 w 187"/>
                <a:gd name="T33" fmla="*/ 91 h 151"/>
                <a:gd name="T34" fmla="*/ 60 w 187"/>
                <a:gd name="T35" fmla="*/ 103 h 151"/>
                <a:gd name="T36" fmla="*/ 56 w 187"/>
                <a:gd name="T37" fmla="*/ 107 h 151"/>
                <a:gd name="T38" fmla="*/ 56 w 187"/>
                <a:gd name="T39" fmla="*/ 107 h 151"/>
                <a:gd name="T40" fmla="*/ 64 w 187"/>
                <a:gd name="T41" fmla="*/ 107 h 151"/>
                <a:gd name="T42" fmla="*/ 76 w 187"/>
                <a:gd name="T43" fmla="*/ 103 h 151"/>
                <a:gd name="T44" fmla="*/ 96 w 187"/>
                <a:gd name="T45" fmla="*/ 103 h 151"/>
                <a:gd name="T46" fmla="*/ 131 w 187"/>
                <a:gd name="T47" fmla="*/ 99 h 151"/>
                <a:gd name="T48" fmla="*/ 171 w 187"/>
                <a:gd name="T49" fmla="*/ 95 h 151"/>
                <a:gd name="T50" fmla="*/ 187 w 187"/>
                <a:gd name="T51" fmla="*/ 111 h 151"/>
                <a:gd name="T52" fmla="*/ 139 w 187"/>
                <a:gd name="T53" fmla="*/ 119 h 151"/>
                <a:gd name="T54" fmla="*/ 104 w 187"/>
                <a:gd name="T55" fmla="*/ 127 h 151"/>
                <a:gd name="T56" fmla="*/ 80 w 187"/>
                <a:gd name="T57" fmla="*/ 131 h 151"/>
                <a:gd name="T58" fmla="*/ 64 w 187"/>
                <a:gd name="T59" fmla="*/ 131 h 151"/>
                <a:gd name="T60" fmla="*/ 44 w 187"/>
                <a:gd name="T61" fmla="*/ 135 h 151"/>
                <a:gd name="T62" fmla="*/ 32 w 187"/>
                <a:gd name="T63" fmla="*/ 143 h 151"/>
                <a:gd name="T64" fmla="*/ 16 w 187"/>
                <a:gd name="T65" fmla="*/ 151 h 151"/>
                <a:gd name="T66" fmla="*/ 12 w 187"/>
                <a:gd name="T67" fmla="*/ 147 h 151"/>
                <a:gd name="T68" fmla="*/ 8 w 187"/>
                <a:gd name="T69" fmla="*/ 139 h 151"/>
                <a:gd name="T70" fmla="*/ 0 w 187"/>
                <a:gd name="T71" fmla="*/ 131 h 151"/>
                <a:gd name="T72" fmla="*/ 0 w 187"/>
                <a:gd name="T73" fmla="*/ 119 h 151"/>
                <a:gd name="T74" fmla="*/ 4 w 187"/>
                <a:gd name="T75" fmla="*/ 115 h 151"/>
                <a:gd name="T76" fmla="*/ 20 w 187"/>
                <a:gd name="T77" fmla="*/ 107 h 151"/>
                <a:gd name="T78" fmla="*/ 28 w 187"/>
                <a:gd name="T79" fmla="*/ 9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7" h="151">
                  <a:moveTo>
                    <a:pt x="28" y="99"/>
                  </a:moveTo>
                  <a:lnTo>
                    <a:pt x="36" y="91"/>
                  </a:lnTo>
                  <a:lnTo>
                    <a:pt x="44" y="83"/>
                  </a:lnTo>
                  <a:lnTo>
                    <a:pt x="56" y="71"/>
                  </a:lnTo>
                  <a:lnTo>
                    <a:pt x="68" y="55"/>
                  </a:lnTo>
                  <a:lnTo>
                    <a:pt x="72" y="48"/>
                  </a:lnTo>
                  <a:lnTo>
                    <a:pt x="80" y="40"/>
                  </a:lnTo>
                  <a:lnTo>
                    <a:pt x="84" y="32"/>
                  </a:lnTo>
                  <a:lnTo>
                    <a:pt x="84" y="28"/>
                  </a:lnTo>
                  <a:lnTo>
                    <a:pt x="88" y="20"/>
                  </a:lnTo>
                  <a:lnTo>
                    <a:pt x="92" y="12"/>
                  </a:lnTo>
                  <a:lnTo>
                    <a:pt x="88" y="8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0"/>
                  </a:lnTo>
                  <a:lnTo>
                    <a:pt x="104" y="0"/>
                  </a:lnTo>
                  <a:lnTo>
                    <a:pt x="108" y="4"/>
                  </a:lnTo>
                  <a:lnTo>
                    <a:pt x="116" y="8"/>
                  </a:lnTo>
                  <a:lnTo>
                    <a:pt x="120" y="12"/>
                  </a:lnTo>
                  <a:lnTo>
                    <a:pt x="123" y="16"/>
                  </a:lnTo>
                  <a:lnTo>
                    <a:pt x="127" y="20"/>
                  </a:lnTo>
                  <a:lnTo>
                    <a:pt x="131" y="24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27" y="32"/>
                  </a:lnTo>
                  <a:lnTo>
                    <a:pt x="127" y="36"/>
                  </a:lnTo>
                  <a:lnTo>
                    <a:pt x="123" y="40"/>
                  </a:lnTo>
                  <a:lnTo>
                    <a:pt x="116" y="48"/>
                  </a:lnTo>
                  <a:lnTo>
                    <a:pt x="112" y="52"/>
                  </a:lnTo>
                  <a:lnTo>
                    <a:pt x="104" y="59"/>
                  </a:lnTo>
                  <a:lnTo>
                    <a:pt x="92" y="67"/>
                  </a:lnTo>
                  <a:lnTo>
                    <a:pt x="84" y="79"/>
                  </a:lnTo>
                  <a:lnTo>
                    <a:pt x="76" y="87"/>
                  </a:lnTo>
                  <a:lnTo>
                    <a:pt x="68" y="91"/>
                  </a:lnTo>
                  <a:lnTo>
                    <a:pt x="64" y="99"/>
                  </a:lnTo>
                  <a:lnTo>
                    <a:pt x="60" y="103"/>
                  </a:lnTo>
                  <a:lnTo>
                    <a:pt x="56" y="103"/>
                  </a:lnTo>
                  <a:lnTo>
                    <a:pt x="56" y="107"/>
                  </a:lnTo>
                  <a:lnTo>
                    <a:pt x="56" y="107"/>
                  </a:lnTo>
                  <a:lnTo>
                    <a:pt x="56" y="107"/>
                  </a:lnTo>
                  <a:lnTo>
                    <a:pt x="60" y="107"/>
                  </a:lnTo>
                  <a:lnTo>
                    <a:pt x="64" y="107"/>
                  </a:lnTo>
                  <a:lnTo>
                    <a:pt x="68" y="107"/>
                  </a:lnTo>
                  <a:lnTo>
                    <a:pt x="76" y="103"/>
                  </a:lnTo>
                  <a:lnTo>
                    <a:pt x="84" y="103"/>
                  </a:lnTo>
                  <a:lnTo>
                    <a:pt x="96" y="103"/>
                  </a:lnTo>
                  <a:lnTo>
                    <a:pt x="108" y="99"/>
                  </a:lnTo>
                  <a:lnTo>
                    <a:pt x="131" y="99"/>
                  </a:lnTo>
                  <a:lnTo>
                    <a:pt x="155" y="99"/>
                  </a:lnTo>
                  <a:lnTo>
                    <a:pt x="171" y="95"/>
                  </a:lnTo>
                  <a:lnTo>
                    <a:pt x="183" y="95"/>
                  </a:lnTo>
                  <a:lnTo>
                    <a:pt x="187" y="111"/>
                  </a:lnTo>
                  <a:lnTo>
                    <a:pt x="159" y="115"/>
                  </a:lnTo>
                  <a:lnTo>
                    <a:pt x="139" y="119"/>
                  </a:lnTo>
                  <a:lnTo>
                    <a:pt x="120" y="123"/>
                  </a:lnTo>
                  <a:lnTo>
                    <a:pt x="104" y="127"/>
                  </a:lnTo>
                  <a:lnTo>
                    <a:pt x="88" y="127"/>
                  </a:lnTo>
                  <a:lnTo>
                    <a:pt x="80" y="131"/>
                  </a:lnTo>
                  <a:lnTo>
                    <a:pt x="68" y="131"/>
                  </a:lnTo>
                  <a:lnTo>
                    <a:pt x="64" y="131"/>
                  </a:lnTo>
                  <a:lnTo>
                    <a:pt x="52" y="135"/>
                  </a:lnTo>
                  <a:lnTo>
                    <a:pt x="44" y="135"/>
                  </a:lnTo>
                  <a:lnTo>
                    <a:pt x="36" y="139"/>
                  </a:lnTo>
                  <a:lnTo>
                    <a:pt x="32" y="143"/>
                  </a:lnTo>
                  <a:lnTo>
                    <a:pt x="24" y="147"/>
                  </a:lnTo>
                  <a:lnTo>
                    <a:pt x="16" y="151"/>
                  </a:lnTo>
                  <a:lnTo>
                    <a:pt x="16" y="147"/>
                  </a:lnTo>
                  <a:lnTo>
                    <a:pt x="12" y="147"/>
                  </a:lnTo>
                  <a:lnTo>
                    <a:pt x="8" y="143"/>
                  </a:lnTo>
                  <a:lnTo>
                    <a:pt x="8" y="139"/>
                  </a:lnTo>
                  <a:lnTo>
                    <a:pt x="4" y="135"/>
                  </a:lnTo>
                  <a:lnTo>
                    <a:pt x="0" y="131"/>
                  </a:lnTo>
                  <a:lnTo>
                    <a:pt x="0" y="12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8" y="111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8" y="99"/>
                  </a:lnTo>
                  <a:lnTo>
                    <a:pt x="28" y="99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Freeform 442">
              <a:extLst/>
            </p:cNvPr>
            <p:cNvSpPr>
              <a:spLocks/>
            </p:cNvSpPr>
            <p:nvPr/>
          </p:nvSpPr>
          <p:spPr bwMode="auto">
            <a:xfrm>
              <a:off x="2818781" y="3538470"/>
              <a:ext cx="508900" cy="700623"/>
            </a:xfrm>
            <a:custGeom>
              <a:avLst/>
              <a:gdLst>
                <a:gd name="T0" fmla="*/ 28 w 80"/>
                <a:gd name="T1" fmla="*/ 56 h 96"/>
                <a:gd name="T2" fmla="*/ 20 w 80"/>
                <a:gd name="T3" fmla="*/ 48 h 96"/>
                <a:gd name="T4" fmla="*/ 16 w 80"/>
                <a:gd name="T5" fmla="*/ 40 h 96"/>
                <a:gd name="T6" fmla="*/ 12 w 80"/>
                <a:gd name="T7" fmla="*/ 32 h 96"/>
                <a:gd name="T8" fmla="*/ 8 w 80"/>
                <a:gd name="T9" fmla="*/ 28 h 96"/>
                <a:gd name="T10" fmla="*/ 4 w 80"/>
                <a:gd name="T11" fmla="*/ 20 h 96"/>
                <a:gd name="T12" fmla="*/ 4 w 80"/>
                <a:gd name="T13" fmla="*/ 16 h 96"/>
                <a:gd name="T14" fmla="*/ 0 w 80"/>
                <a:gd name="T15" fmla="*/ 12 h 96"/>
                <a:gd name="T16" fmla="*/ 0 w 80"/>
                <a:gd name="T17" fmla="*/ 12 h 96"/>
                <a:gd name="T18" fmla="*/ 0 w 80"/>
                <a:gd name="T19" fmla="*/ 4 h 96"/>
                <a:gd name="T20" fmla="*/ 4 w 80"/>
                <a:gd name="T21" fmla="*/ 4 h 96"/>
                <a:gd name="T22" fmla="*/ 8 w 80"/>
                <a:gd name="T23" fmla="*/ 0 h 96"/>
                <a:gd name="T24" fmla="*/ 12 w 80"/>
                <a:gd name="T25" fmla="*/ 0 h 96"/>
                <a:gd name="T26" fmla="*/ 20 w 80"/>
                <a:gd name="T27" fmla="*/ 4 h 96"/>
                <a:gd name="T28" fmla="*/ 32 w 80"/>
                <a:gd name="T29" fmla="*/ 12 h 96"/>
                <a:gd name="T30" fmla="*/ 36 w 80"/>
                <a:gd name="T31" fmla="*/ 16 h 96"/>
                <a:gd name="T32" fmla="*/ 48 w 80"/>
                <a:gd name="T33" fmla="*/ 20 h 96"/>
                <a:gd name="T34" fmla="*/ 60 w 80"/>
                <a:gd name="T35" fmla="*/ 32 h 96"/>
                <a:gd name="T36" fmla="*/ 68 w 80"/>
                <a:gd name="T37" fmla="*/ 40 h 96"/>
                <a:gd name="T38" fmla="*/ 72 w 80"/>
                <a:gd name="T39" fmla="*/ 44 h 96"/>
                <a:gd name="T40" fmla="*/ 76 w 80"/>
                <a:gd name="T41" fmla="*/ 52 h 96"/>
                <a:gd name="T42" fmla="*/ 80 w 80"/>
                <a:gd name="T43" fmla="*/ 60 h 96"/>
                <a:gd name="T44" fmla="*/ 80 w 80"/>
                <a:gd name="T45" fmla="*/ 64 h 96"/>
                <a:gd name="T46" fmla="*/ 80 w 80"/>
                <a:gd name="T47" fmla="*/ 68 h 96"/>
                <a:gd name="T48" fmla="*/ 80 w 80"/>
                <a:gd name="T49" fmla="*/ 80 h 96"/>
                <a:gd name="T50" fmla="*/ 76 w 80"/>
                <a:gd name="T51" fmla="*/ 88 h 96"/>
                <a:gd name="T52" fmla="*/ 72 w 80"/>
                <a:gd name="T53" fmla="*/ 92 h 96"/>
                <a:gd name="T54" fmla="*/ 68 w 80"/>
                <a:gd name="T55" fmla="*/ 96 h 96"/>
                <a:gd name="T56" fmla="*/ 68 w 80"/>
                <a:gd name="T57" fmla="*/ 96 h 96"/>
                <a:gd name="T58" fmla="*/ 64 w 80"/>
                <a:gd name="T59" fmla="*/ 96 h 96"/>
                <a:gd name="T60" fmla="*/ 60 w 80"/>
                <a:gd name="T61" fmla="*/ 96 h 96"/>
                <a:gd name="T62" fmla="*/ 56 w 80"/>
                <a:gd name="T63" fmla="*/ 96 h 96"/>
                <a:gd name="T64" fmla="*/ 56 w 80"/>
                <a:gd name="T65" fmla="*/ 92 h 96"/>
                <a:gd name="T66" fmla="*/ 52 w 80"/>
                <a:gd name="T67" fmla="*/ 88 h 96"/>
                <a:gd name="T68" fmla="*/ 44 w 80"/>
                <a:gd name="T69" fmla="*/ 80 h 96"/>
                <a:gd name="T70" fmla="*/ 40 w 80"/>
                <a:gd name="T71" fmla="*/ 76 h 96"/>
                <a:gd name="T72" fmla="*/ 36 w 80"/>
                <a:gd name="T73" fmla="*/ 68 h 96"/>
                <a:gd name="T74" fmla="*/ 28 w 80"/>
                <a:gd name="T75" fmla="*/ 56 h 96"/>
                <a:gd name="T76" fmla="*/ 28 w 80"/>
                <a:gd name="T77" fmla="*/ 5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96">
                  <a:moveTo>
                    <a:pt x="28" y="56"/>
                  </a:moveTo>
                  <a:lnTo>
                    <a:pt x="20" y="48"/>
                  </a:lnTo>
                  <a:lnTo>
                    <a:pt x="16" y="40"/>
                  </a:lnTo>
                  <a:lnTo>
                    <a:pt x="12" y="32"/>
                  </a:lnTo>
                  <a:lnTo>
                    <a:pt x="8" y="28"/>
                  </a:lnTo>
                  <a:lnTo>
                    <a:pt x="4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20" y="4"/>
                  </a:lnTo>
                  <a:lnTo>
                    <a:pt x="32" y="12"/>
                  </a:lnTo>
                  <a:lnTo>
                    <a:pt x="36" y="16"/>
                  </a:lnTo>
                  <a:lnTo>
                    <a:pt x="48" y="20"/>
                  </a:lnTo>
                  <a:lnTo>
                    <a:pt x="60" y="32"/>
                  </a:lnTo>
                  <a:lnTo>
                    <a:pt x="68" y="40"/>
                  </a:lnTo>
                  <a:lnTo>
                    <a:pt x="72" y="44"/>
                  </a:lnTo>
                  <a:lnTo>
                    <a:pt x="76" y="52"/>
                  </a:lnTo>
                  <a:lnTo>
                    <a:pt x="80" y="60"/>
                  </a:lnTo>
                  <a:lnTo>
                    <a:pt x="80" y="64"/>
                  </a:lnTo>
                  <a:lnTo>
                    <a:pt x="80" y="68"/>
                  </a:lnTo>
                  <a:lnTo>
                    <a:pt x="80" y="80"/>
                  </a:lnTo>
                  <a:lnTo>
                    <a:pt x="76" y="88"/>
                  </a:lnTo>
                  <a:lnTo>
                    <a:pt x="72" y="92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4" y="96"/>
                  </a:lnTo>
                  <a:lnTo>
                    <a:pt x="60" y="96"/>
                  </a:lnTo>
                  <a:lnTo>
                    <a:pt x="56" y="96"/>
                  </a:lnTo>
                  <a:lnTo>
                    <a:pt x="56" y="92"/>
                  </a:lnTo>
                  <a:lnTo>
                    <a:pt x="52" y="88"/>
                  </a:lnTo>
                  <a:lnTo>
                    <a:pt x="44" y="80"/>
                  </a:lnTo>
                  <a:lnTo>
                    <a:pt x="40" y="76"/>
                  </a:lnTo>
                  <a:lnTo>
                    <a:pt x="36" y="68"/>
                  </a:lnTo>
                  <a:lnTo>
                    <a:pt x="28" y="56"/>
                  </a:lnTo>
                  <a:lnTo>
                    <a:pt x="28" y="5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Freeform 443">
              <a:extLst/>
            </p:cNvPr>
            <p:cNvSpPr>
              <a:spLocks/>
            </p:cNvSpPr>
            <p:nvPr/>
          </p:nvSpPr>
          <p:spPr bwMode="auto">
            <a:xfrm>
              <a:off x="1432029" y="2553222"/>
              <a:ext cx="1036886" cy="1247986"/>
            </a:xfrm>
            <a:custGeom>
              <a:avLst/>
              <a:gdLst>
                <a:gd name="T0" fmla="*/ 32 w 163"/>
                <a:gd name="T1" fmla="*/ 159 h 171"/>
                <a:gd name="T2" fmla="*/ 20 w 163"/>
                <a:gd name="T3" fmla="*/ 163 h 171"/>
                <a:gd name="T4" fmla="*/ 12 w 163"/>
                <a:gd name="T5" fmla="*/ 167 h 171"/>
                <a:gd name="T6" fmla="*/ 4 w 163"/>
                <a:gd name="T7" fmla="*/ 171 h 171"/>
                <a:gd name="T8" fmla="*/ 0 w 163"/>
                <a:gd name="T9" fmla="*/ 167 h 171"/>
                <a:gd name="T10" fmla="*/ 0 w 163"/>
                <a:gd name="T11" fmla="*/ 167 h 171"/>
                <a:gd name="T12" fmla="*/ 4 w 163"/>
                <a:gd name="T13" fmla="*/ 163 h 171"/>
                <a:gd name="T14" fmla="*/ 8 w 163"/>
                <a:gd name="T15" fmla="*/ 155 h 171"/>
                <a:gd name="T16" fmla="*/ 16 w 163"/>
                <a:gd name="T17" fmla="*/ 147 h 171"/>
                <a:gd name="T18" fmla="*/ 28 w 163"/>
                <a:gd name="T19" fmla="*/ 139 h 171"/>
                <a:gd name="T20" fmla="*/ 40 w 163"/>
                <a:gd name="T21" fmla="*/ 128 h 171"/>
                <a:gd name="T22" fmla="*/ 52 w 163"/>
                <a:gd name="T23" fmla="*/ 120 h 171"/>
                <a:gd name="T24" fmla="*/ 63 w 163"/>
                <a:gd name="T25" fmla="*/ 104 h 171"/>
                <a:gd name="T26" fmla="*/ 75 w 163"/>
                <a:gd name="T27" fmla="*/ 92 h 171"/>
                <a:gd name="T28" fmla="*/ 87 w 163"/>
                <a:gd name="T29" fmla="*/ 76 h 171"/>
                <a:gd name="T30" fmla="*/ 107 w 163"/>
                <a:gd name="T31" fmla="*/ 48 h 171"/>
                <a:gd name="T32" fmla="*/ 111 w 163"/>
                <a:gd name="T33" fmla="*/ 36 h 171"/>
                <a:gd name="T34" fmla="*/ 115 w 163"/>
                <a:gd name="T35" fmla="*/ 24 h 171"/>
                <a:gd name="T36" fmla="*/ 119 w 163"/>
                <a:gd name="T37" fmla="*/ 20 h 171"/>
                <a:gd name="T38" fmla="*/ 119 w 163"/>
                <a:gd name="T39" fmla="*/ 12 h 171"/>
                <a:gd name="T40" fmla="*/ 115 w 163"/>
                <a:gd name="T41" fmla="*/ 8 h 171"/>
                <a:gd name="T42" fmla="*/ 115 w 163"/>
                <a:gd name="T43" fmla="*/ 8 h 171"/>
                <a:gd name="T44" fmla="*/ 119 w 163"/>
                <a:gd name="T45" fmla="*/ 4 h 171"/>
                <a:gd name="T46" fmla="*/ 119 w 163"/>
                <a:gd name="T47" fmla="*/ 0 h 171"/>
                <a:gd name="T48" fmla="*/ 123 w 163"/>
                <a:gd name="T49" fmla="*/ 0 h 171"/>
                <a:gd name="T50" fmla="*/ 131 w 163"/>
                <a:gd name="T51" fmla="*/ 0 h 171"/>
                <a:gd name="T52" fmla="*/ 139 w 163"/>
                <a:gd name="T53" fmla="*/ 0 h 171"/>
                <a:gd name="T54" fmla="*/ 147 w 163"/>
                <a:gd name="T55" fmla="*/ 4 h 171"/>
                <a:gd name="T56" fmla="*/ 155 w 163"/>
                <a:gd name="T57" fmla="*/ 8 h 171"/>
                <a:gd name="T58" fmla="*/ 159 w 163"/>
                <a:gd name="T59" fmla="*/ 12 h 171"/>
                <a:gd name="T60" fmla="*/ 163 w 163"/>
                <a:gd name="T61" fmla="*/ 16 h 171"/>
                <a:gd name="T62" fmla="*/ 163 w 163"/>
                <a:gd name="T63" fmla="*/ 20 h 171"/>
                <a:gd name="T64" fmla="*/ 163 w 163"/>
                <a:gd name="T65" fmla="*/ 24 h 171"/>
                <a:gd name="T66" fmla="*/ 159 w 163"/>
                <a:gd name="T67" fmla="*/ 36 h 171"/>
                <a:gd name="T68" fmla="*/ 151 w 163"/>
                <a:gd name="T69" fmla="*/ 48 h 171"/>
                <a:gd name="T70" fmla="*/ 139 w 163"/>
                <a:gd name="T71" fmla="*/ 64 h 171"/>
                <a:gd name="T72" fmla="*/ 127 w 163"/>
                <a:gd name="T73" fmla="*/ 80 h 171"/>
                <a:gd name="T74" fmla="*/ 111 w 163"/>
                <a:gd name="T75" fmla="*/ 96 h 171"/>
                <a:gd name="T76" fmla="*/ 99 w 163"/>
                <a:gd name="T77" fmla="*/ 108 h 171"/>
                <a:gd name="T78" fmla="*/ 83 w 163"/>
                <a:gd name="T79" fmla="*/ 120 h 171"/>
                <a:gd name="T80" fmla="*/ 71 w 163"/>
                <a:gd name="T81" fmla="*/ 132 h 171"/>
                <a:gd name="T82" fmla="*/ 56 w 163"/>
                <a:gd name="T83" fmla="*/ 143 h 171"/>
                <a:gd name="T84" fmla="*/ 44 w 163"/>
                <a:gd name="T85" fmla="*/ 151 h 171"/>
                <a:gd name="T86" fmla="*/ 32 w 163"/>
                <a:gd name="T87" fmla="*/ 159 h 171"/>
                <a:gd name="T88" fmla="*/ 32 w 163"/>
                <a:gd name="T8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3" h="171">
                  <a:moveTo>
                    <a:pt x="32" y="159"/>
                  </a:moveTo>
                  <a:lnTo>
                    <a:pt x="20" y="163"/>
                  </a:lnTo>
                  <a:lnTo>
                    <a:pt x="12" y="167"/>
                  </a:lnTo>
                  <a:lnTo>
                    <a:pt x="4" y="17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4" y="163"/>
                  </a:lnTo>
                  <a:lnTo>
                    <a:pt x="8" y="155"/>
                  </a:lnTo>
                  <a:lnTo>
                    <a:pt x="16" y="147"/>
                  </a:lnTo>
                  <a:lnTo>
                    <a:pt x="28" y="139"/>
                  </a:lnTo>
                  <a:lnTo>
                    <a:pt x="40" y="128"/>
                  </a:lnTo>
                  <a:lnTo>
                    <a:pt x="52" y="120"/>
                  </a:lnTo>
                  <a:lnTo>
                    <a:pt x="63" y="104"/>
                  </a:lnTo>
                  <a:lnTo>
                    <a:pt x="75" y="92"/>
                  </a:lnTo>
                  <a:lnTo>
                    <a:pt x="87" y="76"/>
                  </a:lnTo>
                  <a:lnTo>
                    <a:pt x="107" y="48"/>
                  </a:lnTo>
                  <a:lnTo>
                    <a:pt x="111" y="36"/>
                  </a:lnTo>
                  <a:lnTo>
                    <a:pt x="115" y="24"/>
                  </a:lnTo>
                  <a:lnTo>
                    <a:pt x="119" y="20"/>
                  </a:lnTo>
                  <a:lnTo>
                    <a:pt x="119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9" y="4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31" y="0"/>
                  </a:lnTo>
                  <a:lnTo>
                    <a:pt x="139" y="0"/>
                  </a:lnTo>
                  <a:lnTo>
                    <a:pt x="147" y="4"/>
                  </a:lnTo>
                  <a:lnTo>
                    <a:pt x="155" y="8"/>
                  </a:lnTo>
                  <a:lnTo>
                    <a:pt x="159" y="12"/>
                  </a:lnTo>
                  <a:lnTo>
                    <a:pt x="163" y="16"/>
                  </a:lnTo>
                  <a:lnTo>
                    <a:pt x="163" y="20"/>
                  </a:lnTo>
                  <a:lnTo>
                    <a:pt x="163" y="24"/>
                  </a:lnTo>
                  <a:lnTo>
                    <a:pt x="159" y="36"/>
                  </a:lnTo>
                  <a:lnTo>
                    <a:pt x="151" y="48"/>
                  </a:lnTo>
                  <a:lnTo>
                    <a:pt x="139" y="64"/>
                  </a:lnTo>
                  <a:lnTo>
                    <a:pt x="127" y="80"/>
                  </a:lnTo>
                  <a:lnTo>
                    <a:pt x="111" y="96"/>
                  </a:lnTo>
                  <a:lnTo>
                    <a:pt x="99" y="108"/>
                  </a:lnTo>
                  <a:lnTo>
                    <a:pt x="83" y="120"/>
                  </a:lnTo>
                  <a:lnTo>
                    <a:pt x="71" y="132"/>
                  </a:lnTo>
                  <a:lnTo>
                    <a:pt x="56" y="143"/>
                  </a:lnTo>
                  <a:lnTo>
                    <a:pt x="44" y="151"/>
                  </a:lnTo>
                  <a:lnTo>
                    <a:pt x="32" y="159"/>
                  </a:lnTo>
                  <a:lnTo>
                    <a:pt x="32" y="159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Freeform 444">
              <a:extLst/>
            </p:cNvPr>
            <p:cNvSpPr>
              <a:spLocks/>
            </p:cNvSpPr>
            <p:nvPr/>
          </p:nvSpPr>
          <p:spPr bwMode="auto">
            <a:xfrm>
              <a:off x="2519805" y="2151821"/>
              <a:ext cx="1590312" cy="1277179"/>
            </a:xfrm>
            <a:custGeom>
              <a:avLst/>
              <a:gdLst>
                <a:gd name="T0" fmla="*/ 0 w 250"/>
                <a:gd name="T1" fmla="*/ 4 h 175"/>
                <a:gd name="T2" fmla="*/ 8 w 250"/>
                <a:gd name="T3" fmla="*/ 0 h 175"/>
                <a:gd name="T4" fmla="*/ 20 w 250"/>
                <a:gd name="T5" fmla="*/ 0 h 175"/>
                <a:gd name="T6" fmla="*/ 35 w 250"/>
                <a:gd name="T7" fmla="*/ 0 h 175"/>
                <a:gd name="T8" fmla="*/ 47 w 250"/>
                <a:gd name="T9" fmla="*/ 12 h 175"/>
                <a:gd name="T10" fmla="*/ 67 w 250"/>
                <a:gd name="T11" fmla="*/ 32 h 175"/>
                <a:gd name="T12" fmla="*/ 95 w 250"/>
                <a:gd name="T13" fmla="*/ 67 h 175"/>
                <a:gd name="T14" fmla="*/ 119 w 250"/>
                <a:gd name="T15" fmla="*/ 95 h 175"/>
                <a:gd name="T16" fmla="*/ 147 w 250"/>
                <a:gd name="T17" fmla="*/ 115 h 175"/>
                <a:gd name="T18" fmla="*/ 182 w 250"/>
                <a:gd name="T19" fmla="*/ 135 h 175"/>
                <a:gd name="T20" fmla="*/ 214 w 250"/>
                <a:gd name="T21" fmla="*/ 151 h 175"/>
                <a:gd name="T22" fmla="*/ 234 w 250"/>
                <a:gd name="T23" fmla="*/ 159 h 175"/>
                <a:gd name="T24" fmla="*/ 242 w 250"/>
                <a:gd name="T25" fmla="*/ 167 h 175"/>
                <a:gd name="T26" fmla="*/ 250 w 250"/>
                <a:gd name="T27" fmla="*/ 171 h 175"/>
                <a:gd name="T28" fmla="*/ 246 w 250"/>
                <a:gd name="T29" fmla="*/ 171 h 175"/>
                <a:gd name="T30" fmla="*/ 238 w 250"/>
                <a:gd name="T31" fmla="*/ 175 h 175"/>
                <a:gd name="T32" fmla="*/ 226 w 250"/>
                <a:gd name="T33" fmla="*/ 175 h 175"/>
                <a:gd name="T34" fmla="*/ 210 w 250"/>
                <a:gd name="T35" fmla="*/ 175 h 175"/>
                <a:gd name="T36" fmla="*/ 182 w 250"/>
                <a:gd name="T37" fmla="*/ 175 h 175"/>
                <a:gd name="T38" fmla="*/ 155 w 250"/>
                <a:gd name="T39" fmla="*/ 171 h 175"/>
                <a:gd name="T40" fmla="*/ 139 w 250"/>
                <a:gd name="T41" fmla="*/ 167 h 175"/>
                <a:gd name="T42" fmla="*/ 127 w 250"/>
                <a:gd name="T43" fmla="*/ 159 h 175"/>
                <a:gd name="T44" fmla="*/ 119 w 250"/>
                <a:gd name="T45" fmla="*/ 147 h 175"/>
                <a:gd name="T46" fmla="*/ 107 w 250"/>
                <a:gd name="T47" fmla="*/ 135 h 175"/>
                <a:gd name="T48" fmla="*/ 95 w 250"/>
                <a:gd name="T49" fmla="*/ 119 h 175"/>
                <a:gd name="T50" fmla="*/ 79 w 250"/>
                <a:gd name="T51" fmla="*/ 95 h 175"/>
                <a:gd name="T52" fmla="*/ 59 w 250"/>
                <a:gd name="T53" fmla="*/ 67 h 175"/>
                <a:gd name="T54" fmla="*/ 43 w 250"/>
                <a:gd name="T55" fmla="*/ 44 h 175"/>
                <a:gd name="T56" fmla="*/ 28 w 250"/>
                <a:gd name="T57" fmla="*/ 28 h 175"/>
                <a:gd name="T58" fmla="*/ 20 w 250"/>
                <a:gd name="T59" fmla="*/ 20 h 175"/>
                <a:gd name="T60" fmla="*/ 8 w 250"/>
                <a:gd name="T61" fmla="*/ 16 h 175"/>
                <a:gd name="T62" fmla="*/ 0 w 250"/>
                <a:gd name="T63" fmla="*/ 12 h 175"/>
                <a:gd name="T64" fmla="*/ 0 w 250"/>
                <a:gd name="T65" fmla="*/ 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175">
                  <a:moveTo>
                    <a:pt x="0" y="8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39" y="4"/>
                  </a:lnTo>
                  <a:lnTo>
                    <a:pt x="47" y="12"/>
                  </a:lnTo>
                  <a:lnTo>
                    <a:pt x="55" y="20"/>
                  </a:lnTo>
                  <a:lnTo>
                    <a:pt x="67" y="32"/>
                  </a:lnTo>
                  <a:lnTo>
                    <a:pt x="79" y="48"/>
                  </a:lnTo>
                  <a:lnTo>
                    <a:pt x="95" y="67"/>
                  </a:lnTo>
                  <a:lnTo>
                    <a:pt x="107" y="83"/>
                  </a:lnTo>
                  <a:lnTo>
                    <a:pt x="119" y="95"/>
                  </a:lnTo>
                  <a:lnTo>
                    <a:pt x="135" y="107"/>
                  </a:lnTo>
                  <a:lnTo>
                    <a:pt x="147" y="115"/>
                  </a:lnTo>
                  <a:lnTo>
                    <a:pt x="163" y="127"/>
                  </a:lnTo>
                  <a:lnTo>
                    <a:pt x="182" y="135"/>
                  </a:lnTo>
                  <a:lnTo>
                    <a:pt x="206" y="147"/>
                  </a:lnTo>
                  <a:lnTo>
                    <a:pt x="214" y="151"/>
                  </a:lnTo>
                  <a:lnTo>
                    <a:pt x="226" y="155"/>
                  </a:lnTo>
                  <a:lnTo>
                    <a:pt x="234" y="159"/>
                  </a:lnTo>
                  <a:lnTo>
                    <a:pt x="238" y="163"/>
                  </a:lnTo>
                  <a:lnTo>
                    <a:pt x="242" y="167"/>
                  </a:lnTo>
                  <a:lnTo>
                    <a:pt x="246" y="167"/>
                  </a:lnTo>
                  <a:lnTo>
                    <a:pt x="250" y="171"/>
                  </a:lnTo>
                  <a:lnTo>
                    <a:pt x="250" y="171"/>
                  </a:lnTo>
                  <a:lnTo>
                    <a:pt x="246" y="171"/>
                  </a:lnTo>
                  <a:lnTo>
                    <a:pt x="242" y="175"/>
                  </a:lnTo>
                  <a:lnTo>
                    <a:pt x="238" y="175"/>
                  </a:lnTo>
                  <a:lnTo>
                    <a:pt x="234" y="175"/>
                  </a:lnTo>
                  <a:lnTo>
                    <a:pt x="226" y="175"/>
                  </a:lnTo>
                  <a:lnTo>
                    <a:pt x="222" y="175"/>
                  </a:lnTo>
                  <a:lnTo>
                    <a:pt x="210" y="175"/>
                  </a:lnTo>
                  <a:lnTo>
                    <a:pt x="202" y="175"/>
                  </a:lnTo>
                  <a:lnTo>
                    <a:pt x="182" y="175"/>
                  </a:lnTo>
                  <a:lnTo>
                    <a:pt x="167" y="175"/>
                  </a:lnTo>
                  <a:lnTo>
                    <a:pt x="155" y="171"/>
                  </a:lnTo>
                  <a:lnTo>
                    <a:pt x="147" y="171"/>
                  </a:lnTo>
                  <a:lnTo>
                    <a:pt x="139" y="167"/>
                  </a:lnTo>
                  <a:lnTo>
                    <a:pt x="135" y="163"/>
                  </a:lnTo>
                  <a:lnTo>
                    <a:pt x="127" y="159"/>
                  </a:lnTo>
                  <a:lnTo>
                    <a:pt x="123" y="151"/>
                  </a:lnTo>
                  <a:lnTo>
                    <a:pt x="119" y="147"/>
                  </a:lnTo>
                  <a:lnTo>
                    <a:pt x="115" y="143"/>
                  </a:lnTo>
                  <a:lnTo>
                    <a:pt x="107" y="135"/>
                  </a:lnTo>
                  <a:lnTo>
                    <a:pt x="103" y="127"/>
                  </a:lnTo>
                  <a:lnTo>
                    <a:pt x="95" y="119"/>
                  </a:lnTo>
                  <a:lnTo>
                    <a:pt x="87" y="107"/>
                  </a:lnTo>
                  <a:lnTo>
                    <a:pt x="79" y="95"/>
                  </a:lnTo>
                  <a:lnTo>
                    <a:pt x="71" y="79"/>
                  </a:lnTo>
                  <a:lnTo>
                    <a:pt x="59" y="67"/>
                  </a:lnTo>
                  <a:lnTo>
                    <a:pt x="51" y="55"/>
                  </a:lnTo>
                  <a:lnTo>
                    <a:pt x="43" y="44"/>
                  </a:lnTo>
                  <a:lnTo>
                    <a:pt x="35" y="36"/>
                  </a:lnTo>
                  <a:lnTo>
                    <a:pt x="28" y="28"/>
                  </a:lnTo>
                  <a:lnTo>
                    <a:pt x="24" y="24"/>
                  </a:lnTo>
                  <a:lnTo>
                    <a:pt x="20" y="2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8" name="Freeform 441">
            <a:extLst/>
          </p:cNvPr>
          <p:cNvSpPr>
            <a:spLocks/>
          </p:cNvSpPr>
          <p:nvPr/>
        </p:nvSpPr>
        <p:spPr bwMode="auto">
          <a:xfrm>
            <a:off x="4904811" y="3361762"/>
            <a:ext cx="1594026" cy="1476731"/>
          </a:xfrm>
          <a:custGeom>
            <a:avLst/>
            <a:gdLst>
              <a:gd name="T0" fmla="*/ 36 w 187"/>
              <a:gd name="T1" fmla="*/ 91 h 151"/>
              <a:gd name="T2" fmla="*/ 56 w 187"/>
              <a:gd name="T3" fmla="*/ 71 h 151"/>
              <a:gd name="T4" fmla="*/ 72 w 187"/>
              <a:gd name="T5" fmla="*/ 48 h 151"/>
              <a:gd name="T6" fmla="*/ 84 w 187"/>
              <a:gd name="T7" fmla="*/ 32 h 151"/>
              <a:gd name="T8" fmla="*/ 88 w 187"/>
              <a:gd name="T9" fmla="*/ 20 h 151"/>
              <a:gd name="T10" fmla="*/ 88 w 187"/>
              <a:gd name="T11" fmla="*/ 8 h 151"/>
              <a:gd name="T12" fmla="*/ 92 w 187"/>
              <a:gd name="T13" fmla="*/ 4 h 151"/>
              <a:gd name="T14" fmla="*/ 104 w 187"/>
              <a:gd name="T15" fmla="*/ 0 h 151"/>
              <a:gd name="T16" fmla="*/ 116 w 187"/>
              <a:gd name="T17" fmla="*/ 8 h 151"/>
              <a:gd name="T18" fmla="*/ 123 w 187"/>
              <a:gd name="T19" fmla="*/ 16 h 151"/>
              <a:gd name="T20" fmla="*/ 131 w 187"/>
              <a:gd name="T21" fmla="*/ 24 h 151"/>
              <a:gd name="T22" fmla="*/ 131 w 187"/>
              <a:gd name="T23" fmla="*/ 28 h 151"/>
              <a:gd name="T24" fmla="*/ 127 w 187"/>
              <a:gd name="T25" fmla="*/ 36 h 151"/>
              <a:gd name="T26" fmla="*/ 116 w 187"/>
              <a:gd name="T27" fmla="*/ 48 h 151"/>
              <a:gd name="T28" fmla="*/ 104 w 187"/>
              <a:gd name="T29" fmla="*/ 59 h 151"/>
              <a:gd name="T30" fmla="*/ 84 w 187"/>
              <a:gd name="T31" fmla="*/ 79 h 151"/>
              <a:gd name="T32" fmla="*/ 68 w 187"/>
              <a:gd name="T33" fmla="*/ 91 h 151"/>
              <a:gd name="T34" fmla="*/ 60 w 187"/>
              <a:gd name="T35" fmla="*/ 103 h 151"/>
              <a:gd name="T36" fmla="*/ 56 w 187"/>
              <a:gd name="T37" fmla="*/ 107 h 151"/>
              <a:gd name="T38" fmla="*/ 56 w 187"/>
              <a:gd name="T39" fmla="*/ 107 h 151"/>
              <a:gd name="T40" fmla="*/ 64 w 187"/>
              <a:gd name="T41" fmla="*/ 107 h 151"/>
              <a:gd name="T42" fmla="*/ 76 w 187"/>
              <a:gd name="T43" fmla="*/ 103 h 151"/>
              <a:gd name="T44" fmla="*/ 96 w 187"/>
              <a:gd name="T45" fmla="*/ 103 h 151"/>
              <a:gd name="T46" fmla="*/ 131 w 187"/>
              <a:gd name="T47" fmla="*/ 99 h 151"/>
              <a:gd name="T48" fmla="*/ 171 w 187"/>
              <a:gd name="T49" fmla="*/ 95 h 151"/>
              <a:gd name="T50" fmla="*/ 187 w 187"/>
              <a:gd name="T51" fmla="*/ 111 h 151"/>
              <a:gd name="T52" fmla="*/ 139 w 187"/>
              <a:gd name="T53" fmla="*/ 119 h 151"/>
              <a:gd name="T54" fmla="*/ 104 w 187"/>
              <a:gd name="T55" fmla="*/ 127 h 151"/>
              <a:gd name="T56" fmla="*/ 80 w 187"/>
              <a:gd name="T57" fmla="*/ 131 h 151"/>
              <a:gd name="T58" fmla="*/ 64 w 187"/>
              <a:gd name="T59" fmla="*/ 131 h 151"/>
              <a:gd name="T60" fmla="*/ 44 w 187"/>
              <a:gd name="T61" fmla="*/ 135 h 151"/>
              <a:gd name="T62" fmla="*/ 32 w 187"/>
              <a:gd name="T63" fmla="*/ 143 h 151"/>
              <a:gd name="T64" fmla="*/ 16 w 187"/>
              <a:gd name="T65" fmla="*/ 151 h 151"/>
              <a:gd name="T66" fmla="*/ 12 w 187"/>
              <a:gd name="T67" fmla="*/ 147 h 151"/>
              <a:gd name="T68" fmla="*/ 8 w 187"/>
              <a:gd name="T69" fmla="*/ 139 h 151"/>
              <a:gd name="T70" fmla="*/ 0 w 187"/>
              <a:gd name="T71" fmla="*/ 131 h 151"/>
              <a:gd name="T72" fmla="*/ 0 w 187"/>
              <a:gd name="T73" fmla="*/ 119 h 151"/>
              <a:gd name="T74" fmla="*/ 4 w 187"/>
              <a:gd name="T75" fmla="*/ 115 h 151"/>
              <a:gd name="T76" fmla="*/ 20 w 187"/>
              <a:gd name="T77" fmla="*/ 107 h 151"/>
              <a:gd name="T78" fmla="*/ 28 w 187"/>
              <a:gd name="T79" fmla="*/ 9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7" h="151">
                <a:moveTo>
                  <a:pt x="28" y="99"/>
                </a:moveTo>
                <a:lnTo>
                  <a:pt x="36" y="91"/>
                </a:lnTo>
                <a:lnTo>
                  <a:pt x="44" y="83"/>
                </a:lnTo>
                <a:lnTo>
                  <a:pt x="56" y="71"/>
                </a:lnTo>
                <a:lnTo>
                  <a:pt x="68" y="55"/>
                </a:lnTo>
                <a:lnTo>
                  <a:pt x="72" y="48"/>
                </a:lnTo>
                <a:lnTo>
                  <a:pt x="80" y="40"/>
                </a:lnTo>
                <a:lnTo>
                  <a:pt x="84" y="32"/>
                </a:lnTo>
                <a:lnTo>
                  <a:pt x="84" y="28"/>
                </a:lnTo>
                <a:lnTo>
                  <a:pt x="88" y="20"/>
                </a:lnTo>
                <a:lnTo>
                  <a:pt x="92" y="12"/>
                </a:lnTo>
                <a:lnTo>
                  <a:pt x="88" y="8"/>
                </a:lnTo>
                <a:lnTo>
                  <a:pt x="92" y="4"/>
                </a:lnTo>
                <a:lnTo>
                  <a:pt x="92" y="4"/>
                </a:lnTo>
                <a:lnTo>
                  <a:pt x="96" y="0"/>
                </a:lnTo>
                <a:lnTo>
                  <a:pt x="104" y="0"/>
                </a:lnTo>
                <a:lnTo>
                  <a:pt x="108" y="4"/>
                </a:lnTo>
                <a:lnTo>
                  <a:pt x="116" y="8"/>
                </a:lnTo>
                <a:lnTo>
                  <a:pt x="120" y="12"/>
                </a:lnTo>
                <a:lnTo>
                  <a:pt x="123" y="16"/>
                </a:lnTo>
                <a:lnTo>
                  <a:pt x="127" y="20"/>
                </a:lnTo>
                <a:lnTo>
                  <a:pt x="131" y="24"/>
                </a:lnTo>
                <a:lnTo>
                  <a:pt x="131" y="28"/>
                </a:lnTo>
                <a:lnTo>
                  <a:pt x="131" y="28"/>
                </a:lnTo>
                <a:lnTo>
                  <a:pt x="127" y="32"/>
                </a:lnTo>
                <a:lnTo>
                  <a:pt x="127" y="36"/>
                </a:lnTo>
                <a:lnTo>
                  <a:pt x="123" y="40"/>
                </a:lnTo>
                <a:lnTo>
                  <a:pt x="116" y="48"/>
                </a:lnTo>
                <a:lnTo>
                  <a:pt x="112" y="52"/>
                </a:lnTo>
                <a:lnTo>
                  <a:pt x="104" y="59"/>
                </a:lnTo>
                <a:lnTo>
                  <a:pt x="92" y="67"/>
                </a:lnTo>
                <a:lnTo>
                  <a:pt x="84" y="79"/>
                </a:lnTo>
                <a:lnTo>
                  <a:pt x="76" y="87"/>
                </a:lnTo>
                <a:lnTo>
                  <a:pt x="68" y="91"/>
                </a:lnTo>
                <a:lnTo>
                  <a:pt x="64" y="99"/>
                </a:lnTo>
                <a:lnTo>
                  <a:pt x="60" y="103"/>
                </a:lnTo>
                <a:lnTo>
                  <a:pt x="56" y="103"/>
                </a:lnTo>
                <a:lnTo>
                  <a:pt x="56" y="107"/>
                </a:lnTo>
                <a:lnTo>
                  <a:pt x="56" y="107"/>
                </a:lnTo>
                <a:lnTo>
                  <a:pt x="56" y="107"/>
                </a:lnTo>
                <a:lnTo>
                  <a:pt x="60" y="107"/>
                </a:lnTo>
                <a:lnTo>
                  <a:pt x="64" y="107"/>
                </a:lnTo>
                <a:lnTo>
                  <a:pt x="68" y="107"/>
                </a:lnTo>
                <a:lnTo>
                  <a:pt x="76" y="103"/>
                </a:lnTo>
                <a:lnTo>
                  <a:pt x="84" y="103"/>
                </a:lnTo>
                <a:lnTo>
                  <a:pt x="96" y="103"/>
                </a:lnTo>
                <a:lnTo>
                  <a:pt x="108" y="99"/>
                </a:lnTo>
                <a:lnTo>
                  <a:pt x="131" y="99"/>
                </a:lnTo>
                <a:lnTo>
                  <a:pt x="155" y="99"/>
                </a:lnTo>
                <a:lnTo>
                  <a:pt x="171" y="95"/>
                </a:lnTo>
                <a:lnTo>
                  <a:pt x="183" y="95"/>
                </a:lnTo>
                <a:lnTo>
                  <a:pt x="187" y="111"/>
                </a:lnTo>
                <a:lnTo>
                  <a:pt x="159" y="115"/>
                </a:lnTo>
                <a:lnTo>
                  <a:pt x="139" y="119"/>
                </a:lnTo>
                <a:lnTo>
                  <a:pt x="120" y="123"/>
                </a:lnTo>
                <a:lnTo>
                  <a:pt x="104" y="127"/>
                </a:lnTo>
                <a:lnTo>
                  <a:pt x="88" y="127"/>
                </a:lnTo>
                <a:lnTo>
                  <a:pt x="80" y="131"/>
                </a:lnTo>
                <a:lnTo>
                  <a:pt x="68" y="131"/>
                </a:lnTo>
                <a:lnTo>
                  <a:pt x="64" y="131"/>
                </a:lnTo>
                <a:lnTo>
                  <a:pt x="52" y="135"/>
                </a:lnTo>
                <a:lnTo>
                  <a:pt x="44" y="135"/>
                </a:lnTo>
                <a:lnTo>
                  <a:pt x="36" y="139"/>
                </a:lnTo>
                <a:lnTo>
                  <a:pt x="32" y="143"/>
                </a:lnTo>
                <a:lnTo>
                  <a:pt x="24" y="147"/>
                </a:lnTo>
                <a:lnTo>
                  <a:pt x="16" y="151"/>
                </a:lnTo>
                <a:lnTo>
                  <a:pt x="16" y="147"/>
                </a:lnTo>
                <a:lnTo>
                  <a:pt x="12" y="147"/>
                </a:lnTo>
                <a:lnTo>
                  <a:pt x="8" y="143"/>
                </a:lnTo>
                <a:lnTo>
                  <a:pt x="8" y="139"/>
                </a:lnTo>
                <a:lnTo>
                  <a:pt x="4" y="135"/>
                </a:lnTo>
                <a:lnTo>
                  <a:pt x="0" y="131"/>
                </a:lnTo>
                <a:lnTo>
                  <a:pt x="0" y="123"/>
                </a:lnTo>
                <a:lnTo>
                  <a:pt x="0" y="119"/>
                </a:lnTo>
                <a:lnTo>
                  <a:pt x="0" y="119"/>
                </a:lnTo>
                <a:lnTo>
                  <a:pt x="4" y="115"/>
                </a:lnTo>
                <a:lnTo>
                  <a:pt x="8" y="111"/>
                </a:lnTo>
                <a:lnTo>
                  <a:pt x="20" y="107"/>
                </a:lnTo>
                <a:lnTo>
                  <a:pt x="24" y="103"/>
                </a:lnTo>
                <a:lnTo>
                  <a:pt x="28" y="99"/>
                </a:lnTo>
                <a:lnTo>
                  <a:pt x="28" y="99"/>
                </a:lnTo>
              </a:path>
            </a:pathLst>
          </a:custGeom>
          <a:solidFill>
            <a:srgbClr val="92D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Freeform 442">
            <a:extLst/>
          </p:cNvPr>
          <p:cNvSpPr>
            <a:spLocks/>
          </p:cNvSpPr>
          <p:nvPr/>
        </p:nvSpPr>
        <p:spPr bwMode="auto">
          <a:xfrm>
            <a:off x="6089670" y="3899640"/>
            <a:ext cx="681935" cy="938848"/>
          </a:xfrm>
          <a:custGeom>
            <a:avLst/>
            <a:gdLst>
              <a:gd name="T0" fmla="*/ 28 w 80"/>
              <a:gd name="T1" fmla="*/ 56 h 96"/>
              <a:gd name="T2" fmla="*/ 20 w 80"/>
              <a:gd name="T3" fmla="*/ 48 h 96"/>
              <a:gd name="T4" fmla="*/ 16 w 80"/>
              <a:gd name="T5" fmla="*/ 40 h 96"/>
              <a:gd name="T6" fmla="*/ 12 w 80"/>
              <a:gd name="T7" fmla="*/ 32 h 96"/>
              <a:gd name="T8" fmla="*/ 8 w 80"/>
              <a:gd name="T9" fmla="*/ 28 h 96"/>
              <a:gd name="T10" fmla="*/ 4 w 80"/>
              <a:gd name="T11" fmla="*/ 20 h 96"/>
              <a:gd name="T12" fmla="*/ 4 w 80"/>
              <a:gd name="T13" fmla="*/ 16 h 96"/>
              <a:gd name="T14" fmla="*/ 0 w 80"/>
              <a:gd name="T15" fmla="*/ 12 h 96"/>
              <a:gd name="T16" fmla="*/ 0 w 80"/>
              <a:gd name="T17" fmla="*/ 12 h 96"/>
              <a:gd name="T18" fmla="*/ 0 w 80"/>
              <a:gd name="T19" fmla="*/ 4 h 96"/>
              <a:gd name="T20" fmla="*/ 4 w 80"/>
              <a:gd name="T21" fmla="*/ 4 h 96"/>
              <a:gd name="T22" fmla="*/ 8 w 80"/>
              <a:gd name="T23" fmla="*/ 0 h 96"/>
              <a:gd name="T24" fmla="*/ 12 w 80"/>
              <a:gd name="T25" fmla="*/ 0 h 96"/>
              <a:gd name="T26" fmla="*/ 20 w 80"/>
              <a:gd name="T27" fmla="*/ 4 h 96"/>
              <a:gd name="T28" fmla="*/ 32 w 80"/>
              <a:gd name="T29" fmla="*/ 12 h 96"/>
              <a:gd name="T30" fmla="*/ 36 w 80"/>
              <a:gd name="T31" fmla="*/ 16 h 96"/>
              <a:gd name="T32" fmla="*/ 48 w 80"/>
              <a:gd name="T33" fmla="*/ 20 h 96"/>
              <a:gd name="T34" fmla="*/ 60 w 80"/>
              <a:gd name="T35" fmla="*/ 32 h 96"/>
              <a:gd name="T36" fmla="*/ 68 w 80"/>
              <a:gd name="T37" fmla="*/ 40 h 96"/>
              <a:gd name="T38" fmla="*/ 72 w 80"/>
              <a:gd name="T39" fmla="*/ 44 h 96"/>
              <a:gd name="T40" fmla="*/ 76 w 80"/>
              <a:gd name="T41" fmla="*/ 52 h 96"/>
              <a:gd name="T42" fmla="*/ 80 w 80"/>
              <a:gd name="T43" fmla="*/ 60 h 96"/>
              <a:gd name="T44" fmla="*/ 80 w 80"/>
              <a:gd name="T45" fmla="*/ 64 h 96"/>
              <a:gd name="T46" fmla="*/ 80 w 80"/>
              <a:gd name="T47" fmla="*/ 68 h 96"/>
              <a:gd name="T48" fmla="*/ 80 w 80"/>
              <a:gd name="T49" fmla="*/ 80 h 96"/>
              <a:gd name="T50" fmla="*/ 76 w 80"/>
              <a:gd name="T51" fmla="*/ 88 h 96"/>
              <a:gd name="T52" fmla="*/ 72 w 80"/>
              <a:gd name="T53" fmla="*/ 92 h 96"/>
              <a:gd name="T54" fmla="*/ 68 w 80"/>
              <a:gd name="T55" fmla="*/ 96 h 96"/>
              <a:gd name="T56" fmla="*/ 68 w 80"/>
              <a:gd name="T57" fmla="*/ 96 h 96"/>
              <a:gd name="T58" fmla="*/ 64 w 80"/>
              <a:gd name="T59" fmla="*/ 96 h 96"/>
              <a:gd name="T60" fmla="*/ 60 w 80"/>
              <a:gd name="T61" fmla="*/ 96 h 96"/>
              <a:gd name="T62" fmla="*/ 56 w 80"/>
              <a:gd name="T63" fmla="*/ 96 h 96"/>
              <a:gd name="T64" fmla="*/ 56 w 80"/>
              <a:gd name="T65" fmla="*/ 92 h 96"/>
              <a:gd name="T66" fmla="*/ 52 w 80"/>
              <a:gd name="T67" fmla="*/ 88 h 96"/>
              <a:gd name="T68" fmla="*/ 44 w 80"/>
              <a:gd name="T69" fmla="*/ 80 h 96"/>
              <a:gd name="T70" fmla="*/ 40 w 80"/>
              <a:gd name="T71" fmla="*/ 76 h 96"/>
              <a:gd name="T72" fmla="*/ 36 w 80"/>
              <a:gd name="T73" fmla="*/ 68 h 96"/>
              <a:gd name="T74" fmla="*/ 28 w 80"/>
              <a:gd name="T75" fmla="*/ 56 h 96"/>
              <a:gd name="T76" fmla="*/ 28 w 80"/>
              <a:gd name="T77" fmla="*/ 5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96">
                <a:moveTo>
                  <a:pt x="28" y="56"/>
                </a:moveTo>
                <a:lnTo>
                  <a:pt x="20" y="48"/>
                </a:lnTo>
                <a:lnTo>
                  <a:pt x="16" y="40"/>
                </a:lnTo>
                <a:lnTo>
                  <a:pt x="12" y="32"/>
                </a:lnTo>
                <a:lnTo>
                  <a:pt x="8" y="28"/>
                </a:lnTo>
                <a:lnTo>
                  <a:pt x="4" y="20"/>
                </a:lnTo>
                <a:lnTo>
                  <a:pt x="4" y="16"/>
                </a:lnTo>
                <a:lnTo>
                  <a:pt x="0" y="12"/>
                </a:lnTo>
                <a:lnTo>
                  <a:pt x="0" y="12"/>
                </a:lnTo>
                <a:lnTo>
                  <a:pt x="0" y="4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20" y="4"/>
                </a:lnTo>
                <a:lnTo>
                  <a:pt x="32" y="12"/>
                </a:lnTo>
                <a:lnTo>
                  <a:pt x="36" y="16"/>
                </a:lnTo>
                <a:lnTo>
                  <a:pt x="48" y="20"/>
                </a:lnTo>
                <a:lnTo>
                  <a:pt x="60" y="32"/>
                </a:lnTo>
                <a:lnTo>
                  <a:pt x="68" y="40"/>
                </a:lnTo>
                <a:lnTo>
                  <a:pt x="72" y="44"/>
                </a:lnTo>
                <a:lnTo>
                  <a:pt x="76" y="52"/>
                </a:lnTo>
                <a:lnTo>
                  <a:pt x="80" y="60"/>
                </a:lnTo>
                <a:lnTo>
                  <a:pt x="80" y="64"/>
                </a:lnTo>
                <a:lnTo>
                  <a:pt x="80" y="68"/>
                </a:lnTo>
                <a:lnTo>
                  <a:pt x="80" y="80"/>
                </a:lnTo>
                <a:lnTo>
                  <a:pt x="76" y="88"/>
                </a:lnTo>
                <a:lnTo>
                  <a:pt x="72" y="92"/>
                </a:lnTo>
                <a:lnTo>
                  <a:pt x="68" y="96"/>
                </a:lnTo>
                <a:lnTo>
                  <a:pt x="68" y="96"/>
                </a:lnTo>
                <a:lnTo>
                  <a:pt x="64" y="96"/>
                </a:lnTo>
                <a:lnTo>
                  <a:pt x="60" y="96"/>
                </a:lnTo>
                <a:lnTo>
                  <a:pt x="56" y="96"/>
                </a:lnTo>
                <a:lnTo>
                  <a:pt x="56" y="92"/>
                </a:lnTo>
                <a:lnTo>
                  <a:pt x="52" y="88"/>
                </a:lnTo>
                <a:lnTo>
                  <a:pt x="44" y="80"/>
                </a:lnTo>
                <a:lnTo>
                  <a:pt x="40" y="76"/>
                </a:lnTo>
                <a:lnTo>
                  <a:pt x="36" y="68"/>
                </a:lnTo>
                <a:lnTo>
                  <a:pt x="28" y="56"/>
                </a:lnTo>
                <a:lnTo>
                  <a:pt x="28" y="56"/>
                </a:lnTo>
              </a:path>
            </a:pathLst>
          </a:custGeom>
          <a:solidFill>
            <a:srgbClr val="92D05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Freeform 443">
            <a:extLst/>
          </p:cNvPr>
          <p:cNvSpPr>
            <a:spLocks/>
          </p:cNvSpPr>
          <p:nvPr/>
        </p:nvSpPr>
        <p:spPr bwMode="auto">
          <a:xfrm>
            <a:off x="4231397" y="2579390"/>
            <a:ext cx="1389446" cy="1672324"/>
          </a:xfrm>
          <a:custGeom>
            <a:avLst/>
            <a:gdLst>
              <a:gd name="T0" fmla="*/ 32 w 163"/>
              <a:gd name="T1" fmla="*/ 159 h 171"/>
              <a:gd name="T2" fmla="*/ 20 w 163"/>
              <a:gd name="T3" fmla="*/ 163 h 171"/>
              <a:gd name="T4" fmla="*/ 12 w 163"/>
              <a:gd name="T5" fmla="*/ 167 h 171"/>
              <a:gd name="T6" fmla="*/ 4 w 163"/>
              <a:gd name="T7" fmla="*/ 171 h 171"/>
              <a:gd name="T8" fmla="*/ 0 w 163"/>
              <a:gd name="T9" fmla="*/ 167 h 171"/>
              <a:gd name="T10" fmla="*/ 0 w 163"/>
              <a:gd name="T11" fmla="*/ 167 h 171"/>
              <a:gd name="T12" fmla="*/ 4 w 163"/>
              <a:gd name="T13" fmla="*/ 163 h 171"/>
              <a:gd name="T14" fmla="*/ 8 w 163"/>
              <a:gd name="T15" fmla="*/ 155 h 171"/>
              <a:gd name="T16" fmla="*/ 16 w 163"/>
              <a:gd name="T17" fmla="*/ 147 h 171"/>
              <a:gd name="T18" fmla="*/ 28 w 163"/>
              <a:gd name="T19" fmla="*/ 139 h 171"/>
              <a:gd name="T20" fmla="*/ 40 w 163"/>
              <a:gd name="T21" fmla="*/ 128 h 171"/>
              <a:gd name="T22" fmla="*/ 52 w 163"/>
              <a:gd name="T23" fmla="*/ 120 h 171"/>
              <a:gd name="T24" fmla="*/ 63 w 163"/>
              <a:gd name="T25" fmla="*/ 104 h 171"/>
              <a:gd name="T26" fmla="*/ 75 w 163"/>
              <a:gd name="T27" fmla="*/ 92 h 171"/>
              <a:gd name="T28" fmla="*/ 87 w 163"/>
              <a:gd name="T29" fmla="*/ 76 h 171"/>
              <a:gd name="T30" fmla="*/ 107 w 163"/>
              <a:gd name="T31" fmla="*/ 48 h 171"/>
              <a:gd name="T32" fmla="*/ 111 w 163"/>
              <a:gd name="T33" fmla="*/ 36 h 171"/>
              <a:gd name="T34" fmla="*/ 115 w 163"/>
              <a:gd name="T35" fmla="*/ 24 h 171"/>
              <a:gd name="T36" fmla="*/ 119 w 163"/>
              <a:gd name="T37" fmla="*/ 20 h 171"/>
              <a:gd name="T38" fmla="*/ 119 w 163"/>
              <a:gd name="T39" fmla="*/ 12 h 171"/>
              <a:gd name="T40" fmla="*/ 115 w 163"/>
              <a:gd name="T41" fmla="*/ 8 h 171"/>
              <a:gd name="T42" fmla="*/ 115 w 163"/>
              <a:gd name="T43" fmla="*/ 8 h 171"/>
              <a:gd name="T44" fmla="*/ 119 w 163"/>
              <a:gd name="T45" fmla="*/ 4 h 171"/>
              <a:gd name="T46" fmla="*/ 119 w 163"/>
              <a:gd name="T47" fmla="*/ 0 h 171"/>
              <a:gd name="T48" fmla="*/ 123 w 163"/>
              <a:gd name="T49" fmla="*/ 0 h 171"/>
              <a:gd name="T50" fmla="*/ 131 w 163"/>
              <a:gd name="T51" fmla="*/ 0 h 171"/>
              <a:gd name="T52" fmla="*/ 139 w 163"/>
              <a:gd name="T53" fmla="*/ 0 h 171"/>
              <a:gd name="T54" fmla="*/ 147 w 163"/>
              <a:gd name="T55" fmla="*/ 4 h 171"/>
              <a:gd name="T56" fmla="*/ 155 w 163"/>
              <a:gd name="T57" fmla="*/ 8 h 171"/>
              <a:gd name="T58" fmla="*/ 159 w 163"/>
              <a:gd name="T59" fmla="*/ 12 h 171"/>
              <a:gd name="T60" fmla="*/ 163 w 163"/>
              <a:gd name="T61" fmla="*/ 16 h 171"/>
              <a:gd name="T62" fmla="*/ 163 w 163"/>
              <a:gd name="T63" fmla="*/ 20 h 171"/>
              <a:gd name="T64" fmla="*/ 163 w 163"/>
              <a:gd name="T65" fmla="*/ 24 h 171"/>
              <a:gd name="T66" fmla="*/ 159 w 163"/>
              <a:gd name="T67" fmla="*/ 36 h 171"/>
              <a:gd name="T68" fmla="*/ 151 w 163"/>
              <a:gd name="T69" fmla="*/ 48 h 171"/>
              <a:gd name="T70" fmla="*/ 139 w 163"/>
              <a:gd name="T71" fmla="*/ 64 h 171"/>
              <a:gd name="T72" fmla="*/ 127 w 163"/>
              <a:gd name="T73" fmla="*/ 80 h 171"/>
              <a:gd name="T74" fmla="*/ 111 w 163"/>
              <a:gd name="T75" fmla="*/ 96 h 171"/>
              <a:gd name="T76" fmla="*/ 99 w 163"/>
              <a:gd name="T77" fmla="*/ 108 h 171"/>
              <a:gd name="T78" fmla="*/ 83 w 163"/>
              <a:gd name="T79" fmla="*/ 120 h 171"/>
              <a:gd name="T80" fmla="*/ 71 w 163"/>
              <a:gd name="T81" fmla="*/ 132 h 171"/>
              <a:gd name="T82" fmla="*/ 56 w 163"/>
              <a:gd name="T83" fmla="*/ 143 h 171"/>
              <a:gd name="T84" fmla="*/ 44 w 163"/>
              <a:gd name="T85" fmla="*/ 151 h 171"/>
              <a:gd name="T86" fmla="*/ 32 w 163"/>
              <a:gd name="T87" fmla="*/ 159 h 171"/>
              <a:gd name="T88" fmla="*/ 32 w 163"/>
              <a:gd name="T89" fmla="*/ 15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3" h="171">
                <a:moveTo>
                  <a:pt x="32" y="159"/>
                </a:moveTo>
                <a:lnTo>
                  <a:pt x="20" y="163"/>
                </a:lnTo>
                <a:lnTo>
                  <a:pt x="12" y="167"/>
                </a:lnTo>
                <a:lnTo>
                  <a:pt x="4" y="171"/>
                </a:lnTo>
                <a:lnTo>
                  <a:pt x="0" y="167"/>
                </a:lnTo>
                <a:lnTo>
                  <a:pt x="0" y="167"/>
                </a:lnTo>
                <a:lnTo>
                  <a:pt x="4" y="163"/>
                </a:lnTo>
                <a:lnTo>
                  <a:pt x="8" y="155"/>
                </a:lnTo>
                <a:lnTo>
                  <a:pt x="16" y="147"/>
                </a:lnTo>
                <a:lnTo>
                  <a:pt x="28" y="139"/>
                </a:lnTo>
                <a:lnTo>
                  <a:pt x="40" y="128"/>
                </a:lnTo>
                <a:lnTo>
                  <a:pt x="52" y="120"/>
                </a:lnTo>
                <a:lnTo>
                  <a:pt x="63" y="104"/>
                </a:lnTo>
                <a:lnTo>
                  <a:pt x="75" y="92"/>
                </a:lnTo>
                <a:lnTo>
                  <a:pt x="87" y="76"/>
                </a:lnTo>
                <a:lnTo>
                  <a:pt x="107" y="48"/>
                </a:lnTo>
                <a:lnTo>
                  <a:pt x="111" y="36"/>
                </a:lnTo>
                <a:lnTo>
                  <a:pt x="115" y="24"/>
                </a:lnTo>
                <a:lnTo>
                  <a:pt x="119" y="20"/>
                </a:lnTo>
                <a:lnTo>
                  <a:pt x="119" y="12"/>
                </a:lnTo>
                <a:lnTo>
                  <a:pt x="115" y="8"/>
                </a:lnTo>
                <a:lnTo>
                  <a:pt x="115" y="8"/>
                </a:lnTo>
                <a:lnTo>
                  <a:pt x="119" y="4"/>
                </a:lnTo>
                <a:lnTo>
                  <a:pt x="119" y="0"/>
                </a:lnTo>
                <a:lnTo>
                  <a:pt x="123" y="0"/>
                </a:lnTo>
                <a:lnTo>
                  <a:pt x="131" y="0"/>
                </a:lnTo>
                <a:lnTo>
                  <a:pt x="139" y="0"/>
                </a:lnTo>
                <a:lnTo>
                  <a:pt x="147" y="4"/>
                </a:lnTo>
                <a:lnTo>
                  <a:pt x="155" y="8"/>
                </a:lnTo>
                <a:lnTo>
                  <a:pt x="159" y="12"/>
                </a:lnTo>
                <a:lnTo>
                  <a:pt x="163" y="16"/>
                </a:lnTo>
                <a:lnTo>
                  <a:pt x="163" y="20"/>
                </a:lnTo>
                <a:lnTo>
                  <a:pt x="163" y="24"/>
                </a:lnTo>
                <a:lnTo>
                  <a:pt x="159" y="36"/>
                </a:lnTo>
                <a:lnTo>
                  <a:pt x="151" y="48"/>
                </a:lnTo>
                <a:lnTo>
                  <a:pt x="139" y="64"/>
                </a:lnTo>
                <a:lnTo>
                  <a:pt x="127" y="80"/>
                </a:lnTo>
                <a:lnTo>
                  <a:pt x="111" y="96"/>
                </a:lnTo>
                <a:lnTo>
                  <a:pt x="99" y="108"/>
                </a:lnTo>
                <a:lnTo>
                  <a:pt x="83" y="120"/>
                </a:lnTo>
                <a:lnTo>
                  <a:pt x="71" y="132"/>
                </a:lnTo>
                <a:lnTo>
                  <a:pt x="56" y="143"/>
                </a:lnTo>
                <a:lnTo>
                  <a:pt x="44" y="151"/>
                </a:lnTo>
                <a:lnTo>
                  <a:pt x="32" y="159"/>
                </a:lnTo>
                <a:lnTo>
                  <a:pt x="32" y="159"/>
                </a:lnTo>
              </a:path>
            </a:pathLst>
          </a:custGeom>
          <a:solidFill>
            <a:srgbClr val="00B0F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Freeform 444">
            <a:extLst/>
          </p:cNvPr>
          <p:cNvSpPr>
            <a:spLocks/>
          </p:cNvSpPr>
          <p:nvPr/>
        </p:nvSpPr>
        <p:spPr bwMode="auto">
          <a:xfrm>
            <a:off x="5689036" y="2041505"/>
            <a:ext cx="2131047" cy="1711443"/>
          </a:xfrm>
          <a:custGeom>
            <a:avLst/>
            <a:gdLst>
              <a:gd name="T0" fmla="*/ 0 w 250"/>
              <a:gd name="T1" fmla="*/ 4 h 175"/>
              <a:gd name="T2" fmla="*/ 8 w 250"/>
              <a:gd name="T3" fmla="*/ 0 h 175"/>
              <a:gd name="T4" fmla="*/ 20 w 250"/>
              <a:gd name="T5" fmla="*/ 0 h 175"/>
              <a:gd name="T6" fmla="*/ 35 w 250"/>
              <a:gd name="T7" fmla="*/ 0 h 175"/>
              <a:gd name="T8" fmla="*/ 47 w 250"/>
              <a:gd name="T9" fmla="*/ 12 h 175"/>
              <a:gd name="T10" fmla="*/ 67 w 250"/>
              <a:gd name="T11" fmla="*/ 32 h 175"/>
              <a:gd name="T12" fmla="*/ 95 w 250"/>
              <a:gd name="T13" fmla="*/ 67 h 175"/>
              <a:gd name="T14" fmla="*/ 119 w 250"/>
              <a:gd name="T15" fmla="*/ 95 h 175"/>
              <a:gd name="T16" fmla="*/ 147 w 250"/>
              <a:gd name="T17" fmla="*/ 115 h 175"/>
              <a:gd name="T18" fmla="*/ 182 w 250"/>
              <a:gd name="T19" fmla="*/ 135 h 175"/>
              <a:gd name="T20" fmla="*/ 214 w 250"/>
              <a:gd name="T21" fmla="*/ 151 h 175"/>
              <a:gd name="T22" fmla="*/ 234 w 250"/>
              <a:gd name="T23" fmla="*/ 159 h 175"/>
              <a:gd name="T24" fmla="*/ 242 w 250"/>
              <a:gd name="T25" fmla="*/ 167 h 175"/>
              <a:gd name="T26" fmla="*/ 250 w 250"/>
              <a:gd name="T27" fmla="*/ 171 h 175"/>
              <a:gd name="T28" fmla="*/ 246 w 250"/>
              <a:gd name="T29" fmla="*/ 171 h 175"/>
              <a:gd name="T30" fmla="*/ 238 w 250"/>
              <a:gd name="T31" fmla="*/ 175 h 175"/>
              <a:gd name="T32" fmla="*/ 226 w 250"/>
              <a:gd name="T33" fmla="*/ 175 h 175"/>
              <a:gd name="T34" fmla="*/ 210 w 250"/>
              <a:gd name="T35" fmla="*/ 175 h 175"/>
              <a:gd name="T36" fmla="*/ 182 w 250"/>
              <a:gd name="T37" fmla="*/ 175 h 175"/>
              <a:gd name="T38" fmla="*/ 155 w 250"/>
              <a:gd name="T39" fmla="*/ 171 h 175"/>
              <a:gd name="T40" fmla="*/ 139 w 250"/>
              <a:gd name="T41" fmla="*/ 167 h 175"/>
              <a:gd name="T42" fmla="*/ 127 w 250"/>
              <a:gd name="T43" fmla="*/ 159 h 175"/>
              <a:gd name="T44" fmla="*/ 119 w 250"/>
              <a:gd name="T45" fmla="*/ 147 h 175"/>
              <a:gd name="T46" fmla="*/ 107 w 250"/>
              <a:gd name="T47" fmla="*/ 135 h 175"/>
              <a:gd name="T48" fmla="*/ 95 w 250"/>
              <a:gd name="T49" fmla="*/ 119 h 175"/>
              <a:gd name="T50" fmla="*/ 79 w 250"/>
              <a:gd name="T51" fmla="*/ 95 h 175"/>
              <a:gd name="T52" fmla="*/ 59 w 250"/>
              <a:gd name="T53" fmla="*/ 67 h 175"/>
              <a:gd name="T54" fmla="*/ 43 w 250"/>
              <a:gd name="T55" fmla="*/ 44 h 175"/>
              <a:gd name="T56" fmla="*/ 28 w 250"/>
              <a:gd name="T57" fmla="*/ 28 h 175"/>
              <a:gd name="T58" fmla="*/ 20 w 250"/>
              <a:gd name="T59" fmla="*/ 20 h 175"/>
              <a:gd name="T60" fmla="*/ 8 w 250"/>
              <a:gd name="T61" fmla="*/ 16 h 175"/>
              <a:gd name="T62" fmla="*/ 0 w 250"/>
              <a:gd name="T63" fmla="*/ 12 h 175"/>
              <a:gd name="T64" fmla="*/ 0 w 250"/>
              <a:gd name="T65" fmla="*/ 8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0" h="175">
                <a:moveTo>
                  <a:pt x="0" y="8"/>
                </a:moveTo>
                <a:lnTo>
                  <a:pt x="0" y="4"/>
                </a:lnTo>
                <a:lnTo>
                  <a:pt x="4" y="0"/>
                </a:lnTo>
                <a:lnTo>
                  <a:pt x="8" y="0"/>
                </a:lnTo>
                <a:lnTo>
                  <a:pt x="16" y="0"/>
                </a:lnTo>
                <a:lnTo>
                  <a:pt x="20" y="0"/>
                </a:lnTo>
                <a:lnTo>
                  <a:pt x="28" y="0"/>
                </a:lnTo>
                <a:lnTo>
                  <a:pt x="35" y="0"/>
                </a:lnTo>
                <a:lnTo>
                  <a:pt x="39" y="4"/>
                </a:lnTo>
                <a:lnTo>
                  <a:pt x="47" y="12"/>
                </a:lnTo>
                <a:lnTo>
                  <a:pt x="55" y="20"/>
                </a:lnTo>
                <a:lnTo>
                  <a:pt x="67" y="32"/>
                </a:lnTo>
                <a:lnTo>
                  <a:pt x="79" y="48"/>
                </a:lnTo>
                <a:lnTo>
                  <a:pt x="95" y="67"/>
                </a:lnTo>
                <a:lnTo>
                  <a:pt x="107" y="83"/>
                </a:lnTo>
                <a:lnTo>
                  <a:pt x="119" y="95"/>
                </a:lnTo>
                <a:lnTo>
                  <a:pt x="135" y="107"/>
                </a:lnTo>
                <a:lnTo>
                  <a:pt x="147" y="115"/>
                </a:lnTo>
                <a:lnTo>
                  <a:pt x="163" y="127"/>
                </a:lnTo>
                <a:lnTo>
                  <a:pt x="182" y="135"/>
                </a:lnTo>
                <a:lnTo>
                  <a:pt x="206" y="147"/>
                </a:lnTo>
                <a:lnTo>
                  <a:pt x="214" y="151"/>
                </a:lnTo>
                <a:lnTo>
                  <a:pt x="226" y="155"/>
                </a:lnTo>
                <a:lnTo>
                  <a:pt x="234" y="159"/>
                </a:lnTo>
                <a:lnTo>
                  <a:pt x="238" y="163"/>
                </a:lnTo>
                <a:lnTo>
                  <a:pt x="242" y="167"/>
                </a:lnTo>
                <a:lnTo>
                  <a:pt x="246" y="167"/>
                </a:lnTo>
                <a:lnTo>
                  <a:pt x="250" y="171"/>
                </a:lnTo>
                <a:lnTo>
                  <a:pt x="250" y="171"/>
                </a:lnTo>
                <a:lnTo>
                  <a:pt x="246" y="171"/>
                </a:lnTo>
                <a:lnTo>
                  <a:pt x="242" y="175"/>
                </a:lnTo>
                <a:lnTo>
                  <a:pt x="238" y="175"/>
                </a:lnTo>
                <a:lnTo>
                  <a:pt x="234" y="175"/>
                </a:lnTo>
                <a:lnTo>
                  <a:pt x="226" y="175"/>
                </a:lnTo>
                <a:lnTo>
                  <a:pt x="222" y="175"/>
                </a:lnTo>
                <a:lnTo>
                  <a:pt x="210" y="175"/>
                </a:lnTo>
                <a:lnTo>
                  <a:pt x="202" y="175"/>
                </a:lnTo>
                <a:lnTo>
                  <a:pt x="182" y="175"/>
                </a:lnTo>
                <a:lnTo>
                  <a:pt x="167" y="175"/>
                </a:lnTo>
                <a:lnTo>
                  <a:pt x="155" y="171"/>
                </a:lnTo>
                <a:lnTo>
                  <a:pt x="147" y="171"/>
                </a:lnTo>
                <a:lnTo>
                  <a:pt x="139" y="167"/>
                </a:lnTo>
                <a:lnTo>
                  <a:pt x="135" y="163"/>
                </a:lnTo>
                <a:lnTo>
                  <a:pt x="127" y="159"/>
                </a:lnTo>
                <a:lnTo>
                  <a:pt x="123" y="151"/>
                </a:lnTo>
                <a:lnTo>
                  <a:pt x="119" y="147"/>
                </a:lnTo>
                <a:lnTo>
                  <a:pt x="115" y="143"/>
                </a:lnTo>
                <a:lnTo>
                  <a:pt x="107" y="135"/>
                </a:lnTo>
                <a:lnTo>
                  <a:pt x="103" y="127"/>
                </a:lnTo>
                <a:lnTo>
                  <a:pt x="95" y="119"/>
                </a:lnTo>
                <a:lnTo>
                  <a:pt x="87" y="107"/>
                </a:lnTo>
                <a:lnTo>
                  <a:pt x="79" y="95"/>
                </a:lnTo>
                <a:lnTo>
                  <a:pt x="71" y="79"/>
                </a:lnTo>
                <a:lnTo>
                  <a:pt x="59" y="67"/>
                </a:lnTo>
                <a:lnTo>
                  <a:pt x="51" y="55"/>
                </a:lnTo>
                <a:lnTo>
                  <a:pt x="43" y="44"/>
                </a:lnTo>
                <a:lnTo>
                  <a:pt x="35" y="36"/>
                </a:lnTo>
                <a:lnTo>
                  <a:pt x="28" y="28"/>
                </a:lnTo>
                <a:lnTo>
                  <a:pt x="24" y="24"/>
                </a:lnTo>
                <a:lnTo>
                  <a:pt x="20" y="20"/>
                </a:lnTo>
                <a:lnTo>
                  <a:pt x="16" y="16"/>
                </a:lnTo>
                <a:lnTo>
                  <a:pt x="8" y="16"/>
                </a:lnTo>
                <a:lnTo>
                  <a:pt x="4" y="12"/>
                </a:lnTo>
                <a:lnTo>
                  <a:pt x="0" y="12"/>
                </a:lnTo>
                <a:lnTo>
                  <a:pt x="0" y="8"/>
                </a:lnTo>
                <a:lnTo>
                  <a:pt x="0" y="8"/>
                </a:lnTo>
              </a:path>
            </a:pathLst>
          </a:custGeom>
          <a:solidFill>
            <a:srgbClr val="00B0F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40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2">
            <a:extLst/>
          </p:cNvPr>
          <p:cNvSpPr>
            <a:spLocks/>
          </p:cNvSpPr>
          <p:nvPr/>
        </p:nvSpPr>
        <p:spPr bwMode="auto">
          <a:xfrm>
            <a:off x="6171715" y="3877298"/>
            <a:ext cx="681935" cy="938848"/>
          </a:xfrm>
          <a:custGeom>
            <a:avLst/>
            <a:gdLst>
              <a:gd name="T0" fmla="*/ 28 w 80"/>
              <a:gd name="T1" fmla="*/ 56 h 96"/>
              <a:gd name="T2" fmla="*/ 20 w 80"/>
              <a:gd name="T3" fmla="*/ 48 h 96"/>
              <a:gd name="T4" fmla="*/ 16 w 80"/>
              <a:gd name="T5" fmla="*/ 40 h 96"/>
              <a:gd name="T6" fmla="*/ 12 w 80"/>
              <a:gd name="T7" fmla="*/ 32 h 96"/>
              <a:gd name="T8" fmla="*/ 8 w 80"/>
              <a:gd name="T9" fmla="*/ 28 h 96"/>
              <a:gd name="T10" fmla="*/ 4 w 80"/>
              <a:gd name="T11" fmla="*/ 20 h 96"/>
              <a:gd name="T12" fmla="*/ 4 w 80"/>
              <a:gd name="T13" fmla="*/ 16 h 96"/>
              <a:gd name="T14" fmla="*/ 0 w 80"/>
              <a:gd name="T15" fmla="*/ 12 h 96"/>
              <a:gd name="T16" fmla="*/ 0 w 80"/>
              <a:gd name="T17" fmla="*/ 12 h 96"/>
              <a:gd name="T18" fmla="*/ 0 w 80"/>
              <a:gd name="T19" fmla="*/ 4 h 96"/>
              <a:gd name="T20" fmla="*/ 4 w 80"/>
              <a:gd name="T21" fmla="*/ 4 h 96"/>
              <a:gd name="T22" fmla="*/ 8 w 80"/>
              <a:gd name="T23" fmla="*/ 0 h 96"/>
              <a:gd name="T24" fmla="*/ 12 w 80"/>
              <a:gd name="T25" fmla="*/ 0 h 96"/>
              <a:gd name="T26" fmla="*/ 20 w 80"/>
              <a:gd name="T27" fmla="*/ 4 h 96"/>
              <a:gd name="T28" fmla="*/ 32 w 80"/>
              <a:gd name="T29" fmla="*/ 12 h 96"/>
              <a:gd name="T30" fmla="*/ 36 w 80"/>
              <a:gd name="T31" fmla="*/ 16 h 96"/>
              <a:gd name="T32" fmla="*/ 48 w 80"/>
              <a:gd name="T33" fmla="*/ 20 h 96"/>
              <a:gd name="T34" fmla="*/ 60 w 80"/>
              <a:gd name="T35" fmla="*/ 32 h 96"/>
              <a:gd name="T36" fmla="*/ 68 w 80"/>
              <a:gd name="T37" fmla="*/ 40 h 96"/>
              <a:gd name="T38" fmla="*/ 72 w 80"/>
              <a:gd name="T39" fmla="*/ 44 h 96"/>
              <a:gd name="T40" fmla="*/ 76 w 80"/>
              <a:gd name="T41" fmla="*/ 52 h 96"/>
              <a:gd name="T42" fmla="*/ 80 w 80"/>
              <a:gd name="T43" fmla="*/ 60 h 96"/>
              <a:gd name="T44" fmla="*/ 80 w 80"/>
              <a:gd name="T45" fmla="*/ 64 h 96"/>
              <a:gd name="T46" fmla="*/ 80 w 80"/>
              <a:gd name="T47" fmla="*/ 68 h 96"/>
              <a:gd name="T48" fmla="*/ 80 w 80"/>
              <a:gd name="T49" fmla="*/ 80 h 96"/>
              <a:gd name="T50" fmla="*/ 76 w 80"/>
              <a:gd name="T51" fmla="*/ 88 h 96"/>
              <a:gd name="T52" fmla="*/ 72 w 80"/>
              <a:gd name="T53" fmla="*/ 92 h 96"/>
              <a:gd name="T54" fmla="*/ 68 w 80"/>
              <a:gd name="T55" fmla="*/ 96 h 96"/>
              <a:gd name="T56" fmla="*/ 68 w 80"/>
              <a:gd name="T57" fmla="*/ 96 h 96"/>
              <a:gd name="T58" fmla="*/ 64 w 80"/>
              <a:gd name="T59" fmla="*/ 96 h 96"/>
              <a:gd name="T60" fmla="*/ 60 w 80"/>
              <a:gd name="T61" fmla="*/ 96 h 96"/>
              <a:gd name="T62" fmla="*/ 56 w 80"/>
              <a:gd name="T63" fmla="*/ 96 h 96"/>
              <a:gd name="T64" fmla="*/ 56 w 80"/>
              <a:gd name="T65" fmla="*/ 92 h 96"/>
              <a:gd name="T66" fmla="*/ 52 w 80"/>
              <a:gd name="T67" fmla="*/ 88 h 96"/>
              <a:gd name="T68" fmla="*/ 44 w 80"/>
              <a:gd name="T69" fmla="*/ 80 h 96"/>
              <a:gd name="T70" fmla="*/ 40 w 80"/>
              <a:gd name="T71" fmla="*/ 76 h 96"/>
              <a:gd name="T72" fmla="*/ 36 w 80"/>
              <a:gd name="T73" fmla="*/ 68 h 96"/>
              <a:gd name="T74" fmla="*/ 28 w 80"/>
              <a:gd name="T75" fmla="*/ 56 h 96"/>
              <a:gd name="T76" fmla="*/ 28 w 80"/>
              <a:gd name="T77" fmla="*/ 5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96">
                <a:moveTo>
                  <a:pt x="28" y="56"/>
                </a:moveTo>
                <a:lnTo>
                  <a:pt x="20" y="48"/>
                </a:lnTo>
                <a:lnTo>
                  <a:pt x="16" y="40"/>
                </a:lnTo>
                <a:lnTo>
                  <a:pt x="12" y="32"/>
                </a:lnTo>
                <a:lnTo>
                  <a:pt x="8" y="28"/>
                </a:lnTo>
                <a:lnTo>
                  <a:pt x="4" y="20"/>
                </a:lnTo>
                <a:lnTo>
                  <a:pt x="4" y="16"/>
                </a:lnTo>
                <a:lnTo>
                  <a:pt x="0" y="12"/>
                </a:lnTo>
                <a:lnTo>
                  <a:pt x="0" y="12"/>
                </a:lnTo>
                <a:lnTo>
                  <a:pt x="0" y="4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20" y="4"/>
                </a:lnTo>
                <a:lnTo>
                  <a:pt x="32" y="12"/>
                </a:lnTo>
                <a:lnTo>
                  <a:pt x="36" y="16"/>
                </a:lnTo>
                <a:lnTo>
                  <a:pt x="48" y="20"/>
                </a:lnTo>
                <a:lnTo>
                  <a:pt x="60" y="32"/>
                </a:lnTo>
                <a:lnTo>
                  <a:pt x="68" y="40"/>
                </a:lnTo>
                <a:lnTo>
                  <a:pt x="72" y="44"/>
                </a:lnTo>
                <a:lnTo>
                  <a:pt x="76" y="52"/>
                </a:lnTo>
                <a:lnTo>
                  <a:pt x="80" y="60"/>
                </a:lnTo>
                <a:lnTo>
                  <a:pt x="80" y="64"/>
                </a:lnTo>
                <a:lnTo>
                  <a:pt x="80" y="68"/>
                </a:lnTo>
                <a:lnTo>
                  <a:pt x="80" y="80"/>
                </a:lnTo>
                <a:lnTo>
                  <a:pt x="76" y="88"/>
                </a:lnTo>
                <a:lnTo>
                  <a:pt x="72" y="92"/>
                </a:lnTo>
                <a:lnTo>
                  <a:pt x="68" y="96"/>
                </a:lnTo>
                <a:lnTo>
                  <a:pt x="68" y="96"/>
                </a:lnTo>
                <a:lnTo>
                  <a:pt x="64" y="96"/>
                </a:lnTo>
                <a:lnTo>
                  <a:pt x="60" y="96"/>
                </a:lnTo>
                <a:lnTo>
                  <a:pt x="56" y="96"/>
                </a:lnTo>
                <a:lnTo>
                  <a:pt x="56" y="92"/>
                </a:lnTo>
                <a:lnTo>
                  <a:pt x="52" y="88"/>
                </a:lnTo>
                <a:lnTo>
                  <a:pt x="44" y="80"/>
                </a:lnTo>
                <a:lnTo>
                  <a:pt x="40" y="76"/>
                </a:lnTo>
                <a:lnTo>
                  <a:pt x="36" y="68"/>
                </a:lnTo>
                <a:lnTo>
                  <a:pt x="28" y="56"/>
                </a:lnTo>
                <a:lnTo>
                  <a:pt x="28" y="56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Freeform 443">
            <a:extLst/>
          </p:cNvPr>
          <p:cNvSpPr>
            <a:spLocks/>
          </p:cNvSpPr>
          <p:nvPr/>
        </p:nvSpPr>
        <p:spPr bwMode="auto">
          <a:xfrm>
            <a:off x="4313442" y="2557048"/>
            <a:ext cx="1389446" cy="1672324"/>
          </a:xfrm>
          <a:custGeom>
            <a:avLst/>
            <a:gdLst>
              <a:gd name="T0" fmla="*/ 32 w 163"/>
              <a:gd name="T1" fmla="*/ 159 h 171"/>
              <a:gd name="T2" fmla="*/ 20 w 163"/>
              <a:gd name="T3" fmla="*/ 163 h 171"/>
              <a:gd name="T4" fmla="*/ 12 w 163"/>
              <a:gd name="T5" fmla="*/ 167 h 171"/>
              <a:gd name="T6" fmla="*/ 4 w 163"/>
              <a:gd name="T7" fmla="*/ 171 h 171"/>
              <a:gd name="T8" fmla="*/ 0 w 163"/>
              <a:gd name="T9" fmla="*/ 167 h 171"/>
              <a:gd name="T10" fmla="*/ 0 w 163"/>
              <a:gd name="T11" fmla="*/ 167 h 171"/>
              <a:gd name="T12" fmla="*/ 4 w 163"/>
              <a:gd name="T13" fmla="*/ 163 h 171"/>
              <a:gd name="T14" fmla="*/ 8 w 163"/>
              <a:gd name="T15" fmla="*/ 155 h 171"/>
              <a:gd name="T16" fmla="*/ 16 w 163"/>
              <a:gd name="T17" fmla="*/ 147 h 171"/>
              <a:gd name="T18" fmla="*/ 28 w 163"/>
              <a:gd name="T19" fmla="*/ 139 h 171"/>
              <a:gd name="T20" fmla="*/ 40 w 163"/>
              <a:gd name="T21" fmla="*/ 128 h 171"/>
              <a:gd name="T22" fmla="*/ 52 w 163"/>
              <a:gd name="T23" fmla="*/ 120 h 171"/>
              <a:gd name="T24" fmla="*/ 63 w 163"/>
              <a:gd name="T25" fmla="*/ 104 h 171"/>
              <a:gd name="T26" fmla="*/ 75 w 163"/>
              <a:gd name="T27" fmla="*/ 92 h 171"/>
              <a:gd name="T28" fmla="*/ 87 w 163"/>
              <a:gd name="T29" fmla="*/ 76 h 171"/>
              <a:gd name="T30" fmla="*/ 107 w 163"/>
              <a:gd name="T31" fmla="*/ 48 h 171"/>
              <a:gd name="T32" fmla="*/ 111 w 163"/>
              <a:gd name="T33" fmla="*/ 36 h 171"/>
              <a:gd name="T34" fmla="*/ 115 w 163"/>
              <a:gd name="T35" fmla="*/ 24 h 171"/>
              <a:gd name="T36" fmla="*/ 119 w 163"/>
              <a:gd name="T37" fmla="*/ 20 h 171"/>
              <a:gd name="T38" fmla="*/ 119 w 163"/>
              <a:gd name="T39" fmla="*/ 12 h 171"/>
              <a:gd name="T40" fmla="*/ 115 w 163"/>
              <a:gd name="T41" fmla="*/ 8 h 171"/>
              <a:gd name="T42" fmla="*/ 115 w 163"/>
              <a:gd name="T43" fmla="*/ 8 h 171"/>
              <a:gd name="T44" fmla="*/ 119 w 163"/>
              <a:gd name="T45" fmla="*/ 4 h 171"/>
              <a:gd name="T46" fmla="*/ 119 w 163"/>
              <a:gd name="T47" fmla="*/ 0 h 171"/>
              <a:gd name="T48" fmla="*/ 123 w 163"/>
              <a:gd name="T49" fmla="*/ 0 h 171"/>
              <a:gd name="T50" fmla="*/ 131 w 163"/>
              <a:gd name="T51" fmla="*/ 0 h 171"/>
              <a:gd name="T52" fmla="*/ 139 w 163"/>
              <a:gd name="T53" fmla="*/ 0 h 171"/>
              <a:gd name="T54" fmla="*/ 147 w 163"/>
              <a:gd name="T55" fmla="*/ 4 h 171"/>
              <a:gd name="T56" fmla="*/ 155 w 163"/>
              <a:gd name="T57" fmla="*/ 8 h 171"/>
              <a:gd name="T58" fmla="*/ 159 w 163"/>
              <a:gd name="T59" fmla="*/ 12 h 171"/>
              <a:gd name="T60" fmla="*/ 163 w 163"/>
              <a:gd name="T61" fmla="*/ 16 h 171"/>
              <a:gd name="T62" fmla="*/ 163 w 163"/>
              <a:gd name="T63" fmla="*/ 20 h 171"/>
              <a:gd name="T64" fmla="*/ 163 w 163"/>
              <a:gd name="T65" fmla="*/ 24 h 171"/>
              <a:gd name="T66" fmla="*/ 159 w 163"/>
              <a:gd name="T67" fmla="*/ 36 h 171"/>
              <a:gd name="T68" fmla="*/ 151 w 163"/>
              <a:gd name="T69" fmla="*/ 48 h 171"/>
              <a:gd name="T70" fmla="*/ 139 w 163"/>
              <a:gd name="T71" fmla="*/ 64 h 171"/>
              <a:gd name="T72" fmla="*/ 127 w 163"/>
              <a:gd name="T73" fmla="*/ 80 h 171"/>
              <a:gd name="T74" fmla="*/ 111 w 163"/>
              <a:gd name="T75" fmla="*/ 96 h 171"/>
              <a:gd name="T76" fmla="*/ 99 w 163"/>
              <a:gd name="T77" fmla="*/ 108 h 171"/>
              <a:gd name="T78" fmla="*/ 83 w 163"/>
              <a:gd name="T79" fmla="*/ 120 h 171"/>
              <a:gd name="T80" fmla="*/ 71 w 163"/>
              <a:gd name="T81" fmla="*/ 132 h 171"/>
              <a:gd name="T82" fmla="*/ 56 w 163"/>
              <a:gd name="T83" fmla="*/ 143 h 171"/>
              <a:gd name="T84" fmla="*/ 44 w 163"/>
              <a:gd name="T85" fmla="*/ 151 h 171"/>
              <a:gd name="T86" fmla="*/ 32 w 163"/>
              <a:gd name="T87" fmla="*/ 159 h 171"/>
              <a:gd name="T88" fmla="*/ 32 w 163"/>
              <a:gd name="T89" fmla="*/ 15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3" h="171">
                <a:moveTo>
                  <a:pt x="32" y="159"/>
                </a:moveTo>
                <a:lnTo>
                  <a:pt x="20" y="163"/>
                </a:lnTo>
                <a:lnTo>
                  <a:pt x="12" y="167"/>
                </a:lnTo>
                <a:lnTo>
                  <a:pt x="4" y="171"/>
                </a:lnTo>
                <a:lnTo>
                  <a:pt x="0" y="167"/>
                </a:lnTo>
                <a:lnTo>
                  <a:pt x="0" y="167"/>
                </a:lnTo>
                <a:lnTo>
                  <a:pt x="4" y="163"/>
                </a:lnTo>
                <a:lnTo>
                  <a:pt x="8" y="155"/>
                </a:lnTo>
                <a:lnTo>
                  <a:pt x="16" y="147"/>
                </a:lnTo>
                <a:lnTo>
                  <a:pt x="28" y="139"/>
                </a:lnTo>
                <a:lnTo>
                  <a:pt x="40" y="128"/>
                </a:lnTo>
                <a:lnTo>
                  <a:pt x="52" y="120"/>
                </a:lnTo>
                <a:lnTo>
                  <a:pt x="63" y="104"/>
                </a:lnTo>
                <a:lnTo>
                  <a:pt x="75" y="92"/>
                </a:lnTo>
                <a:lnTo>
                  <a:pt x="87" y="76"/>
                </a:lnTo>
                <a:lnTo>
                  <a:pt x="107" y="48"/>
                </a:lnTo>
                <a:lnTo>
                  <a:pt x="111" y="36"/>
                </a:lnTo>
                <a:lnTo>
                  <a:pt x="115" y="24"/>
                </a:lnTo>
                <a:lnTo>
                  <a:pt x="119" y="20"/>
                </a:lnTo>
                <a:lnTo>
                  <a:pt x="119" y="12"/>
                </a:lnTo>
                <a:lnTo>
                  <a:pt x="115" y="8"/>
                </a:lnTo>
                <a:lnTo>
                  <a:pt x="115" y="8"/>
                </a:lnTo>
                <a:lnTo>
                  <a:pt x="119" y="4"/>
                </a:lnTo>
                <a:lnTo>
                  <a:pt x="119" y="0"/>
                </a:lnTo>
                <a:lnTo>
                  <a:pt x="123" y="0"/>
                </a:lnTo>
                <a:lnTo>
                  <a:pt x="131" y="0"/>
                </a:lnTo>
                <a:lnTo>
                  <a:pt x="139" y="0"/>
                </a:lnTo>
                <a:lnTo>
                  <a:pt x="147" y="4"/>
                </a:lnTo>
                <a:lnTo>
                  <a:pt x="155" y="8"/>
                </a:lnTo>
                <a:lnTo>
                  <a:pt x="159" y="12"/>
                </a:lnTo>
                <a:lnTo>
                  <a:pt x="163" y="16"/>
                </a:lnTo>
                <a:lnTo>
                  <a:pt x="163" y="20"/>
                </a:lnTo>
                <a:lnTo>
                  <a:pt x="163" y="24"/>
                </a:lnTo>
                <a:lnTo>
                  <a:pt x="159" y="36"/>
                </a:lnTo>
                <a:lnTo>
                  <a:pt x="151" y="48"/>
                </a:lnTo>
                <a:lnTo>
                  <a:pt x="139" y="64"/>
                </a:lnTo>
                <a:lnTo>
                  <a:pt x="127" y="80"/>
                </a:lnTo>
                <a:lnTo>
                  <a:pt x="111" y="96"/>
                </a:lnTo>
                <a:lnTo>
                  <a:pt x="99" y="108"/>
                </a:lnTo>
                <a:lnTo>
                  <a:pt x="83" y="120"/>
                </a:lnTo>
                <a:lnTo>
                  <a:pt x="71" y="132"/>
                </a:lnTo>
                <a:lnTo>
                  <a:pt x="56" y="143"/>
                </a:lnTo>
                <a:lnTo>
                  <a:pt x="44" y="151"/>
                </a:lnTo>
                <a:lnTo>
                  <a:pt x="32" y="159"/>
                </a:lnTo>
                <a:lnTo>
                  <a:pt x="32" y="159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Freeform 444">
            <a:extLst/>
          </p:cNvPr>
          <p:cNvSpPr>
            <a:spLocks/>
          </p:cNvSpPr>
          <p:nvPr/>
        </p:nvSpPr>
        <p:spPr bwMode="auto">
          <a:xfrm>
            <a:off x="5771081" y="2019163"/>
            <a:ext cx="2131047" cy="1711443"/>
          </a:xfrm>
          <a:custGeom>
            <a:avLst/>
            <a:gdLst>
              <a:gd name="T0" fmla="*/ 0 w 250"/>
              <a:gd name="T1" fmla="*/ 4 h 175"/>
              <a:gd name="T2" fmla="*/ 8 w 250"/>
              <a:gd name="T3" fmla="*/ 0 h 175"/>
              <a:gd name="T4" fmla="*/ 20 w 250"/>
              <a:gd name="T5" fmla="*/ 0 h 175"/>
              <a:gd name="T6" fmla="*/ 35 w 250"/>
              <a:gd name="T7" fmla="*/ 0 h 175"/>
              <a:gd name="T8" fmla="*/ 47 w 250"/>
              <a:gd name="T9" fmla="*/ 12 h 175"/>
              <a:gd name="T10" fmla="*/ 67 w 250"/>
              <a:gd name="T11" fmla="*/ 32 h 175"/>
              <a:gd name="T12" fmla="*/ 95 w 250"/>
              <a:gd name="T13" fmla="*/ 67 h 175"/>
              <a:gd name="T14" fmla="*/ 119 w 250"/>
              <a:gd name="T15" fmla="*/ 95 h 175"/>
              <a:gd name="T16" fmla="*/ 147 w 250"/>
              <a:gd name="T17" fmla="*/ 115 h 175"/>
              <a:gd name="T18" fmla="*/ 182 w 250"/>
              <a:gd name="T19" fmla="*/ 135 h 175"/>
              <a:gd name="T20" fmla="*/ 214 w 250"/>
              <a:gd name="T21" fmla="*/ 151 h 175"/>
              <a:gd name="T22" fmla="*/ 234 w 250"/>
              <a:gd name="T23" fmla="*/ 159 h 175"/>
              <a:gd name="T24" fmla="*/ 242 w 250"/>
              <a:gd name="T25" fmla="*/ 167 h 175"/>
              <a:gd name="T26" fmla="*/ 250 w 250"/>
              <a:gd name="T27" fmla="*/ 171 h 175"/>
              <a:gd name="T28" fmla="*/ 246 w 250"/>
              <a:gd name="T29" fmla="*/ 171 h 175"/>
              <a:gd name="T30" fmla="*/ 238 w 250"/>
              <a:gd name="T31" fmla="*/ 175 h 175"/>
              <a:gd name="T32" fmla="*/ 226 w 250"/>
              <a:gd name="T33" fmla="*/ 175 h 175"/>
              <a:gd name="T34" fmla="*/ 210 w 250"/>
              <a:gd name="T35" fmla="*/ 175 h 175"/>
              <a:gd name="T36" fmla="*/ 182 w 250"/>
              <a:gd name="T37" fmla="*/ 175 h 175"/>
              <a:gd name="T38" fmla="*/ 155 w 250"/>
              <a:gd name="T39" fmla="*/ 171 h 175"/>
              <a:gd name="T40" fmla="*/ 139 w 250"/>
              <a:gd name="T41" fmla="*/ 167 h 175"/>
              <a:gd name="T42" fmla="*/ 127 w 250"/>
              <a:gd name="T43" fmla="*/ 159 h 175"/>
              <a:gd name="T44" fmla="*/ 119 w 250"/>
              <a:gd name="T45" fmla="*/ 147 h 175"/>
              <a:gd name="T46" fmla="*/ 107 w 250"/>
              <a:gd name="T47" fmla="*/ 135 h 175"/>
              <a:gd name="T48" fmla="*/ 95 w 250"/>
              <a:gd name="T49" fmla="*/ 119 h 175"/>
              <a:gd name="T50" fmla="*/ 79 w 250"/>
              <a:gd name="T51" fmla="*/ 95 h 175"/>
              <a:gd name="T52" fmla="*/ 59 w 250"/>
              <a:gd name="T53" fmla="*/ 67 h 175"/>
              <a:gd name="T54" fmla="*/ 43 w 250"/>
              <a:gd name="T55" fmla="*/ 44 h 175"/>
              <a:gd name="T56" fmla="*/ 28 w 250"/>
              <a:gd name="T57" fmla="*/ 28 h 175"/>
              <a:gd name="T58" fmla="*/ 20 w 250"/>
              <a:gd name="T59" fmla="*/ 20 h 175"/>
              <a:gd name="T60" fmla="*/ 8 w 250"/>
              <a:gd name="T61" fmla="*/ 16 h 175"/>
              <a:gd name="T62" fmla="*/ 0 w 250"/>
              <a:gd name="T63" fmla="*/ 12 h 175"/>
              <a:gd name="T64" fmla="*/ 0 w 250"/>
              <a:gd name="T65" fmla="*/ 8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0" h="175">
                <a:moveTo>
                  <a:pt x="0" y="8"/>
                </a:moveTo>
                <a:lnTo>
                  <a:pt x="0" y="4"/>
                </a:lnTo>
                <a:lnTo>
                  <a:pt x="4" y="0"/>
                </a:lnTo>
                <a:lnTo>
                  <a:pt x="8" y="0"/>
                </a:lnTo>
                <a:lnTo>
                  <a:pt x="16" y="0"/>
                </a:lnTo>
                <a:lnTo>
                  <a:pt x="20" y="0"/>
                </a:lnTo>
                <a:lnTo>
                  <a:pt x="28" y="0"/>
                </a:lnTo>
                <a:lnTo>
                  <a:pt x="35" y="0"/>
                </a:lnTo>
                <a:lnTo>
                  <a:pt x="39" y="4"/>
                </a:lnTo>
                <a:lnTo>
                  <a:pt x="47" y="12"/>
                </a:lnTo>
                <a:lnTo>
                  <a:pt x="55" y="20"/>
                </a:lnTo>
                <a:lnTo>
                  <a:pt x="67" y="32"/>
                </a:lnTo>
                <a:lnTo>
                  <a:pt x="79" y="48"/>
                </a:lnTo>
                <a:lnTo>
                  <a:pt x="95" y="67"/>
                </a:lnTo>
                <a:lnTo>
                  <a:pt x="107" y="83"/>
                </a:lnTo>
                <a:lnTo>
                  <a:pt x="119" y="95"/>
                </a:lnTo>
                <a:lnTo>
                  <a:pt x="135" y="107"/>
                </a:lnTo>
                <a:lnTo>
                  <a:pt x="147" y="115"/>
                </a:lnTo>
                <a:lnTo>
                  <a:pt x="163" y="127"/>
                </a:lnTo>
                <a:lnTo>
                  <a:pt x="182" y="135"/>
                </a:lnTo>
                <a:lnTo>
                  <a:pt x="206" y="147"/>
                </a:lnTo>
                <a:lnTo>
                  <a:pt x="214" y="151"/>
                </a:lnTo>
                <a:lnTo>
                  <a:pt x="226" y="155"/>
                </a:lnTo>
                <a:lnTo>
                  <a:pt x="234" y="159"/>
                </a:lnTo>
                <a:lnTo>
                  <a:pt x="238" y="163"/>
                </a:lnTo>
                <a:lnTo>
                  <a:pt x="242" y="167"/>
                </a:lnTo>
                <a:lnTo>
                  <a:pt x="246" y="167"/>
                </a:lnTo>
                <a:lnTo>
                  <a:pt x="250" y="171"/>
                </a:lnTo>
                <a:lnTo>
                  <a:pt x="250" y="171"/>
                </a:lnTo>
                <a:lnTo>
                  <a:pt x="246" y="171"/>
                </a:lnTo>
                <a:lnTo>
                  <a:pt x="242" y="175"/>
                </a:lnTo>
                <a:lnTo>
                  <a:pt x="238" y="175"/>
                </a:lnTo>
                <a:lnTo>
                  <a:pt x="234" y="175"/>
                </a:lnTo>
                <a:lnTo>
                  <a:pt x="226" y="175"/>
                </a:lnTo>
                <a:lnTo>
                  <a:pt x="222" y="175"/>
                </a:lnTo>
                <a:lnTo>
                  <a:pt x="210" y="175"/>
                </a:lnTo>
                <a:lnTo>
                  <a:pt x="202" y="175"/>
                </a:lnTo>
                <a:lnTo>
                  <a:pt x="182" y="175"/>
                </a:lnTo>
                <a:lnTo>
                  <a:pt x="167" y="175"/>
                </a:lnTo>
                <a:lnTo>
                  <a:pt x="155" y="171"/>
                </a:lnTo>
                <a:lnTo>
                  <a:pt x="147" y="171"/>
                </a:lnTo>
                <a:lnTo>
                  <a:pt x="139" y="167"/>
                </a:lnTo>
                <a:lnTo>
                  <a:pt x="135" y="163"/>
                </a:lnTo>
                <a:lnTo>
                  <a:pt x="127" y="159"/>
                </a:lnTo>
                <a:lnTo>
                  <a:pt x="123" y="151"/>
                </a:lnTo>
                <a:lnTo>
                  <a:pt x="119" y="147"/>
                </a:lnTo>
                <a:lnTo>
                  <a:pt x="115" y="143"/>
                </a:lnTo>
                <a:lnTo>
                  <a:pt x="107" y="135"/>
                </a:lnTo>
                <a:lnTo>
                  <a:pt x="103" y="127"/>
                </a:lnTo>
                <a:lnTo>
                  <a:pt x="95" y="119"/>
                </a:lnTo>
                <a:lnTo>
                  <a:pt x="87" y="107"/>
                </a:lnTo>
                <a:lnTo>
                  <a:pt x="79" y="95"/>
                </a:lnTo>
                <a:lnTo>
                  <a:pt x="71" y="79"/>
                </a:lnTo>
                <a:lnTo>
                  <a:pt x="59" y="67"/>
                </a:lnTo>
                <a:lnTo>
                  <a:pt x="51" y="55"/>
                </a:lnTo>
                <a:lnTo>
                  <a:pt x="43" y="44"/>
                </a:lnTo>
                <a:lnTo>
                  <a:pt x="35" y="36"/>
                </a:lnTo>
                <a:lnTo>
                  <a:pt x="28" y="28"/>
                </a:lnTo>
                <a:lnTo>
                  <a:pt x="24" y="24"/>
                </a:lnTo>
                <a:lnTo>
                  <a:pt x="20" y="20"/>
                </a:lnTo>
                <a:lnTo>
                  <a:pt x="16" y="16"/>
                </a:lnTo>
                <a:lnTo>
                  <a:pt x="8" y="16"/>
                </a:lnTo>
                <a:lnTo>
                  <a:pt x="4" y="12"/>
                </a:lnTo>
                <a:lnTo>
                  <a:pt x="0" y="12"/>
                </a:lnTo>
                <a:lnTo>
                  <a:pt x="0" y="8"/>
                </a:lnTo>
                <a:lnTo>
                  <a:pt x="0" y="8"/>
                </a:lnTo>
              </a:path>
            </a:pathLst>
          </a:custGeom>
          <a:solidFill>
            <a:srgbClr val="FFB300"/>
          </a:solidFill>
          <a:ln w="1905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 rot="21037358">
            <a:off x="5258554" y="4285131"/>
            <a:ext cx="1314843" cy="292033"/>
          </a:xfrm>
          <a:custGeom>
            <a:avLst/>
            <a:gdLst>
              <a:gd name="connsiteX0" fmla="*/ 1205774 w 1314843"/>
              <a:gd name="connsiteY0" fmla="*/ 54753 h 292033"/>
              <a:gd name="connsiteX1" fmla="*/ 1306697 w 1314843"/>
              <a:gd name="connsiteY1" fmla="*/ 71420 h 292033"/>
              <a:gd name="connsiteX2" fmla="*/ 1314843 w 1314843"/>
              <a:gd name="connsiteY2" fmla="*/ 231359 h 292033"/>
              <a:gd name="connsiteX3" fmla="*/ 1072980 w 1314843"/>
              <a:gd name="connsiteY3" fmla="*/ 231066 h 292033"/>
              <a:gd name="connsiteX4" fmla="*/ 898401 w 1314843"/>
              <a:gd name="connsiteY4" fmla="*/ 241884 h 292033"/>
              <a:gd name="connsiteX5" fmla="*/ 732232 w 1314843"/>
              <a:gd name="connsiteY5" fmla="*/ 254091 h 292033"/>
              <a:gd name="connsiteX6" fmla="*/ 591293 w 1314843"/>
              <a:gd name="connsiteY6" fmla="*/ 270464 h 292033"/>
              <a:gd name="connsiteX7" fmla="*/ 456729 w 1314843"/>
              <a:gd name="connsiteY7" fmla="*/ 248242 h 292033"/>
              <a:gd name="connsiteX8" fmla="*/ 383072 w 1314843"/>
              <a:gd name="connsiteY8" fmla="*/ 275727 h 292033"/>
              <a:gd name="connsiteX9" fmla="*/ 282149 w 1314843"/>
              <a:gd name="connsiteY9" fmla="*/ 259060 h 292033"/>
              <a:gd name="connsiteX10" fmla="*/ 248508 w 1314843"/>
              <a:gd name="connsiteY10" fmla="*/ 253505 h 292033"/>
              <a:gd name="connsiteX11" fmla="*/ 141211 w 1314843"/>
              <a:gd name="connsiteY11" fmla="*/ 275433 h 292033"/>
              <a:gd name="connsiteX12" fmla="*/ 73928 w 1314843"/>
              <a:gd name="connsiteY12" fmla="*/ 264322 h 292033"/>
              <a:gd name="connsiteX13" fmla="*/ 272 w 1314843"/>
              <a:gd name="connsiteY13" fmla="*/ 291807 h 292033"/>
              <a:gd name="connsiteX14" fmla="*/ 0 w 1314843"/>
              <a:gd name="connsiteY14" fmla="*/ 292033 h 292033"/>
              <a:gd name="connsiteX15" fmla="*/ 1023 w 1314843"/>
              <a:gd name="connsiteY15" fmla="*/ 280663 h 292033"/>
              <a:gd name="connsiteX16" fmla="*/ 134195 w 1314843"/>
              <a:gd name="connsiteY16" fmla="*/ 74685 h 292033"/>
              <a:gd name="connsiteX17" fmla="*/ 226474 w 1314843"/>
              <a:gd name="connsiteY17" fmla="*/ 11974 h 292033"/>
              <a:gd name="connsiteX18" fmla="*/ 253109 w 1314843"/>
              <a:gd name="connsiteY18" fmla="*/ 16373 h 292033"/>
              <a:gd name="connsiteX19" fmla="*/ 286751 w 1314843"/>
              <a:gd name="connsiteY19" fmla="*/ 21928 h 292033"/>
              <a:gd name="connsiteX20" fmla="*/ 320392 w 1314843"/>
              <a:gd name="connsiteY20" fmla="*/ 27484 h 292033"/>
              <a:gd name="connsiteX21" fmla="*/ 394049 w 1314843"/>
              <a:gd name="connsiteY21" fmla="*/ 0 h 292033"/>
              <a:gd name="connsiteX22" fmla="*/ 461330 w 1314843"/>
              <a:gd name="connsiteY22" fmla="*/ 11111 h 292033"/>
              <a:gd name="connsiteX23" fmla="*/ 562254 w 1314843"/>
              <a:gd name="connsiteY23" fmla="*/ 27778 h 292033"/>
              <a:gd name="connsiteX24" fmla="*/ 669551 w 1314843"/>
              <a:gd name="connsiteY24" fmla="*/ 5848 h 292033"/>
              <a:gd name="connsiteX25" fmla="*/ 862988 w 1314843"/>
              <a:gd name="connsiteY25" fmla="*/ 37793 h 292033"/>
              <a:gd name="connsiteX26" fmla="*/ 1064835 w 1314843"/>
              <a:gd name="connsiteY26" fmla="*/ 71127 h 292033"/>
              <a:gd name="connsiteX27" fmla="*/ 1205774 w 1314843"/>
              <a:gd name="connsiteY27" fmla="*/ 54753 h 292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14843" h="292033">
                <a:moveTo>
                  <a:pt x="1205774" y="54753"/>
                </a:moveTo>
                <a:lnTo>
                  <a:pt x="1306697" y="71420"/>
                </a:lnTo>
                <a:lnTo>
                  <a:pt x="1314843" y="231359"/>
                </a:lnTo>
                <a:lnTo>
                  <a:pt x="1072980" y="231066"/>
                </a:lnTo>
                <a:lnTo>
                  <a:pt x="898401" y="241884"/>
                </a:lnTo>
                <a:lnTo>
                  <a:pt x="732232" y="254091"/>
                </a:lnTo>
                <a:lnTo>
                  <a:pt x="591293" y="270464"/>
                </a:lnTo>
                <a:lnTo>
                  <a:pt x="456729" y="248242"/>
                </a:lnTo>
                <a:lnTo>
                  <a:pt x="383072" y="275727"/>
                </a:lnTo>
                <a:lnTo>
                  <a:pt x="282149" y="259060"/>
                </a:lnTo>
                <a:lnTo>
                  <a:pt x="248508" y="253505"/>
                </a:lnTo>
                <a:lnTo>
                  <a:pt x="141211" y="275433"/>
                </a:lnTo>
                <a:lnTo>
                  <a:pt x="73928" y="264322"/>
                </a:lnTo>
                <a:lnTo>
                  <a:pt x="272" y="291807"/>
                </a:lnTo>
                <a:lnTo>
                  <a:pt x="0" y="292033"/>
                </a:lnTo>
                <a:lnTo>
                  <a:pt x="1023" y="280663"/>
                </a:lnTo>
                <a:cubicBezTo>
                  <a:pt x="14749" y="204882"/>
                  <a:pt x="61946" y="134649"/>
                  <a:pt x="134195" y="74685"/>
                </a:cubicBezTo>
                <a:lnTo>
                  <a:pt x="226474" y="11974"/>
                </a:lnTo>
                <a:lnTo>
                  <a:pt x="253109" y="16373"/>
                </a:lnTo>
                <a:lnTo>
                  <a:pt x="286751" y="21928"/>
                </a:lnTo>
                <a:lnTo>
                  <a:pt x="320392" y="27484"/>
                </a:lnTo>
                <a:lnTo>
                  <a:pt x="394049" y="0"/>
                </a:lnTo>
                <a:lnTo>
                  <a:pt x="461330" y="11111"/>
                </a:lnTo>
                <a:lnTo>
                  <a:pt x="562254" y="27778"/>
                </a:lnTo>
                <a:lnTo>
                  <a:pt x="669551" y="5848"/>
                </a:lnTo>
                <a:lnTo>
                  <a:pt x="862988" y="37793"/>
                </a:lnTo>
                <a:lnTo>
                  <a:pt x="1064835" y="71127"/>
                </a:lnTo>
                <a:lnTo>
                  <a:pt x="1205774" y="54753"/>
                </a:lnTo>
                <a:close/>
              </a:path>
            </a:pathLst>
          </a:custGeom>
          <a:solidFill>
            <a:srgbClr val="FFB3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 rot="21037358">
            <a:off x="4901408" y="3375611"/>
            <a:ext cx="1272249" cy="1345885"/>
          </a:xfrm>
          <a:custGeom>
            <a:avLst/>
            <a:gdLst>
              <a:gd name="connsiteX0" fmla="*/ 1016132 w 1272249"/>
              <a:gd name="connsiteY0" fmla="*/ 0 h 1345885"/>
              <a:gd name="connsiteX1" fmla="*/ 1083414 w 1272249"/>
              <a:gd name="connsiteY1" fmla="*/ 11111 h 1345885"/>
              <a:gd name="connsiteX2" fmla="*/ 1110681 w 1272249"/>
              <a:gd name="connsiteY2" fmla="*/ 55263 h 1345885"/>
              <a:gd name="connsiteX3" fmla="*/ 1171590 w 1272249"/>
              <a:gd name="connsiteY3" fmla="*/ 104970 h 1345885"/>
              <a:gd name="connsiteX4" fmla="*/ 1198858 w 1272249"/>
              <a:gd name="connsiteY4" fmla="*/ 149121 h 1345885"/>
              <a:gd name="connsiteX5" fmla="*/ 1217714 w 1272249"/>
              <a:gd name="connsiteY5" fmla="*/ 191884 h 1345885"/>
              <a:gd name="connsiteX6" fmla="*/ 1244982 w 1272249"/>
              <a:gd name="connsiteY6" fmla="*/ 236036 h 1345885"/>
              <a:gd name="connsiteX7" fmla="*/ 1272249 w 1272249"/>
              <a:gd name="connsiteY7" fmla="*/ 280187 h 1345885"/>
              <a:gd name="connsiteX8" fmla="*/ 1265875 w 1272249"/>
              <a:gd name="connsiteY8" fmla="*/ 318783 h 1345885"/>
              <a:gd name="connsiteX9" fmla="*/ 1225860 w 1272249"/>
              <a:gd name="connsiteY9" fmla="*/ 351824 h 1345885"/>
              <a:gd name="connsiteX10" fmla="*/ 1219486 w 1272249"/>
              <a:gd name="connsiteY10" fmla="*/ 390419 h 1345885"/>
              <a:gd name="connsiteX11" fmla="*/ 1179471 w 1272249"/>
              <a:gd name="connsiteY11" fmla="*/ 423460 h 1345885"/>
              <a:gd name="connsiteX12" fmla="*/ 1107852 w 1272249"/>
              <a:gd name="connsiteY12" fmla="*/ 490930 h 1345885"/>
              <a:gd name="connsiteX13" fmla="*/ 1067836 w 1272249"/>
              <a:gd name="connsiteY13" fmla="*/ 523969 h 1345885"/>
              <a:gd name="connsiteX14" fmla="*/ 989400 w 1272249"/>
              <a:gd name="connsiteY14" fmla="*/ 580401 h 1345885"/>
              <a:gd name="connsiteX15" fmla="*/ 875729 w 1272249"/>
              <a:gd name="connsiteY15" fmla="*/ 640926 h 1345885"/>
              <a:gd name="connsiteX16" fmla="*/ 789324 w 1272249"/>
              <a:gd name="connsiteY16" fmla="*/ 745604 h 1345885"/>
              <a:gd name="connsiteX17" fmla="*/ 709295 w 1272249"/>
              <a:gd name="connsiteY17" fmla="*/ 811684 h 1345885"/>
              <a:gd name="connsiteX18" fmla="*/ 635638 w 1272249"/>
              <a:gd name="connsiteY18" fmla="*/ 839169 h 1345885"/>
              <a:gd name="connsiteX19" fmla="*/ 589249 w 1272249"/>
              <a:gd name="connsiteY19" fmla="*/ 910805 h 1345885"/>
              <a:gd name="connsiteX20" fmla="*/ 549234 w 1272249"/>
              <a:gd name="connsiteY20" fmla="*/ 943845 h 1345885"/>
              <a:gd name="connsiteX21" fmla="*/ 515594 w 1272249"/>
              <a:gd name="connsiteY21" fmla="*/ 938290 h 1345885"/>
              <a:gd name="connsiteX22" fmla="*/ 509220 w 1272249"/>
              <a:gd name="connsiteY22" fmla="*/ 976885 h 1345885"/>
              <a:gd name="connsiteX23" fmla="*/ 516225 w 1272249"/>
              <a:gd name="connsiteY23" fmla="*/ 978042 h 1345885"/>
              <a:gd name="connsiteX24" fmla="*/ 423946 w 1272249"/>
              <a:gd name="connsiteY24" fmla="*/ 1040753 h 1345885"/>
              <a:gd name="connsiteX25" fmla="*/ 290774 w 1272249"/>
              <a:gd name="connsiteY25" fmla="*/ 1246731 h 1345885"/>
              <a:gd name="connsiteX26" fmla="*/ 289751 w 1272249"/>
              <a:gd name="connsiteY26" fmla="*/ 1258101 h 1345885"/>
              <a:gd name="connsiteX27" fmla="*/ 250008 w 1272249"/>
              <a:gd name="connsiteY27" fmla="*/ 1290916 h 1345885"/>
              <a:gd name="connsiteX28" fmla="*/ 176352 w 1272249"/>
              <a:gd name="connsiteY28" fmla="*/ 1318400 h 1345885"/>
              <a:gd name="connsiteX29" fmla="*/ 102695 w 1272249"/>
              <a:gd name="connsiteY29" fmla="*/ 1345885 h 1345885"/>
              <a:gd name="connsiteX30" fmla="*/ 109069 w 1272249"/>
              <a:gd name="connsiteY30" fmla="*/ 1307288 h 1345885"/>
              <a:gd name="connsiteX31" fmla="*/ 75429 w 1272249"/>
              <a:gd name="connsiteY31" fmla="*/ 1301733 h 1345885"/>
              <a:gd name="connsiteX32" fmla="*/ 48161 w 1272249"/>
              <a:gd name="connsiteY32" fmla="*/ 1257582 h 1345885"/>
              <a:gd name="connsiteX33" fmla="*/ 54535 w 1272249"/>
              <a:gd name="connsiteY33" fmla="*/ 1218986 h 1345885"/>
              <a:gd name="connsiteX34" fmla="*/ 27268 w 1272249"/>
              <a:gd name="connsiteY34" fmla="*/ 1174834 h 1345885"/>
              <a:gd name="connsiteX35" fmla="*/ 0 w 1272249"/>
              <a:gd name="connsiteY35" fmla="*/ 1130683 h 1345885"/>
              <a:gd name="connsiteX36" fmla="*/ 12748 w 1272249"/>
              <a:gd name="connsiteY36" fmla="*/ 1053490 h 1345885"/>
              <a:gd name="connsiteX37" fmla="*/ 19121 w 1272249"/>
              <a:gd name="connsiteY37" fmla="*/ 1014895 h 1345885"/>
              <a:gd name="connsiteX38" fmla="*/ 59137 w 1272249"/>
              <a:gd name="connsiteY38" fmla="*/ 981855 h 1345885"/>
              <a:gd name="connsiteX39" fmla="*/ 99152 w 1272249"/>
              <a:gd name="connsiteY39" fmla="*/ 948814 h 1345885"/>
              <a:gd name="connsiteX40" fmla="*/ 206449 w 1272249"/>
              <a:gd name="connsiteY40" fmla="*/ 926885 h 1345885"/>
              <a:gd name="connsiteX41" fmla="*/ 246464 w 1272249"/>
              <a:gd name="connsiteY41" fmla="*/ 893845 h 1345885"/>
              <a:gd name="connsiteX42" fmla="*/ 286479 w 1272249"/>
              <a:gd name="connsiteY42" fmla="*/ 860804 h 1345885"/>
              <a:gd name="connsiteX43" fmla="*/ 366510 w 1272249"/>
              <a:gd name="connsiteY43" fmla="*/ 794724 h 1345885"/>
              <a:gd name="connsiteX44" fmla="*/ 446539 w 1272249"/>
              <a:gd name="connsiteY44" fmla="*/ 728643 h 1345885"/>
              <a:gd name="connsiteX45" fmla="*/ 566585 w 1272249"/>
              <a:gd name="connsiteY45" fmla="*/ 629522 h 1345885"/>
              <a:gd name="connsiteX46" fmla="*/ 693003 w 1272249"/>
              <a:gd name="connsiteY46" fmla="*/ 491805 h 1345885"/>
              <a:gd name="connsiteX47" fmla="*/ 737799 w 1272249"/>
              <a:gd name="connsiteY47" fmla="*/ 429818 h 1345885"/>
              <a:gd name="connsiteX48" fmla="*/ 817828 w 1272249"/>
              <a:gd name="connsiteY48" fmla="*/ 363737 h 1345885"/>
              <a:gd name="connsiteX49" fmla="*/ 864217 w 1272249"/>
              <a:gd name="connsiteY49" fmla="*/ 292101 h 1345885"/>
              <a:gd name="connsiteX50" fmla="*/ 870591 w 1272249"/>
              <a:gd name="connsiteY50" fmla="*/ 253505 h 1345885"/>
              <a:gd name="connsiteX51" fmla="*/ 916980 w 1272249"/>
              <a:gd name="connsiteY51" fmla="*/ 181869 h 1345885"/>
              <a:gd name="connsiteX52" fmla="*/ 963369 w 1272249"/>
              <a:gd name="connsiteY52" fmla="*/ 110232 h 1345885"/>
              <a:gd name="connsiteX53" fmla="*/ 936102 w 1272249"/>
              <a:gd name="connsiteY53" fmla="*/ 66081 h 1345885"/>
              <a:gd name="connsiteX54" fmla="*/ 976117 w 1272249"/>
              <a:gd name="connsiteY54" fmla="*/ 33041 h 1345885"/>
              <a:gd name="connsiteX55" fmla="*/ 1016132 w 1272249"/>
              <a:gd name="connsiteY55" fmla="*/ 0 h 1345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72249" h="1345885">
                <a:moveTo>
                  <a:pt x="1016132" y="0"/>
                </a:moveTo>
                <a:lnTo>
                  <a:pt x="1083414" y="11111"/>
                </a:lnTo>
                <a:lnTo>
                  <a:pt x="1110681" y="55263"/>
                </a:lnTo>
                <a:lnTo>
                  <a:pt x="1171590" y="104970"/>
                </a:lnTo>
                <a:lnTo>
                  <a:pt x="1198858" y="149121"/>
                </a:lnTo>
                <a:lnTo>
                  <a:pt x="1217714" y="191884"/>
                </a:lnTo>
                <a:lnTo>
                  <a:pt x="1244982" y="236036"/>
                </a:lnTo>
                <a:lnTo>
                  <a:pt x="1272249" y="280187"/>
                </a:lnTo>
                <a:lnTo>
                  <a:pt x="1265875" y="318783"/>
                </a:lnTo>
                <a:lnTo>
                  <a:pt x="1225860" y="351824"/>
                </a:lnTo>
                <a:lnTo>
                  <a:pt x="1219486" y="390419"/>
                </a:lnTo>
                <a:lnTo>
                  <a:pt x="1179471" y="423460"/>
                </a:lnTo>
                <a:lnTo>
                  <a:pt x="1107852" y="490930"/>
                </a:lnTo>
                <a:lnTo>
                  <a:pt x="1067836" y="523969"/>
                </a:lnTo>
                <a:lnTo>
                  <a:pt x="989400" y="580401"/>
                </a:lnTo>
                <a:lnTo>
                  <a:pt x="875729" y="640926"/>
                </a:lnTo>
                <a:lnTo>
                  <a:pt x="789324" y="745604"/>
                </a:lnTo>
                <a:lnTo>
                  <a:pt x="709295" y="811684"/>
                </a:lnTo>
                <a:lnTo>
                  <a:pt x="635638" y="839169"/>
                </a:lnTo>
                <a:lnTo>
                  <a:pt x="589249" y="910805"/>
                </a:lnTo>
                <a:lnTo>
                  <a:pt x="549234" y="943845"/>
                </a:lnTo>
                <a:lnTo>
                  <a:pt x="515594" y="938290"/>
                </a:lnTo>
                <a:lnTo>
                  <a:pt x="509220" y="976885"/>
                </a:lnTo>
                <a:lnTo>
                  <a:pt x="516225" y="978042"/>
                </a:lnTo>
                <a:lnTo>
                  <a:pt x="423946" y="1040753"/>
                </a:lnTo>
                <a:cubicBezTo>
                  <a:pt x="351697" y="1100717"/>
                  <a:pt x="304500" y="1170950"/>
                  <a:pt x="290774" y="1246731"/>
                </a:cubicBezTo>
                <a:lnTo>
                  <a:pt x="289751" y="1258101"/>
                </a:lnTo>
                <a:lnTo>
                  <a:pt x="250008" y="1290916"/>
                </a:lnTo>
                <a:lnTo>
                  <a:pt x="176352" y="1318400"/>
                </a:lnTo>
                <a:lnTo>
                  <a:pt x="102695" y="1345885"/>
                </a:lnTo>
                <a:lnTo>
                  <a:pt x="109069" y="1307288"/>
                </a:lnTo>
                <a:lnTo>
                  <a:pt x="75429" y="1301733"/>
                </a:lnTo>
                <a:lnTo>
                  <a:pt x="48161" y="1257582"/>
                </a:lnTo>
                <a:lnTo>
                  <a:pt x="54535" y="1218986"/>
                </a:lnTo>
                <a:lnTo>
                  <a:pt x="27268" y="1174834"/>
                </a:lnTo>
                <a:lnTo>
                  <a:pt x="0" y="1130683"/>
                </a:lnTo>
                <a:lnTo>
                  <a:pt x="12748" y="1053490"/>
                </a:lnTo>
                <a:lnTo>
                  <a:pt x="19121" y="1014895"/>
                </a:lnTo>
                <a:lnTo>
                  <a:pt x="59137" y="981855"/>
                </a:lnTo>
                <a:lnTo>
                  <a:pt x="99152" y="948814"/>
                </a:lnTo>
                <a:lnTo>
                  <a:pt x="206449" y="926885"/>
                </a:lnTo>
                <a:lnTo>
                  <a:pt x="246464" y="893845"/>
                </a:lnTo>
                <a:lnTo>
                  <a:pt x="286479" y="860804"/>
                </a:lnTo>
                <a:lnTo>
                  <a:pt x="366510" y="794724"/>
                </a:lnTo>
                <a:lnTo>
                  <a:pt x="446539" y="728643"/>
                </a:lnTo>
                <a:lnTo>
                  <a:pt x="566585" y="629522"/>
                </a:lnTo>
                <a:lnTo>
                  <a:pt x="693003" y="491805"/>
                </a:lnTo>
                <a:lnTo>
                  <a:pt x="737799" y="429818"/>
                </a:lnTo>
                <a:lnTo>
                  <a:pt x="817828" y="363737"/>
                </a:lnTo>
                <a:lnTo>
                  <a:pt x="864217" y="292101"/>
                </a:lnTo>
                <a:lnTo>
                  <a:pt x="870591" y="253505"/>
                </a:lnTo>
                <a:lnTo>
                  <a:pt x="916980" y="181869"/>
                </a:lnTo>
                <a:lnTo>
                  <a:pt x="963369" y="110232"/>
                </a:lnTo>
                <a:lnTo>
                  <a:pt x="936102" y="66081"/>
                </a:lnTo>
                <a:lnTo>
                  <a:pt x="976117" y="33041"/>
                </a:lnTo>
                <a:lnTo>
                  <a:pt x="1016132" y="0"/>
                </a:lnTo>
                <a:close/>
              </a:path>
            </a:pathLst>
          </a:custGeom>
          <a:solidFill>
            <a:srgbClr val="FFB3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72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61" grpId="0" animBg="1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3">
            <a:extLst/>
          </p:cNvPr>
          <p:cNvSpPr>
            <a:spLocks/>
          </p:cNvSpPr>
          <p:nvPr/>
        </p:nvSpPr>
        <p:spPr bwMode="auto">
          <a:xfrm>
            <a:off x="4529442" y="2242112"/>
            <a:ext cx="1086165" cy="1122483"/>
          </a:xfrm>
          <a:custGeom>
            <a:avLst/>
            <a:gdLst>
              <a:gd name="T0" fmla="*/ 272 w 284"/>
              <a:gd name="T1" fmla="*/ 60 h 244"/>
              <a:gd name="T2" fmla="*/ 268 w 284"/>
              <a:gd name="T3" fmla="*/ 72 h 244"/>
              <a:gd name="T4" fmla="*/ 260 w 284"/>
              <a:gd name="T5" fmla="*/ 92 h 244"/>
              <a:gd name="T6" fmla="*/ 252 w 284"/>
              <a:gd name="T7" fmla="*/ 124 h 244"/>
              <a:gd name="T8" fmla="*/ 240 w 284"/>
              <a:gd name="T9" fmla="*/ 160 h 244"/>
              <a:gd name="T10" fmla="*/ 232 w 284"/>
              <a:gd name="T11" fmla="*/ 192 h 244"/>
              <a:gd name="T12" fmla="*/ 228 w 284"/>
              <a:gd name="T13" fmla="*/ 216 h 244"/>
              <a:gd name="T14" fmla="*/ 224 w 284"/>
              <a:gd name="T15" fmla="*/ 236 h 244"/>
              <a:gd name="T16" fmla="*/ 176 w 284"/>
              <a:gd name="T17" fmla="*/ 244 h 244"/>
              <a:gd name="T18" fmla="*/ 176 w 284"/>
              <a:gd name="T19" fmla="*/ 212 h 244"/>
              <a:gd name="T20" fmla="*/ 180 w 284"/>
              <a:gd name="T21" fmla="*/ 188 h 244"/>
              <a:gd name="T22" fmla="*/ 180 w 284"/>
              <a:gd name="T23" fmla="*/ 180 h 244"/>
              <a:gd name="T24" fmla="*/ 184 w 284"/>
              <a:gd name="T25" fmla="*/ 168 h 244"/>
              <a:gd name="T26" fmla="*/ 188 w 284"/>
              <a:gd name="T27" fmla="*/ 144 h 244"/>
              <a:gd name="T28" fmla="*/ 192 w 284"/>
              <a:gd name="T29" fmla="*/ 116 h 244"/>
              <a:gd name="T30" fmla="*/ 200 w 284"/>
              <a:gd name="T31" fmla="*/ 92 h 244"/>
              <a:gd name="T32" fmla="*/ 204 w 284"/>
              <a:gd name="T33" fmla="*/ 72 h 244"/>
              <a:gd name="T34" fmla="*/ 204 w 284"/>
              <a:gd name="T35" fmla="*/ 60 h 244"/>
              <a:gd name="T36" fmla="*/ 204 w 284"/>
              <a:gd name="T37" fmla="*/ 52 h 244"/>
              <a:gd name="T38" fmla="*/ 196 w 284"/>
              <a:gd name="T39" fmla="*/ 52 h 244"/>
              <a:gd name="T40" fmla="*/ 188 w 284"/>
              <a:gd name="T41" fmla="*/ 52 h 244"/>
              <a:gd name="T42" fmla="*/ 168 w 284"/>
              <a:gd name="T43" fmla="*/ 56 h 244"/>
              <a:gd name="T44" fmla="*/ 140 w 284"/>
              <a:gd name="T45" fmla="*/ 64 h 244"/>
              <a:gd name="T46" fmla="*/ 100 w 284"/>
              <a:gd name="T47" fmla="*/ 68 h 244"/>
              <a:gd name="T48" fmla="*/ 80 w 284"/>
              <a:gd name="T49" fmla="*/ 72 h 244"/>
              <a:gd name="T50" fmla="*/ 64 w 284"/>
              <a:gd name="T51" fmla="*/ 76 h 244"/>
              <a:gd name="T52" fmla="*/ 44 w 284"/>
              <a:gd name="T53" fmla="*/ 76 h 244"/>
              <a:gd name="T54" fmla="*/ 24 w 284"/>
              <a:gd name="T55" fmla="*/ 72 h 244"/>
              <a:gd name="T56" fmla="*/ 12 w 284"/>
              <a:gd name="T57" fmla="*/ 64 h 244"/>
              <a:gd name="T58" fmla="*/ 4 w 284"/>
              <a:gd name="T59" fmla="*/ 52 h 244"/>
              <a:gd name="T60" fmla="*/ 36 w 284"/>
              <a:gd name="T61" fmla="*/ 44 h 244"/>
              <a:gd name="T62" fmla="*/ 100 w 284"/>
              <a:gd name="T63" fmla="*/ 36 h 244"/>
              <a:gd name="T64" fmla="*/ 136 w 284"/>
              <a:gd name="T65" fmla="*/ 28 h 244"/>
              <a:gd name="T66" fmla="*/ 156 w 284"/>
              <a:gd name="T67" fmla="*/ 20 h 244"/>
              <a:gd name="T68" fmla="*/ 172 w 284"/>
              <a:gd name="T69" fmla="*/ 16 h 244"/>
              <a:gd name="T70" fmla="*/ 184 w 284"/>
              <a:gd name="T71" fmla="*/ 12 h 244"/>
              <a:gd name="T72" fmla="*/ 192 w 284"/>
              <a:gd name="T73" fmla="*/ 4 h 244"/>
              <a:gd name="T74" fmla="*/ 204 w 284"/>
              <a:gd name="T75" fmla="*/ 0 h 244"/>
              <a:gd name="T76" fmla="*/ 216 w 284"/>
              <a:gd name="T77" fmla="*/ 0 h 244"/>
              <a:gd name="T78" fmla="*/ 236 w 284"/>
              <a:gd name="T79" fmla="*/ 8 h 244"/>
              <a:gd name="T80" fmla="*/ 264 w 284"/>
              <a:gd name="T81" fmla="*/ 24 h 244"/>
              <a:gd name="T82" fmla="*/ 280 w 284"/>
              <a:gd name="T83" fmla="*/ 36 h 244"/>
              <a:gd name="T84" fmla="*/ 284 w 284"/>
              <a:gd name="T85" fmla="*/ 44 h 244"/>
              <a:gd name="T86" fmla="*/ 280 w 284"/>
              <a:gd name="T87" fmla="*/ 56 h 244"/>
              <a:gd name="T88" fmla="*/ 276 w 284"/>
              <a:gd name="T89" fmla="*/ 5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4" h="244">
                <a:moveTo>
                  <a:pt x="276" y="56"/>
                </a:moveTo>
                <a:lnTo>
                  <a:pt x="272" y="60"/>
                </a:lnTo>
                <a:lnTo>
                  <a:pt x="272" y="64"/>
                </a:lnTo>
                <a:lnTo>
                  <a:pt x="268" y="72"/>
                </a:lnTo>
                <a:lnTo>
                  <a:pt x="264" y="84"/>
                </a:lnTo>
                <a:lnTo>
                  <a:pt x="260" y="92"/>
                </a:lnTo>
                <a:lnTo>
                  <a:pt x="256" y="108"/>
                </a:lnTo>
                <a:lnTo>
                  <a:pt x="252" y="124"/>
                </a:lnTo>
                <a:lnTo>
                  <a:pt x="248" y="140"/>
                </a:lnTo>
                <a:lnTo>
                  <a:pt x="240" y="160"/>
                </a:lnTo>
                <a:lnTo>
                  <a:pt x="236" y="176"/>
                </a:lnTo>
                <a:lnTo>
                  <a:pt x="232" y="192"/>
                </a:lnTo>
                <a:lnTo>
                  <a:pt x="232" y="204"/>
                </a:lnTo>
                <a:lnTo>
                  <a:pt x="228" y="216"/>
                </a:lnTo>
                <a:lnTo>
                  <a:pt x="228" y="228"/>
                </a:lnTo>
                <a:lnTo>
                  <a:pt x="224" y="236"/>
                </a:lnTo>
                <a:lnTo>
                  <a:pt x="224" y="244"/>
                </a:lnTo>
                <a:lnTo>
                  <a:pt x="176" y="244"/>
                </a:lnTo>
                <a:lnTo>
                  <a:pt x="176" y="228"/>
                </a:lnTo>
                <a:lnTo>
                  <a:pt x="176" y="212"/>
                </a:lnTo>
                <a:lnTo>
                  <a:pt x="176" y="200"/>
                </a:lnTo>
                <a:lnTo>
                  <a:pt x="180" y="188"/>
                </a:lnTo>
                <a:lnTo>
                  <a:pt x="180" y="184"/>
                </a:lnTo>
                <a:lnTo>
                  <a:pt x="180" y="180"/>
                </a:lnTo>
                <a:lnTo>
                  <a:pt x="180" y="176"/>
                </a:lnTo>
                <a:lnTo>
                  <a:pt x="184" y="168"/>
                </a:lnTo>
                <a:lnTo>
                  <a:pt x="184" y="156"/>
                </a:lnTo>
                <a:lnTo>
                  <a:pt x="188" y="144"/>
                </a:lnTo>
                <a:lnTo>
                  <a:pt x="188" y="132"/>
                </a:lnTo>
                <a:lnTo>
                  <a:pt x="192" y="116"/>
                </a:lnTo>
                <a:lnTo>
                  <a:pt x="196" y="104"/>
                </a:lnTo>
                <a:lnTo>
                  <a:pt x="200" y="92"/>
                </a:lnTo>
                <a:lnTo>
                  <a:pt x="200" y="80"/>
                </a:lnTo>
                <a:lnTo>
                  <a:pt x="204" y="72"/>
                </a:lnTo>
                <a:lnTo>
                  <a:pt x="204" y="64"/>
                </a:lnTo>
                <a:lnTo>
                  <a:pt x="204" y="60"/>
                </a:lnTo>
                <a:lnTo>
                  <a:pt x="204" y="56"/>
                </a:lnTo>
                <a:lnTo>
                  <a:pt x="204" y="52"/>
                </a:lnTo>
                <a:lnTo>
                  <a:pt x="200" y="52"/>
                </a:lnTo>
                <a:lnTo>
                  <a:pt x="196" y="52"/>
                </a:lnTo>
                <a:lnTo>
                  <a:pt x="192" y="52"/>
                </a:lnTo>
                <a:lnTo>
                  <a:pt x="188" y="52"/>
                </a:lnTo>
                <a:lnTo>
                  <a:pt x="180" y="52"/>
                </a:lnTo>
                <a:lnTo>
                  <a:pt x="168" y="56"/>
                </a:lnTo>
                <a:lnTo>
                  <a:pt x="156" y="60"/>
                </a:lnTo>
                <a:lnTo>
                  <a:pt x="140" y="64"/>
                </a:lnTo>
                <a:lnTo>
                  <a:pt x="124" y="64"/>
                </a:lnTo>
                <a:lnTo>
                  <a:pt x="100" y="68"/>
                </a:lnTo>
                <a:lnTo>
                  <a:pt x="92" y="72"/>
                </a:lnTo>
                <a:lnTo>
                  <a:pt x="80" y="72"/>
                </a:lnTo>
                <a:lnTo>
                  <a:pt x="72" y="76"/>
                </a:lnTo>
                <a:lnTo>
                  <a:pt x="64" y="76"/>
                </a:lnTo>
                <a:lnTo>
                  <a:pt x="52" y="76"/>
                </a:lnTo>
                <a:lnTo>
                  <a:pt x="44" y="76"/>
                </a:lnTo>
                <a:lnTo>
                  <a:pt x="32" y="76"/>
                </a:lnTo>
                <a:lnTo>
                  <a:pt x="24" y="72"/>
                </a:lnTo>
                <a:lnTo>
                  <a:pt x="20" y="68"/>
                </a:lnTo>
                <a:lnTo>
                  <a:pt x="12" y="64"/>
                </a:lnTo>
                <a:lnTo>
                  <a:pt x="8" y="60"/>
                </a:lnTo>
                <a:lnTo>
                  <a:pt x="4" y="52"/>
                </a:lnTo>
                <a:lnTo>
                  <a:pt x="0" y="44"/>
                </a:lnTo>
                <a:lnTo>
                  <a:pt x="36" y="44"/>
                </a:lnTo>
                <a:lnTo>
                  <a:pt x="68" y="40"/>
                </a:lnTo>
                <a:lnTo>
                  <a:pt x="100" y="36"/>
                </a:lnTo>
                <a:lnTo>
                  <a:pt x="124" y="28"/>
                </a:lnTo>
                <a:lnTo>
                  <a:pt x="136" y="28"/>
                </a:lnTo>
                <a:lnTo>
                  <a:pt x="148" y="24"/>
                </a:lnTo>
                <a:lnTo>
                  <a:pt x="156" y="20"/>
                </a:lnTo>
                <a:lnTo>
                  <a:pt x="164" y="20"/>
                </a:lnTo>
                <a:lnTo>
                  <a:pt x="172" y="16"/>
                </a:lnTo>
                <a:lnTo>
                  <a:pt x="180" y="16"/>
                </a:lnTo>
                <a:lnTo>
                  <a:pt x="184" y="12"/>
                </a:lnTo>
                <a:lnTo>
                  <a:pt x="188" y="8"/>
                </a:lnTo>
                <a:lnTo>
                  <a:pt x="192" y="4"/>
                </a:lnTo>
                <a:lnTo>
                  <a:pt x="200" y="4"/>
                </a:lnTo>
                <a:lnTo>
                  <a:pt x="204" y="0"/>
                </a:lnTo>
                <a:lnTo>
                  <a:pt x="212" y="0"/>
                </a:lnTo>
                <a:lnTo>
                  <a:pt x="216" y="0"/>
                </a:lnTo>
                <a:lnTo>
                  <a:pt x="224" y="4"/>
                </a:lnTo>
                <a:lnTo>
                  <a:pt x="236" y="8"/>
                </a:lnTo>
                <a:lnTo>
                  <a:pt x="248" y="16"/>
                </a:lnTo>
                <a:lnTo>
                  <a:pt x="264" y="24"/>
                </a:lnTo>
                <a:lnTo>
                  <a:pt x="272" y="32"/>
                </a:lnTo>
                <a:lnTo>
                  <a:pt x="280" y="36"/>
                </a:lnTo>
                <a:lnTo>
                  <a:pt x="284" y="40"/>
                </a:lnTo>
                <a:lnTo>
                  <a:pt x="284" y="44"/>
                </a:lnTo>
                <a:lnTo>
                  <a:pt x="284" y="52"/>
                </a:lnTo>
                <a:lnTo>
                  <a:pt x="280" y="56"/>
                </a:lnTo>
                <a:lnTo>
                  <a:pt x="276" y="56"/>
                </a:lnTo>
                <a:lnTo>
                  <a:pt x="276" y="56"/>
                </a:lnTo>
              </a:path>
            </a:pathLst>
          </a:custGeom>
          <a:noFill/>
          <a:ln w="19050">
            <a:solidFill>
              <a:srgbClr val="1F497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Freeform 114">
            <a:extLst/>
          </p:cNvPr>
          <p:cNvSpPr>
            <a:spLocks/>
          </p:cNvSpPr>
          <p:nvPr/>
        </p:nvSpPr>
        <p:spPr bwMode="auto">
          <a:xfrm>
            <a:off x="4560038" y="2646941"/>
            <a:ext cx="1545109" cy="1968946"/>
          </a:xfrm>
          <a:custGeom>
            <a:avLst/>
            <a:gdLst>
              <a:gd name="T0" fmla="*/ 0 w 404"/>
              <a:gd name="T1" fmla="*/ 172 h 428"/>
              <a:gd name="T2" fmla="*/ 16 w 404"/>
              <a:gd name="T3" fmla="*/ 156 h 428"/>
              <a:gd name="T4" fmla="*/ 28 w 404"/>
              <a:gd name="T5" fmla="*/ 128 h 428"/>
              <a:gd name="T6" fmla="*/ 36 w 404"/>
              <a:gd name="T7" fmla="*/ 80 h 428"/>
              <a:gd name="T8" fmla="*/ 36 w 404"/>
              <a:gd name="T9" fmla="*/ 40 h 428"/>
              <a:gd name="T10" fmla="*/ 24 w 404"/>
              <a:gd name="T11" fmla="*/ 20 h 428"/>
              <a:gd name="T12" fmla="*/ 24 w 404"/>
              <a:gd name="T13" fmla="*/ 8 h 428"/>
              <a:gd name="T14" fmla="*/ 36 w 404"/>
              <a:gd name="T15" fmla="*/ 0 h 428"/>
              <a:gd name="T16" fmla="*/ 60 w 404"/>
              <a:gd name="T17" fmla="*/ 4 h 428"/>
              <a:gd name="T18" fmla="*/ 88 w 404"/>
              <a:gd name="T19" fmla="*/ 16 h 428"/>
              <a:gd name="T20" fmla="*/ 96 w 404"/>
              <a:gd name="T21" fmla="*/ 32 h 428"/>
              <a:gd name="T22" fmla="*/ 96 w 404"/>
              <a:gd name="T23" fmla="*/ 52 h 428"/>
              <a:gd name="T24" fmla="*/ 88 w 404"/>
              <a:gd name="T25" fmla="*/ 92 h 428"/>
              <a:gd name="T26" fmla="*/ 80 w 404"/>
              <a:gd name="T27" fmla="*/ 128 h 428"/>
              <a:gd name="T28" fmla="*/ 76 w 404"/>
              <a:gd name="T29" fmla="*/ 144 h 428"/>
              <a:gd name="T30" fmla="*/ 76 w 404"/>
              <a:gd name="T31" fmla="*/ 152 h 428"/>
              <a:gd name="T32" fmla="*/ 84 w 404"/>
              <a:gd name="T33" fmla="*/ 152 h 428"/>
              <a:gd name="T34" fmla="*/ 104 w 404"/>
              <a:gd name="T35" fmla="*/ 148 h 428"/>
              <a:gd name="T36" fmla="*/ 152 w 404"/>
              <a:gd name="T37" fmla="*/ 140 h 428"/>
              <a:gd name="T38" fmla="*/ 224 w 404"/>
              <a:gd name="T39" fmla="*/ 132 h 428"/>
              <a:gd name="T40" fmla="*/ 272 w 404"/>
              <a:gd name="T41" fmla="*/ 124 h 428"/>
              <a:gd name="T42" fmla="*/ 296 w 404"/>
              <a:gd name="T43" fmla="*/ 120 h 428"/>
              <a:gd name="T44" fmla="*/ 308 w 404"/>
              <a:gd name="T45" fmla="*/ 116 h 428"/>
              <a:gd name="T46" fmla="*/ 324 w 404"/>
              <a:gd name="T47" fmla="*/ 112 h 428"/>
              <a:gd name="T48" fmla="*/ 356 w 404"/>
              <a:gd name="T49" fmla="*/ 124 h 428"/>
              <a:gd name="T50" fmla="*/ 388 w 404"/>
              <a:gd name="T51" fmla="*/ 140 h 428"/>
              <a:gd name="T52" fmla="*/ 400 w 404"/>
              <a:gd name="T53" fmla="*/ 152 h 428"/>
              <a:gd name="T54" fmla="*/ 404 w 404"/>
              <a:gd name="T55" fmla="*/ 160 h 428"/>
              <a:gd name="T56" fmla="*/ 396 w 404"/>
              <a:gd name="T57" fmla="*/ 172 h 428"/>
              <a:gd name="T58" fmla="*/ 384 w 404"/>
              <a:gd name="T59" fmla="*/ 184 h 428"/>
              <a:gd name="T60" fmla="*/ 384 w 404"/>
              <a:gd name="T61" fmla="*/ 208 h 428"/>
              <a:gd name="T62" fmla="*/ 376 w 404"/>
              <a:gd name="T63" fmla="*/ 260 h 428"/>
              <a:gd name="T64" fmla="*/ 360 w 404"/>
              <a:gd name="T65" fmla="*/ 320 h 428"/>
              <a:gd name="T66" fmla="*/ 336 w 404"/>
              <a:gd name="T67" fmla="*/ 368 h 428"/>
              <a:gd name="T68" fmla="*/ 320 w 404"/>
              <a:gd name="T69" fmla="*/ 392 h 428"/>
              <a:gd name="T70" fmla="*/ 280 w 404"/>
              <a:gd name="T71" fmla="*/ 420 h 428"/>
              <a:gd name="T72" fmla="*/ 252 w 404"/>
              <a:gd name="T73" fmla="*/ 428 h 428"/>
              <a:gd name="T74" fmla="*/ 240 w 404"/>
              <a:gd name="T75" fmla="*/ 416 h 428"/>
              <a:gd name="T76" fmla="*/ 228 w 404"/>
              <a:gd name="T77" fmla="*/ 388 h 428"/>
              <a:gd name="T78" fmla="*/ 200 w 404"/>
              <a:gd name="T79" fmla="*/ 364 h 428"/>
              <a:gd name="T80" fmla="*/ 188 w 404"/>
              <a:gd name="T81" fmla="*/ 352 h 428"/>
              <a:gd name="T82" fmla="*/ 180 w 404"/>
              <a:gd name="T83" fmla="*/ 340 h 428"/>
              <a:gd name="T84" fmla="*/ 192 w 404"/>
              <a:gd name="T85" fmla="*/ 332 h 428"/>
              <a:gd name="T86" fmla="*/ 212 w 404"/>
              <a:gd name="T87" fmla="*/ 332 h 428"/>
              <a:gd name="T88" fmla="*/ 248 w 404"/>
              <a:gd name="T89" fmla="*/ 344 h 428"/>
              <a:gd name="T90" fmla="*/ 264 w 404"/>
              <a:gd name="T91" fmla="*/ 344 h 428"/>
              <a:gd name="T92" fmla="*/ 280 w 404"/>
              <a:gd name="T93" fmla="*/ 336 h 428"/>
              <a:gd name="T94" fmla="*/ 288 w 404"/>
              <a:gd name="T95" fmla="*/ 320 h 428"/>
              <a:gd name="T96" fmla="*/ 296 w 404"/>
              <a:gd name="T97" fmla="*/ 292 h 428"/>
              <a:gd name="T98" fmla="*/ 308 w 404"/>
              <a:gd name="T99" fmla="*/ 236 h 428"/>
              <a:gd name="T100" fmla="*/ 316 w 404"/>
              <a:gd name="T101" fmla="*/ 184 h 428"/>
              <a:gd name="T102" fmla="*/ 308 w 404"/>
              <a:gd name="T103" fmla="*/ 164 h 428"/>
              <a:gd name="T104" fmla="*/ 288 w 404"/>
              <a:gd name="T105" fmla="*/ 160 h 428"/>
              <a:gd name="T106" fmla="*/ 260 w 404"/>
              <a:gd name="T107" fmla="*/ 160 h 428"/>
              <a:gd name="T108" fmla="*/ 188 w 404"/>
              <a:gd name="T109" fmla="*/ 168 h 428"/>
              <a:gd name="T110" fmla="*/ 128 w 404"/>
              <a:gd name="T111" fmla="*/ 176 h 428"/>
              <a:gd name="T112" fmla="*/ 96 w 404"/>
              <a:gd name="T113" fmla="*/ 188 h 428"/>
              <a:gd name="T114" fmla="*/ 72 w 404"/>
              <a:gd name="T115" fmla="*/ 196 h 428"/>
              <a:gd name="T116" fmla="*/ 44 w 404"/>
              <a:gd name="T117" fmla="*/ 208 h 428"/>
              <a:gd name="T118" fmla="*/ 28 w 404"/>
              <a:gd name="T119" fmla="*/ 204 h 428"/>
              <a:gd name="T120" fmla="*/ 12 w 404"/>
              <a:gd name="T121" fmla="*/ 192 h 428"/>
              <a:gd name="T122" fmla="*/ 0 w 404"/>
              <a:gd name="T123" fmla="*/ 18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4" h="428">
                <a:moveTo>
                  <a:pt x="0" y="180"/>
                </a:moveTo>
                <a:lnTo>
                  <a:pt x="0" y="176"/>
                </a:lnTo>
                <a:lnTo>
                  <a:pt x="0" y="172"/>
                </a:lnTo>
                <a:lnTo>
                  <a:pt x="4" y="168"/>
                </a:lnTo>
                <a:lnTo>
                  <a:pt x="12" y="160"/>
                </a:lnTo>
                <a:lnTo>
                  <a:pt x="16" y="156"/>
                </a:lnTo>
                <a:lnTo>
                  <a:pt x="20" y="148"/>
                </a:lnTo>
                <a:lnTo>
                  <a:pt x="24" y="140"/>
                </a:lnTo>
                <a:lnTo>
                  <a:pt x="28" y="128"/>
                </a:lnTo>
                <a:lnTo>
                  <a:pt x="32" y="112"/>
                </a:lnTo>
                <a:lnTo>
                  <a:pt x="32" y="100"/>
                </a:lnTo>
                <a:lnTo>
                  <a:pt x="36" y="80"/>
                </a:lnTo>
                <a:lnTo>
                  <a:pt x="36" y="64"/>
                </a:lnTo>
                <a:lnTo>
                  <a:pt x="36" y="48"/>
                </a:lnTo>
                <a:lnTo>
                  <a:pt x="36" y="40"/>
                </a:lnTo>
                <a:lnTo>
                  <a:pt x="32" y="28"/>
                </a:lnTo>
                <a:lnTo>
                  <a:pt x="28" y="24"/>
                </a:lnTo>
                <a:lnTo>
                  <a:pt x="24" y="20"/>
                </a:lnTo>
                <a:lnTo>
                  <a:pt x="24" y="16"/>
                </a:lnTo>
                <a:lnTo>
                  <a:pt x="20" y="12"/>
                </a:lnTo>
                <a:lnTo>
                  <a:pt x="24" y="8"/>
                </a:lnTo>
                <a:lnTo>
                  <a:pt x="24" y="4"/>
                </a:lnTo>
                <a:lnTo>
                  <a:pt x="28" y="4"/>
                </a:lnTo>
                <a:lnTo>
                  <a:pt x="36" y="0"/>
                </a:lnTo>
                <a:lnTo>
                  <a:pt x="44" y="0"/>
                </a:lnTo>
                <a:lnTo>
                  <a:pt x="52" y="0"/>
                </a:lnTo>
                <a:lnTo>
                  <a:pt x="60" y="4"/>
                </a:lnTo>
                <a:lnTo>
                  <a:pt x="68" y="4"/>
                </a:lnTo>
                <a:lnTo>
                  <a:pt x="80" y="8"/>
                </a:lnTo>
                <a:lnTo>
                  <a:pt x="88" y="16"/>
                </a:lnTo>
                <a:lnTo>
                  <a:pt x="92" y="20"/>
                </a:lnTo>
                <a:lnTo>
                  <a:pt x="96" y="24"/>
                </a:lnTo>
                <a:lnTo>
                  <a:pt x="96" y="32"/>
                </a:lnTo>
                <a:lnTo>
                  <a:pt x="96" y="36"/>
                </a:lnTo>
                <a:lnTo>
                  <a:pt x="96" y="44"/>
                </a:lnTo>
                <a:lnTo>
                  <a:pt x="96" y="52"/>
                </a:lnTo>
                <a:lnTo>
                  <a:pt x="92" y="64"/>
                </a:lnTo>
                <a:lnTo>
                  <a:pt x="92" y="76"/>
                </a:lnTo>
                <a:lnTo>
                  <a:pt x="88" y="92"/>
                </a:lnTo>
                <a:lnTo>
                  <a:pt x="84" y="104"/>
                </a:lnTo>
                <a:lnTo>
                  <a:pt x="80" y="120"/>
                </a:lnTo>
                <a:lnTo>
                  <a:pt x="80" y="128"/>
                </a:lnTo>
                <a:lnTo>
                  <a:pt x="76" y="136"/>
                </a:lnTo>
                <a:lnTo>
                  <a:pt x="76" y="140"/>
                </a:lnTo>
                <a:lnTo>
                  <a:pt x="76" y="144"/>
                </a:lnTo>
                <a:lnTo>
                  <a:pt x="76" y="152"/>
                </a:lnTo>
                <a:lnTo>
                  <a:pt x="76" y="152"/>
                </a:lnTo>
                <a:lnTo>
                  <a:pt x="76" y="152"/>
                </a:lnTo>
                <a:lnTo>
                  <a:pt x="76" y="152"/>
                </a:lnTo>
                <a:lnTo>
                  <a:pt x="80" y="152"/>
                </a:lnTo>
                <a:lnTo>
                  <a:pt x="84" y="152"/>
                </a:lnTo>
                <a:lnTo>
                  <a:pt x="92" y="148"/>
                </a:lnTo>
                <a:lnTo>
                  <a:pt x="96" y="148"/>
                </a:lnTo>
                <a:lnTo>
                  <a:pt x="104" y="148"/>
                </a:lnTo>
                <a:lnTo>
                  <a:pt x="116" y="144"/>
                </a:lnTo>
                <a:lnTo>
                  <a:pt x="132" y="144"/>
                </a:lnTo>
                <a:lnTo>
                  <a:pt x="152" y="140"/>
                </a:lnTo>
                <a:lnTo>
                  <a:pt x="176" y="136"/>
                </a:lnTo>
                <a:lnTo>
                  <a:pt x="204" y="132"/>
                </a:lnTo>
                <a:lnTo>
                  <a:pt x="224" y="132"/>
                </a:lnTo>
                <a:lnTo>
                  <a:pt x="248" y="128"/>
                </a:lnTo>
                <a:lnTo>
                  <a:pt x="264" y="124"/>
                </a:lnTo>
                <a:lnTo>
                  <a:pt x="272" y="124"/>
                </a:lnTo>
                <a:lnTo>
                  <a:pt x="276" y="124"/>
                </a:lnTo>
                <a:lnTo>
                  <a:pt x="288" y="124"/>
                </a:lnTo>
                <a:lnTo>
                  <a:pt x="296" y="120"/>
                </a:lnTo>
                <a:lnTo>
                  <a:pt x="304" y="120"/>
                </a:lnTo>
                <a:lnTo>
                  <a:pt x="308" y="116"/>
                </a:lnTo>
                <a:lnTo>
                  <a:pt x="308" y="116"/>
                </a:lnTo>
                <a:lnTo>
                  <a:pt x="312" y="112"/>
                </a:lnTo>
                <a:lnTo>
                  <a:pt x="316" y="112"/>
                </a:lnTo>
                <a:lnTo>
                  <a:pt x="324" y="112"/>
                </a:lnTo>
                <a:lnTo>
                  <a:pt x="332" y="112"/>
                </a:lnTo>
                <a:lnTo>
                  <a:pt x="340" y="116"/>
                </a:lnTo>
                <a:lnTo>
                  <a:pt x="356" y="124"/>
                </a:lnTo>
                <a:lnTo>
                  <a:pt x="372" y="132"/>
                </a:lnTo>
                <a:lnTo>
                  <a:pt x="380" y="136"/>
                </a:lnTo>
                <a:lnTo>
                  <a:pt x="388" y="140"/>
                </a:lnTo>
                <a:lnTo>
                  <a:pt x="392" y="144"/>
                </a:lnTo>
                <a:lnTo>
                  <a:pt x="396" y="148"/>
                </a:lnTo>
                <a:lnTo>
                  <a:pt x="400" y="152"/>
                </a:lnTo>
                <a:lnTo>
                  <a:pt x="404" y="156"/>
                </a:lnTo>
                <a:lnTo>
                  <a:pt x="404" y="160"/>
                </a:lnTo>
                <a:lnTo>
                  <a:pt x="404" y="160"/>
                </a:lnTo>
                <a:lnTo>
                  <a:pt x="400" y="168"/>
                </a:lnTo>
                <a:lnTo>
                  <a:pt x="400" y="172"/>
                </a:lnTo>
                <a:lnTo>
                  <a:pt x="396" y="172"/>
                </a:lnTo>
                <a:lnTo>
                  <a:pt x="392" y="172"/>
                </a:lnTo>
                <a:lnTo>
                  <a:pt x="388" y="176"/>
                </a:lnTo>
                <a:lnTo>
                  <a:pt x="384" y="184"/>
                </a:lnTo>
                <a:lnTo>
                  <a:pt x="384" y="192"/>
                </a:lnTo>
                <a:lnTo>
                  <a:pt x="384" y="200"/>
                </a:lnTo>
                <a:lnTo>
                  <a:pt x="384" y="208"/>
                </a:lnTo>
                <a:lnTo>
                  <a:pt x="380" y="224"/>
                </a:lnTo>
                <a:lnTo>
                  <a:pt x="380" y="244"/>
                </a:lnTo>
                <a:lnTo>
                  <a:pt x="376" y="260"/>
                </a:lnTo>
                <a:lnTo>
                  <a:pt x="372" y="280"/>
                </a:lnTo>
                <a:lnTo>
                  <a:pt x="364" y="300"/>
                </a:lnTo>
                <a:lnTo>
                  <a:pt x="360" y="320"/>
                </a:lnTo>
                <a:lnTo>
                  <a:pt x="352" y="340"/>
                </a:lnTo>
                <a:lnTo>
                  <a:pt x="340" y="360"/>
                </a:lnTo>
                <a:lnTo>
                  <a:pt x="336" y="368"/>
                </a:lnTo>
                <a:lnTo>
                  <a:pt x="332" y="380"/>
                </a:lnTo>
                <a:lnTo>
                  <a:pt x="324" y="388"/>
                </a:lnTo>
                <a:lnTo>
                  <a:pt x="320" y="392"/>
                </a:lnTo>
                <a:lnTo>
                  <a:pt x="308" y="404"/>
                </a:lnTo>
                <a:lnTo>
                  <a:pt x="296" y="412"/>
                </a:lnTo>
                <a:lnTo>
                  <a:pt x="280" y="420"/>
                </a:lnTo>
                <a:lnTo>
                  <a:pt x="268" y="424"/>
                </a:lnTo>
                <a:lnTo>
                  <a:pt x="260" y="428"/>
                </a:lnTo>
                <a:lnTo>
                  <a:pt x="252" y="428"/>
                </a:lnTo>
                <a:lnTo>
                  <a:pt x="248" y="424"/>
                </a:lnTo>
                <a:lnTo>
                  <a:pt x="244" y="420"/>
                </a:lnTo>
                <a:lnTo>
                  <a:pt x="240" y="416"/>
                </a:lnTo>
                <a:lnTo>
                  <a:pt x="240" y="408"/>
                </a:lnTo>
                <a:lnTo>
                  <a:pt x="236" y="400"/>
                </a:lnTo>
                <a:lnTo>
                  <a:pt x="228" y="388"/>
                </a:lnTo>
                <a:lnTo>
                  <a:pt x="220" y="380"/>
                </a:lnTo>
                <a:lnTo>
                  <a:pt x="208" y="368"/>
                </a:lnTo>
                <a:lnTo>
                  <a:pt x="200" y="364"/>
                </a:lnTo>
                <a:lnTo>
                  <a:pt x="196" y="360"/>
                </a:lnTo>
                <a:lnTo>
                  <a:pt x="192" y="356"/>
                </a:lnTo>
                <a:lnTo>
                  <a:pt x="188" y="352"/>
                </a:lnTo>
                <a:lnTo>
                  <a:pt x="184" y="348"/>
                </a:lnTo>
                <a:lnTo>
                  <a:pt x="184" y="344"/>
                </a:lnTo>
                <a:lnTo>
                  <a:pt x="180" y="340"/>
                </a:lnTo>
                <a:lnTo>
                  <a:pt x="180" y="336"/>
                </a:lnTo>
                <a:lnTo>
                  <a:pt x="184" y="332"/>
                </a:lnTo>
                <a:lnTo>
                  <a:pt x="192" y="332"/>
                </a:lnTo>
                <a:lnTo>
                  <a:pt x="200" y="332"/>
                </a:lnTo>
                <a:lnTo>
                  <a:pt x="204" y="332"/>
                </a:lnTo>
                <a:lnTo>
                  <a:pt x="212" y="332"/>
                </a:lnTo>
                <a:lnTo>
                  <a:pt x="220" y="336"/>
                </a:lnTo>
                <a:lnTo>
                  <a:pt x="236" y="340"/>
                </a:lnTo>
                <a:lnTo>
                  <a:pt x="248" y="344"/>
                </a:lnTo>
                <a:lnTo>
                  <a:pt x="256" y="344"/>
                </a:lnTo>
                <a:lnTo>
                  <a:pt x="260" y="344"/>
                </a:lnTo>
                <a:lnTo>
                  <a:pt x="264" y="344"/>
                </a:lnTo>
                <a:lnTo>
                  <a:pt x="268" y="344"/>
                </a:lnTo>
                <a:lnTo>
                  <a:pt x="276" y="336"/>
                </a:lnTo>
                <a:lnTo>
                  <a:pt x="280" y="336"/>
                </a:lnTo>
                <a:lnTo>
                  <a:pt x="280" y="332"/>
                </a:lnTo>
                <a:lnTo>
                  <a:pt x="284" y="328"/>
                </a:lnTo>
                <a:lnTo>
                  <a:pt x="288" y="320"/>
                </a:lnTo>
                <a:lnTo>
                  <a:pt x="292" y="312"/>
                </a:lnTo>
                <a:lnTo>
                  <a:pt x="292" y="304"/>
                </a:lnTo>
                <a:lnTo>
                  <a:pt x="296" y="292"/>
                </a:lnTo>
                <a:lnTo>
                  <a:pt x="300" y="280"/>
                </a:lnTo>
                <a:lnTo>
                  <a:pt x="304" y="256"/>
                </a:lnTo>
                <a:lnTo>
                  <a:pt x="308" y="236"/>
                </a:lnTo>
                <a:lnTo>
                  <a:pt x="312" y="216"/>
                </a:lnTo>
                <a:lnTo>
                  <a:pt x="316" y="200"/>
                </a:lnTo>
                <a:lnTo>
                  <a:pt x="316" y="184"/>
                </a:lnTo>
                <a:lnTo>
                  <a:pt x="312" y="176"/>
                </a:lnTo>
                <a:lnTo>
                  <a:pt x="312" y="168"/>
                </a:lnTo>
                <a:lnTo>
                  <a:pt x="308" y="164"/>
                </a:lnTo>
                <a:lnTo>
                  <a:pt x="304" y="164"/>
                </a:lnTo>
                <a:lnTo>
                  <a:pt x="292" y="160"/>
                </a:lnTo>
                <a:lnTo>
                  <a:pt x="288" y="160"/>
                </a:lnTo>
                <a:lnTo>
                  <a:pt x="280" y="160"/>
                </a:lnTo>
                <a:lnTo>
                  <a:pt x="272" y="160"/>
                </a:lnTo>
                <a:lnTo>
                  <a:pt x="260" y="160"/>
                </a:lnTo>
                <a:lnTo>
                  <a:pt x="240" y="160"/>
                </a:lnTo>
                <a:lnTo>
                  <a:pt x="216" y="164"/>
                </a:lnTo>
                <a:lnTo>
                  <a:pt x="188" y="168"/>
                </a:lnTo>
                <a:lnTo>
                  <a:pt x="160" y="172"/>
                </a:lnTo>
                <a:lnTo>
                  <a:pt x="144" y="176"/>
                </a:lnTo>
                <a:lnTo>
                  <a:pt x="128" y="176"/>
                </a:lnTo>
                <a:lnTo>
                  <a:pt x="116" y="180"/>
                </a:lnTo>
                <a:lnTo>
                  <a:pt x="104" y="184"/>
                </a:lnTo>
                <a:lnTo>
                  <a:pt x="96" y="188"/>
                </a:lnTo>
                <a:lnTo>
                  <a:pt x="88" y="188"/>
                </a:lnTo>
                <a:lnTo>
                  <a:pt x="80" y="192"/>
                </a:lnTo>
                <a:lnTo>
                  <a:pt x="72" y="196"/>
                </a:lnTo>
                <a:lnTo>
                  <a:pt x="64" y="200"/>
                </a:lnTo>
                <a:lnTo>
                  <a:pt x="52" y="204"/>
                </a:lnTo>
                <a:lnTo>
                  <a:pt x="44" y="208"/>
                </a:lnTo>
                <a:lnTo>
                  <a:pt x="40" y="208"/>
                </a:lnTo>
                <a:lnTo>
                  <a:pt x="32" y="208"/>
                </a:lnTo>
                <a:lnTo>
                  <a:pt x="28" y="204"/>
                </a:lnTo>
                <a:lnTo>
                  <a:pt x="24" y="200"/>
                </a:lnTo>
                <a:lnTo>
                  <a:pt x="16" y="196"/>
                </a:lnTo>
                <a:lnTo>
                  <a:pt x="12" y="192"/>
                </a:lnTo>
                <a:lnTo>
                  <a:pt x="8" y="192"/>
                </a:lnTo>
                <a:lnTo>
                  <a:pt x="4" y="184"/>
                </a:lnTo>
                <a:lnTo>
                  <a:pt x="0" y="180"/>
                </a:lnTo>
                <a:lnTo>
                  <a:pt x="0" y="180"/>
                </a:lnTo>
              </a:path>
            </a:pathLst>
          </a:custGeom>
          <a:noFill/>
          <a:ln w="19050">
            <a:solidFill>
              <a:srgbClr val="1F497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Freeform 115">
            <a:extLst/>
          </p:cNvPr>
          <p:cNvSpPr>
            <a:spLocks/>
          </p:cNvSpPr>
          <p:nvPr/>
        </p:nvSpPr>
        <p:spPr bwMode="auto">
          <a:xfrm>
            <a:off x="3565661" y="2775751"/>
            <a:ext cx="321260" cy="920068"/>
          </a:xfrm>
          <a:custGeom>
            <a:avLst/>
            <a:gdLst>
              <a:gd name="T0" fmla="*/ 8 w 84"/>
              <a:gd name="T1" fmla="*/ 24 h 200"/>
              <a:gd name="T2" fmla="*/ 4 w 84"/>
              <a:gd name="T3" fmla="*/ 16 h 200"/>
              <a:gd name="T4" fmla="*/ 0 w 84"/>
              <a:gd name="T5" fmla="*/ 8 h 200"/>
              <a:gd name="T6" fmla="*/ 4 w 84"/>
              <a:gd name="T7" fmla="*/ 4 h 200"/>
              <a:gd name="T8" fmla="*/ 8 w 84"/>
              <a:gd name="T9" fmla="*/ 0 h 200"/>
              <a:gd name="T10" fmla="*/ 12 w 84"/>
              <a:gd name="T11" fmla="*/ 0 h 200"/>
              <a:gd name="T12" fmla="*/ 16 w 84"/>
              <a:gd name="T13" fmla="*/ 0 h 200"/>
              <a:gd name="T14" fmla="*/ 24 w 84"/>
              <a:gd name="T15" fmla="*/ 0 h 200"/>
              <a:gd name="T16" fmla="*/ 32 w 84"/>
              <a:gd name="T17" fmla="*/ 0 h 200"/>
              <a:gd name="T18" fmla="*/ 40 w 84"/>
              <a:gd name="T19" fmla="*/ 4 h 200"/>
              <a:gd name="T20" fmla="*/ 52 w 84"/>
              <a:gd name="T21" fmla="*/ 4 h 200"/>
              <a:gd name="T22" fmla="*/ 64 w 84"/>
              <a:gd name="T23" fmla="*/ 8 h 200"/>
              <a:gd name="T24" fmla="*/ 76 w 84"/>
              <a:gd name="T25" fmla="*/ 12 h 200"/>
              <a:gd name="T26" fmla="*/ 80 w 84"/>
              <a:gd name="T27" fmla="*/ 72 h 200"/>
              <a:gd name="T28" fmla="*/ 84 w 84"/>
              <a:gd name="T29" fmla="*/ 132 h 200"/>
              <a:gd name="T30" fmla="*/ 84 w 84"/>
              <a:gd name="T31" fmla="*/ 144 h 200"/>
              <a:gd name="T32" fmla="*/ 84 w 84"/>
              <a:gd name="T33" fmla="*/ 160 h 200"/>
              <a:gd name="T34" fmla="*/ 84 w 84"/>
              <a:gd name="T35" fmla="*/ 168 h 200"/>
              <a:gd name="T36" fmla="*/ 84 w 84"/>
              <a:gd name="T37" fmla="*/ 176 h 200"/>
              <a:gd name="T38" fmla="*/ 84 w 84"/>
              <a:gd name="T39" fmla="*/ 184 h 200"/>
              <a:gd name="T40" fmla="*/ 84 w 84"/>
              <a:gd name="T41" fmla="*/ 192 h 200"/>
              <a:gd name="T42" fmla="*/ 80 w 84"/>
              <a:gd name="T43" fmla="*/ 192 h 200"/>
              <a:gd name="T44" fmla="*/ 80 w 84"/>
              <a:gd name="T45" fmla="*/ 196 h 200"/>
              <a:gd name="T46" fmla="*/ 76 w 84"/>
              <a:gd name="T47" fmla="*/ 200 h 200"/>
              <a:gd name="T48" fmla="*/ 68 w 84"/>
              <a:gd name="T49" fmla="*/ 200 h 200"/>
              <a:gd name="T50" fmla="*/ 64 w 84"/>
              <a:gd name="T51" fmla="*/ 200 h 200"/>
              <a:gd name="T52" fmla="*/ 60 w 84"/>
              <a:gd name="T53" fmla="*/ 196 h 200"/>
              <a:gd name="T54" fmla="*/ 56 w 84"/>
              <a:gd name="T55" fmla="*/ 196 h 200"/>
              <a:gd name="T56" fmla="*/ 52 w 84"/>
              <a:gd name="T57" fmla="*/ 192 h 200"/>
              <a:gd name="T58" fmla="*/ 48 w 84"/>
              <a:gd name="T59" fmla="*/ 188 h 200"/>
              <a:gd name="T60" fmla="*/ 44 w 84"/>
              <a:gd name="T61" fmla="*/ 180 h 200"/>
              <a:gd name="T62" fmla="*/ 44 w 84"/>
              <a:gd name="T63" fmla="*/ 176 h 200"/>
              <a:gd name="T64" fmla="*/ 40 w 84"/>
              <a:gd name="T65" fmla="*/ 164 h 200"/>
              <a:gd name="T66" fmla="*/ 40 w 84"/>
              <a:gd name="T67" fmla="*/ 152 h 200"/>
              <a:gd name="T68" fmla="*/ 36 w 84"/>
              <a:gd name="T69" fmla="*/ 140 h 200"/>
              <a:gd name="T70" fmla="*/ 32 w 84"/>
              <a:gd name="T71" fmla="*/ 116 h 200"/>
              <a:gd name="T72" fmla="*/ 28 w 84"/>
              <a:gd name="T73" fmla="*/ 96 h 200"/>
              <a:gd name="T74" fmla="*/ 24 w 84"/>
              <a:gd name="T75" fmla="*/ 80 h 200"/>
              <a:gd name="T76" fmla="*/ 24 w 84"/>
              <a:gd name="T77" fmla="*/ 64 h 200"/>
              <a:gd name="T78" fmla="*/ 20 w 84"/>
              <a:gd name="T79" fmla="*/ 52 h 200"/>
              <a:gd name="T80" fmla="*/ 16 w 84"/>
              <a:gd name="T81" fmla="*/ 40 h 200"/>
              <a:gd name="T82" fmla="*/ 12 w 84"/>
              <a:gd name="T83" fmla="*/ 32 h 200"/>
              <a:gd name="T84" fmla="*/ 8 w 84"/>
              <a:gd name="T85" fmla="*/ 24 h 200"/>
              <a:gd name="T86" fmla="*/ 8 w 84"/>
              <a:gd name="T87" fmla="*/ 2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4" h="200">
                <a:moveTo>
                  <a:pt x="8" y="24"/>
                </a:moveTo>
                <a:lnTo>
                  <a:pt x="4" y="16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4"/>
                </a:lnTo>
                <a:lnTo>
                  <a:pt x="52" y="4"/>
                </a:lnTo>
                <a:lnTo>
                  <a:pt x="64" y="8"/>
                </a:lnTo>
                <a:lnTo>
                  <a:pt x="76" y="12"/>
                </a:lnTo>
                <a:lnTo>
                  <a:pt x="80" y="72"/>
                </a:lnTo>
                <a:lnTo>
                  <a:pt x="84" y="132"/>
                </a:lnTo>
                <a:lnTo>
                  <a:pt x="84" y="144"/>
                </a:lnTo>
                <a:lnTo>
                  <a:pt x="84" y="160"/>
                </a:lnTo>
                <a:lnTo>
                  <a:pt x="84" y="168"/>
                </a:lnTo>
                <a:lnTo>
                  <a:pt x="84" y="176"/>
                </a:lnTo>
                <a:lnTo>
                  <a:pt x="84" y="184"/>
                </a:lnTo>
                <a:lnTo>
                  <a:pt x="84" y="192"/>
                </a:lnTo>
                <a:lnTo>
                  <a:pt x="80" y="192"/>
                </a:lnTo>
                <a:lnTo>
                  <a:pt x="80" y="196"/>
                </a:lnTo>
                <a:lnTo>
                  <a:pt x="76" y="200"/>
                </a:lnTo>
                <a:lnTo>
                  <a:pt x="68" y="200"/>
                </a:lnTo>
                <a:lnTo>
                  <a:pt x="64" y="200"/>
                </a:lnTo>
                <a:lnTo>
                  <a:pt x="60" y="196"/>
                </a:lnTo>
                <a:lnTo>
                  <a:pt x="56" y="196"/>
                </a:lnTo>
                <a:lnTo>
                  <a:pt x="52" y="192"/>
                </a:lnTo>
                <a:lnTo>
                  <a:pt x="48" y="188"/>
                </a:lnTo>
                <a:lnTo>
                  <a:pt x="44" y="180"/>
                </a:lnTo>
                <a:lnTo>
                  <a:pt x="44" y="176"/>
                </a:lnTo>
                <a:lnTo>
                  <a:pt x="40" y="164"/>
                </a:lnTo>
                <a:lnTo>
                  <a:pt x="40" y="152"/>
                </a:lnTo>
                <a:lnTo>
                  <a:pt x="36" y="140"/>
                </a:lnTo>
                <a:lnTo>
                  <a:pt x="32" y="116"/>
                </a:lnTo>
                <a:lnTo>
                  <a:pt x="28" y="96"/>
                </a:lnTo>
                <a:lnTo>
                  <a:pt x="24" y="80"/>
                </a:lnTo>
                <a:lnTo>
                  <a:pt x="24" y="64"/>
                </a:lnTo>
                <a:lnTo>
                  <a:pt x="20" y="52"/>
                </a:lnTo>
                <a:lnTo>
                  <a:pt x="16" y="40"/>
                </a:lnTo>
                <a:lnTo>
                  <a:pt x="12" y="32"/>
                </a:lnTo>
                <a:lnTo>
                  <a:pt x="8" y="24"/>
                </a:lnTo>
                <a:lnTo>
                  <a:pt x="8" y="24"/>
                </a:lnTo>
              </a:path>
            </a:pathLst>
          </a:custGeom>
          <a:noFill/>
          <a:ln w="19050">
            <a:solidFill>
              <a:srgbClr val="1F497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reeform 116">
            <a:extLst/>
          </p:cNvPr>
          <p:cNvSpPr>
            <a:spLocks/>
          </p:cNvSpPr>
          <p:nvPr/>
        </p:nvSpPr>
        <p:spPr bwMode="auto">
          <a:xfrm>
            <a:off x="3779834" y="2757350"/>
            <a:ext cx="642520" cy="607245"/>
          </a:xfrm>
          <a:custGeom>
            <a:avLst/>
            <a:gdLst>
              <a:gd name="T0" fmla="*/ 168 w 168"/>
              <a:gd name="T1" fmla="*/ 28 h 132"/>
              <a:gd name="T2" fmla="*/ 168 w 168"/>
              <a:gd name="T3" fmla="*/ 28 h 132"/>
              <a:gd name="T4" fmla="*/ 164 w 168"/>
              <a:gd name="T5" fmla="*/ 28 h 132"/>
              <a:gd name="T6" fmla="*/ 160 w 168"/>
              <a:gd name="T7" fmla="*/ 28 h 132"/>
              <a:gd name="T8" fmla="*/ 156 w 168"/>
              <a:gd name="T9" fmla="*/ 32 h 132"/>
              <a:gd name="T10" fmla="*/ 148 w 168"/>
              <a:gd name="T11" fmla="*/ 36 h 132"/>
              <a:gd name="T12" fmla="*/ 144 w 168"/>
              <a:gd name="T13" fmla="*/ 40 h 132"/>
              <a:gd name="T14" fmla="*/ 140 w 168"/>
              <a:gd name="T15" fmla="*/ 52 h 132"/>
              <a:gd name="T16" fmla="*/ 132 w 168"/>
              <a:gd name="T17" fmla="*/ 68 h 132"/>
              <a:gd name="T18" fmla="*/ 128 w 168"/>
              <a:gd name="T19" fmla="*/ 84 h 132"/>
              <a:gd name="T20" fmla="*/ 124 w 168"/>
              <a:gd name="T21" fmla="*/ 100 h 132"/>
              <a:gd name="T22" fmla="*/ 120 w 168"/>
              <a:gd name="T23" fmla="*/ 116 h 132"/>
              <a:gd name="T24" fmla="*/ 120 w 168"/>
              <a:gd name="T25" fmla="*/ 132 h 132"/>
              <a:gd name="T26" fmla="*/ 100 w 168"/>
              <a:gd name="T27" fmla="*/ 132 h 132"/>
              <a:gd name="T28" fmla="*/ 104 w 168"/>
              <a:gd name="T29" fmla="*/ 112 h 132"/>
              <a:gd name="T30" fmla="*/ 104 w 168"/>
              <a:gd name="T31" fmla="*/ 96 h 132"/>
              <a:gd name="T32" fmla="*/ 108 w 168"/>
              <a:gd name="T33" fmla="*/ 80 h 132"/>
              <a:gd name="T34" fmla="*/ 112 w 168"/>
              <a:gd name="T35" fmla="*/ 68 h 132"/>
              <a:gd name="T36" fmla="*/ 112 w 168"/>
              <a:gd name="T37" fmla="*/ 56 h 132"/>
              <a:gd name="T38" fmla="*/ 112 w 168"/>
              <a:gd name="T39" fmla="*/ 48 h 132"/>
              <a:gd name="T40" fmla="*/ 116 w 168"/>
              <a:gd name="T41" fmla="*/ 44 h 132"/>
              <a:gd name="T42" fmla="*/ 116 w 168"/>
              <a:gd name="T43" fmla="*/ 40 h 132"/>
              <a:gd name="T44" fmla="*/ 112 w 168"/>
              <a:gd name="T45" fmla="*/ 36 h 132"/>
              <a:gd name="T46" fmla="*/ 112 w 168"/>
              <a:gd name="T47" fmla="*/ 32 h 132"/>
              <a:gd name="T48" fmla="*/ 108 w 168"/>
              <a:gd name="T49" fmla="*/ 24 h 132"/>
              <a:gd name="T50" fmla="*/ 104 w 168"/>
              <a:gd name="T51" fmla="*/ 24 h 132"/>
              <a:gd name="T52" fmla="*/ 100 w 168"/>
              <a:gd name="T53" fmla="*/ 20 h 132"/>
              <a:gd name="T54" fmla="*/ 96 w 168"/>
              <a:gd name="T55" fmla="*/ 20 h 132"/>
              <a:gd name="T56" fmla="*/ 92 w 168"/>
              <a:gd name="T57" fmla="*/ 20 h 132"/>
              <a:gd name="T58" fmla="*/ 76 w 168"/>
              <a:gd name="T59" fmla="*/ 20 h 132"/>
              <a:gd name="T60" fmla="*/ 60 w 168"/>
              <a:gd name="T61" fmla="*/ 24 h 132"/>
              <a:gd name="T62" fmla="*/ 36 w 168"/>
              <a:gd name="T63" fmla="*/ 28 h 132"/>
              <a:gd name="T64" fmla="*/ 20 w 168"/>
              <a:gd name="T65" fmla="*/ 32 h 132"/>
              <a:gd name="T66" fmla="*/ 12 w 168"/>
              <a:gd name="T67" fmla="*/ 32 h 132"/>
              <a:gd name="T68" fmla="*/ 8 w 168"/>
              <a:gd name="T69" fmla="*/ 32 h 132"/>
              <a:gd name="T70" fmla="*/ 4 w 168"/>
              <a:gd name="T71" fmla="*/ 32 h 132"/>
              <a:gd name="T72" fmla="*/ 0 w 168"/>
              <a:gd name="T73" fmla="*/ 32 h 132"/>
              <a:gd name="T74" fmla="*/ 0 w 168"/>
              <a:gd name="T75" fmla="*/ 28 h 132"/>
              <a:gd name="T76" fmla="*/ 12 w 168"/>
              <a:gd name="T77" fmla="*/ 24 h 132"/>
              <a:gd name="T78" fmla="*/ 24 w 168"/>
              <a:gd name="T79" fmla="*/ 24 h 132"/>
              <a:gd name="T80" fmla="*/ 40 w 168"/>
              <a:gd name="T81" fmla="*/ 24 h 132"/>
              <a:gd name="T82" fmla="*/ 60 w 168"/>
              <a:gd name="T83" fmla="*/ 20 h 132"/>
              <a:gd name="T84" fmla="*/ 76 w 168"/>
              <a:gd name="T85" fmla="*/ 16 h 132"/>
              <a:gd name="T86" fmla="*/ 88 w 168"/>
              <a:gd name="T87" fmla="*/ 12 h 132"/>
              <a:gd name="T88" fmla="*/ 96 w 168"/>
              <a:gd name="T89" fmla="*/ 8 h 132"/>
              <a:gd name="T90" fmla="*/ 104 w 168"/>
              <a:gd name="T91" fmla="*/ 4 h 132"/>
              <a:gd name="T92" fmla="*/ 104 w 168"/>
              <a:gd name="T93" fmla="*/ 4 h 132"/>
              <a:gd name="T94" fmla="*/ 108 w 168"/>
              <a:gd name="T95" fmla="*/ 0 h 132"/>
              <a:gd name="T96" fmla="*/ 116 w 168"/>
              <a:gd name="T97" fmla="*/ 0 h 132"/>
              <a:gd name="T98" fmla="*/ 120 w 168"/>
              <a:gd name="T99" fmla="*/ 0 h 132"/>
              <a:gd name="T100" fmla="*/ 128 w 168"/>
              <a:gd name="T101" fmla="*/ 4 h 132"/>
              <a:gd name="T102" fmla="*/ 136 w 168"/>
              <a:gd name="T103" fmla="*/ 8 h 132"/>
              <a:gd name="T104" fmla="*/ 148 w 168"/>
              <a:gd name="T105" fmla="*/ 12 h 132"/>
              <a:gd name="T106" fmla="*/ 156 w 168"/>
              <a:gd name="T107" fmla="*/ 16 h 132"/>
              <a:gd name="T108" fmla="*/ 164 w 168"/>
              <a:gd name="T109" fmla="*/ 20 h 132"/>
              <a:gd name="T110" fmla="*/ 168 w 168"/>
              <a:gd name="T111" fmla="*/ 24 h 132"/>
              <a:gd name="T112" fmla="*/ 168 w 168"/>
              <a:gd name="T113" fmla="*/ 28 h 132"/>
              <a:gd name="T114" fmla="*/ 168 w 168"/>
              <a:gd name="T115" fmla="*/ 2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8" h="132">
                <a:moveTo>
                  <a:pt x="168" y="28"/>
                </a:moveTo>
                <a:lnTo>
                  <a:pt x="168" y="28"/>
                </a:lnTo>
                <a:lnTo>
                  <a:pt x="164" y="28"/>
                </a:lnTo>
                <a:lnTo>
                  <a:pt x="160" y="28"/>
                </a:lnTo>
                <a:lnTo>
                  <a:pt x="156" y="32"/>
                </a:lnTo>
                <a:lnTo>
                  <a:pt x="148" y="36"/>
                </a:lnTo>
                <a:lnTo>
                  <a:pt x="144" y="40"/>
                </a:lnTo>
                <a:lnTo>
                  <a:pt x="140" y="52"/>
                </a:lnTo>
                <a:lnTo>
                  <a:pt x="132" y="68"/>
                </a:lnTo>
                <a:lnTo>
                  <a:pt x="128" y="84"/>
                </a:lnTo>
                <a:lnTo>
                  <a:pt x="124" y="100"/>
                </a:lnTo>
                <a:lnTo>
                  <a:pt x="120" y="116"/>
                </a:lnTo>
                <a:lnTo>
                  <a:pt x="120" y="132"/>
                </a:lnTo>
                <a:lnTo>
                  <a:pt x="100" y="132"/>
                </a:lnTo>
                <a:lnTo>
                  <a:pt x="104" y="112"/>
                </a:lnTo>
                <a:lnTo>
                  <a:pt x="104" y="96"/>
                </a:lnTo>
                <a:lnTo>
                  <a:pt x="108" y="80"/>
                </a:lnTo>
                <a:lnTo>
                  <a:pt x="112" y="68"/>
                </a:lnTo>
                <a:lnTo>
                  <a:pt x="112" y="56"/>
                </a:lnTo>
                <a:lnTo>
                  <a:pt x="112" y="48"/>
                </a:lnTo>
                <a:lnTo>
                  <a:pt x="116" y="44"/>
                </a:lnTo>
                <a:lnTo>
                  <a:pt x="116" y="40"/>
                </a:lnTo>
                <a:lnTo>
                  <a:pt x="112" y="36"/>
                </a:lnTo>
                <a:lnTo>
                  <a:pt x="112" y="32"/>
                </a:lnTo>
                <a:lnTo>
                  <a:pt x="108" y="24"/>
                </a:lnTo>
                <a:lnTo>
                  <a:pt x="104" y="24"/>
                </a:lnTo>
                <a:lnTo>
                  <a:pt x="100" y="20"/>
                </a:lnTo>
                <a:lnTo>
                  <a:pt x="96" y="20"/>
                </a:lnTo>
                <a:lnTo>
                  <a:pt x="92" y="20"/>
                </a:lnTo>
                <a:lnTo>
                  <a:pt x="76" y="20"/>
                </a:lnTo>
                <a:lnTo>
                  <a:pt x="60" y="24"/>
                </a:lnTo>
                <a:lnTo>
                  <a:pt x="36" y="28"/>
                </a:lnTo>
                <a:lnTo>
                  <a:pt x="20" y="32"/>
                </a:lnTo>
                <a:lnTo>
                  <a:pt x="12" y="32"/>
                </a:lnTo>
                <a:lnTo>
                  <a:pt x="8" y="32"/>
                </a:lnTo>
                <a:lnTo>
                  <a:pt x="4" y="32"/>
                </a:lnTo>
                <a:lnTo>
                  <a:pt x="0" y="32"/>
                </a:lnTo>
                <a:lnTo>
                  <a:pt x="0" y="28"/>
                </a:lnTo>
                <a:lnTo>
                  <a:pt x="12" y="24"/>
                </a:lnTo>
                <a:lnTo>
                  <a:pt x="24" y="24"/>
                </a:lnTo>
                <a:lnTo>
                  <a:pt x="40" y="24"/>
                </a:lnTo>
                <a:lnTo>
                  <a:pt x="60" y="20"/>
                </a:lnTo>
                <a:lnTo>
                  <a:pt x="76" y="16"/>
                </a:lnTo>
                <a:lnTo>
                  <a:pt x="88" y="12"/>
                </a:lnTo>
                <a:lnTo>
                  <a:pt x="96" y="8"/>
                </a:lnTo>
                <a:lnTo>
                  <a:pt x="104" y="4"/>
                </a:lnTo>
                <a:lnTo>
                  <a:pt x="104" y="4"/>
                </a:lnTo>
                <a:lnTo>
                  <a:pt x="108" y="0"/>
                </a:lnTo>
                <a:lnTo>
                  <a:pt x="116" y="0"/>
                </a:lnTo>
                <a:lnTo>
                  <a:pt x="120" y="0"/>
                </a:lnTo>
                <a:lnTo>
                  <a:pt x="128" y="4"/>
                </a:lnTo>
                <a:lnTo>
                  <a:pt x="136" y="8"/>
                </a:lnTo>
                <a:lnTo>
                  <a:pt x="148" y="12"/>
                </a:lnTo>
                <a:lnTo>
                  <a:pt x="156" y="16"/>
                </a:lnTo>
                <a:lnTo>
                  <a:pt x="164" y="20"/>
                </a:lnTo>
                <a:lnTo>
                  <a:pt x="168" y="24"/>
                </a:lnTo>
                <a:lnTo>
                  <a:pt x="168" y="28"/>
                </a:lnTo>
                <a:lnTo>
                  <a:pt x="168" y="28"/>
                </a:lnTo>
              </a:path>
            </a:pathLst>
          </a:custGeom>
          <a:noFill/>
          <a:ln w="19050">
            <a:solidFill>
              <a:srgbClr val="1F497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reeform 117">
            <a:extLst/>
          </p:cNvPr>
          <p:cNvSpPr>
            <a:spLocks/>
          </p:cNvSpPr>
          <p:nvPr/>
        </p:nvSpPr>
        <p:spPr bwMode="auto">
          <a:xfrm>
            <a:off x="3825729" y="3346193"/>
            <a:ext cx="443645" cy="92007"/>
          </a:xfrm>
          <a:custGeom>
            <a:avLst/>
            <a:gdLst>
              <a:gd name="T0" fmla="*/ 112 w 116"/>
              <a:gd name="T1" fmla="*/ 0 h 20"/>
              <a:gd name="T2" fmla="*/ 112 w 116"/>
              <a:gd name="T3" fmla="*/ 0 h 20"/>
              <a:gd name="T4" fmla="*/ 112 w 116"/>
              <a:gd name="T5" fmla="*/ 0 h 20"/>
              <a:gd name="T6" fmla="*/ 116 w 116"/>
              <a:gd name="T7" fmla="*/ 0 h 20"/>
              <a:gd name="T8" fmla="*/ 116 w 116"/>
              <a:gd name="T9" fmla="*/ 0 h 20"/>
              <a:gd name="T10" fmla="*/ 116 w 116"/>
              <a:gd name="T11" fmla="*/ 4 h 20"/>
              <a:gd name="T12" fmla="*/ 116 w 116"/>
              <a:gd name="T13" fmla="*/ 8 h 20"/>
              <a:gd name="T14" fmla="*/ 116 w 116"/>
              <a:gd name="T15" fmla="*/ 12 h 20"/>
              <a:gd name="T16" fmla="*/ 96 w 116"/>
              <a:gd name="T17" fmla="*/ 16 h 20"/>
              <a:gd name="T18" fmla="*/ 80 w 116"/>
              <a:gd name="T19" fmla="*/ 16 h 20"/>
              <a:gd name="T20" fmla="*/ 64 w 116"/>
              <a:gd name="T21" fmla="*/ 20 h 20"/>
              <a:gd name="T22" fmla="*/ 48 w 116"/>
              <a:gd name="T23" fmla="*/ 20 h 20"/>
              <a:gd name="T24" fmla="*/ 36 w 116"/>
              <a:gd name="T25" fmla="*/ 20 h 20"/>
              <a:gd name="T26" fmla="*/ 24 w 116"/>
              <a:gd name="T27" fmla="*/ 20 h 20"/>
              <a:gd name="T28" fmla="*/ 12 w 116"/>
              <a:gd name="T29" fmla="*/ 20 h 20"/>
              <a:gd name="T30" fmla="*/ 0 w 116"/>
              <a:gd name="T31" fmla="*/ 20 h 20"/>
              <a:gd name="T32" fmla="*/ 0 w 116"/>
              <a:gd name="T33" fmla="*/ 12 h 20"/>
              <a:gd name="T34" fmla="*/ 16 w 116"/>
              <a:gd name="T35" fmla="*/ 12 h 20"/>
              <a:gd name="T36" fmla="*/ 28 w 116"/>
              <a:gd name="T37" fmla="*/ 12 h 20"/>
              <a:gd name="T38" fmla="*/ 48 w 116"/>
              <a:gd name="T39" fmla="*/ 8 h 20"/>
              <a:gd name="T40" fmla="*/ 68 w 116"/>
              <a:gd name="T41" fmla="*/ 4 h 20"/>
              <a:gd name="T42" fmla="*/ 76 w 116"/>
              <a:gd name="T43" fmla="*/ 4 h 20"/>
              <a:gd name="T44" fmla="*/ 84 w 116"/>
              <a:gd name="T45" fmla="*/ 4 h 20"/>
              <a:gd name="T46" fmla="*/ 92 w 116"/>
              <a:gd name="T47" fmla="*/ 4 h 20"/>
              <a:gd name="T48" fmla="*/ 96 w 116"/>
              <a:gd name="T49" fmla="*/ 0 h 20"/>
              <a:gd name="T50" fmla="*/ 104 w 116"/>
              <a:gd name="T51" fmla="*/ 0 h 20"/>
              <a:gd name="T52" fmla="*/ 108 w 116"/>
              <a:gd name="T53" fmla="*/ 0 h 20"/>
              <a:gd name="T54" fmla="*/ 108 w 116"/>
              <a:gd name="T55" fmla="*/ 0 h 20"/>
              <a:gd name="T56" fmla="*/ 112 w 116"/>
              <a:gd name="T57" fmla="*/ 0 h 20"/>
              <a:gd name="T58" fmla="*/ 112 w 116"/>
              <a:gd name="T5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6" h="20">
                <a:moveTo>
                  <a:pt x="112" y="0"/>
                </a:moveTo>
                <a:lnTo>
                  <a:pt x="112" y="0"/>
                </a:lnTo>
                <a:lnTo>
                  <a:pt x="112" y="0"/>
                </a:lnTo>
                <a:lnTo>
                  <a:pt x="116" y="0"/>
                </a:lnTo>
                <a:lnTo>
                  <a:pt x="116" y="0"/>
                </a:lnTo>
                <a:lnTo>
                  <a:pt x="116" y="4"/>
                </a:lnTo>
                <a:lnTo>
                  <a:pt x="116" y="8"/>
                </a:lnTo>
                <a:lnTo>
                  <a:pt x="116" y="12"/>
                </a:lnTo>
                <a:lnTo>
                  <a:pt x="96" y="16"/>
                </a:lnTo>
                <a:lnTo>
                  <a:pt x="80" y="16"/>
                </a:lnTo>
                <a:lnTo>
                  <a:pt x="64" y="20"/>
                </a:lnTo>
                <a:lnTo>
                  <a:pt x="48" y="20"/>
                </a:lnTo>
                <a:lnTo>
                  <a:pt x="36" y="20"/>
                </a:lnTo>
                <a:lnTo>
                  <a:pt x="24" y="20"/>
                </a:lnTo>
                <a:lnTo>
                  <a:pt x="12" y="20"/>
                </a:lnTo>
                <a:lnTo>
                  <a:pt x="0" y="20"/>
                </a:lnTo>
                <a:lnTo>
                  <a:pt x="0" y="12"/>
                </a:lnTo>
                <a:lnTo>
                  <a:pt x="16" y="12"/>
                </a:lnTo>
                <a:lnTo>
                  <a:pt x="28" y="12"/>
                </a:lnTo>
                <a:lnTo>
                  <a:pt x="48" y="8"/>
                </a:lnTo>
                <a:lnTo>
                  <a:pt x="68" y="4"/>
                </a:lnTo>
                <a:lnTo>
                  <a:pt x="76" y="4"/>
                </a:lnTo>
                <a:lnTo>
                  <a:pt x="84" y="4"/>
                </a:lnTo>
                <a:lnTo>
                  <a:pt x="92" y="4"/>
                </a:lnTo>
                <a:lnTo>
                  <a:pt x="96" y="0"/>
                </a:lnTo>
                <a:lnTo>
                  <a:pt x="104" y="0"/>
                </a:lnTo>
                <a:lnTo>
                  <a:pt x="108" y="0"/>
                </a:lnTo>
                <a:lnTo>
                  <a:pt x="108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19050">
            <a:solidFill>
              <a:srgbClr val="1F497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Freeform 118">
            <a:extLst/>
          </p:cNvPr>
          <p:cNvSpPr>
            <a:spLocks/>
          </p:cNvSpPr>
          <p:nvPr/>
        </p:nvSpPr>
        <p:spPr bwMode="auto">
          <a:xfrm>
            <a:off x="4146989" y="3659016"/>
            <a:ext cx="1483916" cy="331224"/>
          </a:xfrm>
          <a:custGeom>
            <a:avLst/>
            <a:gdLst>
              <a:gd name="T0" fmla="*/ 332 w 388"/>
              <a:gd name="T1" fmla="*/ 48 h 72"/>
              <a:gd name="T2" fmla="*/ 308 w 388"/>
              <a:gd name="T3" fmla="*/ 48 h 72"/>
              <a:gd name="T4" fmla="*/ 280 w 388"/>
              <a:gd name="T5" fmla="*/ 48 h 72"/>
              <a:gd name="T6" fmla="*/ 252 w 388"/>
              <a:gd name="T7" fmla="*/ 48 h 72"/>
              <a:gd name="T8" fmla="*/ 224 w 388"/>
              <a:gd name="T9" fmla="*/ 52 h 72"/>
              <a:gd name="T10" fmla="*/ 192 w 388"/>
              <a:gd name="T11" fmla="*/ 56 h 72"/>
              <a:gd name="T12" fmla="*/ 164 w 388"/>
              <a:gd name="T13" fmla="*/ 60 h 72"/>
              <a:gd name="T14" fmla="*/ 136 w 388"/>
              <a:gd name="T15" fmla="*/ 64 h 72"/>
              <a:gd name="T16" fmla="*/ 108 w 388"/>
              <a:gd name="T17" fmla="*/ 68 h 72"/>
              <a:gd name="T18" fmla="*/ 80 w 388"/>
              <a:gd name="T19" fmla="*/ 72 h 72"/>
              <a:gd name="T20" fmla="*/ 60 w 388"/>
              <a:gd name="T21" fmla="*/ 72 h 72"/>
              <a:gd name="T22" fmla="*/ 44 w 388"/>
              <a:gd name="T23" fmla="*/ 68 h 72"/>
              <a:gd name="T24" fmla="*/ 28 w 388"/>
              <a:gd name="T25" fmla="*/ 64 h 72"/>
              <a:gd name="T26" fmla="*/ 16 w 388"/>
              <a:gd name="T27" fmla="*/ 56 h 72"/>
              <a:gd name="T28" fmla="*/ 8 w 388"/>
              <a:gd name="T29" fmla="*/ 52 h 72"/>
              <a:gd name="T30" fmla="*/ 4 w 388"/>
              <a:gd name="T31" fmla="*/ 44 h 72"/>
              <a:gd name="T32" fmla="*/ 0 w 388"/>
              <a:gd name="T33" fmla="*/ 36 h 72"/>
              <a:gd name="T34" fmla="*/ 20 w 388"/>
              <a:gd name="T35" fmla="*/ 36 h 72"/>
              <a:gd name="T36" fmla="*/ 40 w 388"/>
              <a:gd name="T37" fmla="*/ 32 h 72"/>
              <a:gd name="T38" fmla="*/ 60 w 388"/>
              <a:gd name="T39" fmla="*/ 32 h 72"/>
              <a:gd name="T40" fmla="*/ 84 w 388"/>
              <a:gd name="T41" fmla="*/ 28 h 72"/>
              <a:gd name="T42" fmla="*/ 108 w 388"/>
              <a:gd name="T43" fmla="*/ 28 h 72"/>
              <a:gd name="T44" fmla="*/ 136 w 388"/>
              <a:gd name="T45" fmla="*/ 24 h 72"/>
              <a:gd name="T46" fmla="*/ 164 w 388"/>
              <a:gd name="T47" fmla="*/ 20 h 72"/>
              <a:gd name="T48" fmla="*/ 192 w 388"/>
              <a:gd name="T49" fmla="*/ 16 h 72"/>
              <a:gd name="T50" fmla="*/ 220 w 388"/>
              <a:gd name="T51" fmla="*/ 12 h 72"/>
              <a:gd name="T52" fmla="*/ 244 w 388"/>
              <a:gd name="T53" fmla="*/ 8 h 72"/>
              <a:gd name="T54" fmla="*/ 268 w 388"/>
              <a:gd name="T55" fmla="*/ 4 h 72"/>
              <a:gd name="T56" fmla="*/ 284 w 388"/>
              <a:gd name="T57" fmla="*/ 4 h 72"/>
              <a:gd name="T58" fmla="*/ 296 w 388"/>
              <a:gd name="T59" fmla="*/ 0 h 72"/>
              <a:gd name="T60" fmla="*/ 308 w 388"/>
              <a:gd name="T61" fmla="*/ 0 h 72"/>
              <a:gd name="T62" fmla="*/ 316 w 388"/>
              <a:gd name="T63" fmla="*/ 0 h 72"/>
              <a:gd name="T64" fmla="*/ 320 w 388"/>
              <a:gd name="T65" fmla="*/ 0 h 72"/>
              <a:gd name="T66" fmla="*/ 324 w 388"/>
              <a:gd name="T67" fmla="*/ 0 h 72"/>
              <a:gd name="T68" fmla="*/ 336 w 388"/>
              <a:gd name="T69" fmla="*/ 4 h 72"/>
              <a:gd name="T70" fmla="*/ 348 w 388"/>
              <a:gd name="T71" fmla="*/ 4 h 72"/>
              <a:gd name="T72" fmla="*/ 360 w 388"/>
              <a:gd name="T73" fmla="*/ 12 h 72"/>
              <a:gd name="T74" fmla="*/ 368 w 388"/>
              <a:gd name="T75" fmla="*/ 16 h 72"/>
              <a:gd name="T76" fmla="*/ 376 w 388"/>
              <a:gd name="T77" fmla="*/ 16 h 72"/>
              <a:gd name="T78" fmla="*/ 380 w 388"/>
              <a:gd name="T79" fmla="*/ 20 h 72"/>
              <a:gd name="T80" fmla="*/ 384 w 388"/>
              <a:gd name="T81" fmla="*/ 24 h 72"/>
              <a:gd name="T82" fmla="*/ 384 w 388"/>
              <a:gd name="T83" fmla="*/ 28 h 72"/>
              <a:gd name="T84" fmla="*/ 388 w 388"/>
              <a:gd name="T85" fmla="*/ 28 h 72"/>
              <a:gd name="T86" fmla="*/ 388 w 388"/>
              <a:gd name="T87" fmla="*/ 32 h 72"/>
              <a:gd name="T88" fmla="*/ 388 w 388"/>
              <a:gd name="T89" fmla="*/ 36 h 72"/>
              <a:gd name="T90" fmla="*/ 384 w 388"/>
              <a:gd name="T91" fmla="*/ 36 h 72"/>
              <a:gd name="T92" fmla="*/ 384 w 388"/>
              <a:gd name="T93" fmla="*/ 40 h 72"/>
              <a:gd name="T94" fmla="*/ 376 w 388"/>
              <a:gd name="T95" fmla="*/ 40 h 72"/>
              <a:gd name="T96" fmla="*/ 372 w 388"/>
              <a:gd name="T97" fmla="*/ 44 h 72"/>
              <a:gd name="T98" fmla="*/ 364 w 388"/>
              <a:gd name="T99" fmla="*/ 44 h 72"/>
              <a:gd name="T100" fmla="*/ 356 w 388"/>
              <a:gd name="T101" fmla="*/ 44 h 72"/>
              <a:gd name="T102" fmla="*/ 344 w 388"/>
              <a:gd name="T103" fmla="*/ 48 h 72"/>
              <a:gd name="T104" fmla="*/ 332 w 388"/>
              <a:gd name="T105" fmla="*/ 48 h 72"/>
              <a:gd name="T106" fmla="*/ 332 w 388"/>
              <a:gd name="T107" fmla="*/ 4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8" h="72">
                <a:moveTo>
                  <a:pt x="332" y="48"/>
                </a:moveTo>
                <a:lnTo>
                  <a:pt x="308" y="48"/>
                </a:lnTo>
                <a:lnTo>
                  <a:pt x="280" y="48"/>
                </a:lnTo>
                <a:lnTo>
                  <a:pt x="252" y="48"/>
                </a:lnTo>
                <a:lnTo>
                  <a:pt x="224" y="52"/>
                </a:lnTo>
                <a:lnTo>
                  <a:pt x="192" y="56"/>
                </a:lnTo>
                <a:lnTo>
                  <a:pt x="164" y="60"/>
                </a:lnTo>
                <a:lnTo>
                  <a:pt x="136" y="64"/>
                </a:lnTo>
                <a:lnTo>
                  <a:pt x="108" y="68"/>
                </a:lnTo>
                <a:lnTo>
                  <a:pt x="80" y="72"/>
                </a:lnTo>
                <a:lnTo>
                  <a:pt x="60" y="72"/>
                </a:lnTo>
                <a:lnTo>
                  <a:pt x="44" y="68"/>
                </a:lnTo>
                <a:lnTo>
                  <a:pt x="28" y="64"/>
                </a:lnTo>
                <a:lnTo>
                  <a:pt x="16" y="56"/>
                </a:lnTo>
                <a:lnTo>
                  <a:pt x="8" y="52"/>
                </a:lnTo>
                <a:lnTo>
                  <a:pt x="4" y="44"/>
                </a:lnTo>
                <a:lnTo>
                  <a:pt x="0" y="36"/>
                </a:lnTo>
                <a:lnTo>
                  <a:pt x="20" y="36"/>
                </a:lnTo>
                <a:lnTo>
                  <a:pt x="40" y="32"/>
                </a:lnTo>
                <a:lnTo>
                  <a:pt x="60" y="32"/>
                </a:lnTo>
                <a:lnTo>
                  <a:pt x="84" y="28"/>
                </a:lnTo>
                <a:lnTo>
                  <a:pt x="108" y="28"/>
                </a:lnTo>
                <a:lnTo>
                  <a:pt x="136" y="24"/>
                </a:lnTo>
                <a:lnTo>
                  <a:pt x="164" y="20"/>
                </a:lnTo>
                <a:lnTo>
                  <a:pt x="192" y="16"/>
                </a:lnTo>
                <a:lnTo>
                  <a:pt x="220" y="12"/>
                </a:lnTo>
                <a:lnTo>
                  <a:pt x="244" y="8"/>
                </a:lnTo>
                <a:lnTo>
                  <a:pt x="268" y="4"/>
                </a:lnTo>
                <a:lnTo>
                  <a:pt x="284" y="4"/>
                </a:lnTo>
                <a:lnTo>
                  <a:pt x="296" y="0"/>
                </a:lnTo>
                <a:lnTo>
                  <a:pt x="308" y="0"/>
                </a:lnTo>
                <a:lnTo>
                  <a:pt x="316" y="0"/>
                </a:lnTo>
                <a:lnTo>
                  <a:pt x="320" y="0"/>
                </a:lnTo>
                <a:lnTo>
                  <a:pt x="324" y="0"/>
                </a:lnTo>
                <a:lnTo>
                  <a:pt x="336" y="4"/>
                </a:lnTo>
                <a:lnTo>
                  <a:pt x="348" y="4"/>
                </a:lnTo>
                <a:lnTo>
                  <a:pt x="360" y="12"/>
                </a:lnTo>
                <a:lnTo>
                  <a:pt x="368" y="16"/>
                </a:lnTo>
                <a:lnTo>
                  <a:pt x="376" y="16"/>
                </a:lnTo>
                <a:lnTo>
                  <a:pt x="380" y="20"/>
                </a:lnTo>
                <a:lnTo>
                  <a:pt x="384" y="24"/>
                </a:lnTo>
                <a:lnTo>
                  <a:pt x="384" y="28"/>
                </a:lnTo>
                <a:lnTo>
                  <a:pt x="388" y="28"/>
                </a:lnTo>
                <a:lnTo>
                  <a:pt x="388" y="32"/>
                </a:lnTo>
                <a:lnTo>
                  <a:pt x="388" y="36"/>
                </a:lnTo>
                <a:lnTo>
                  <a:pt x="384" y="36"/>
                </a:lnTo>
                <a:lnTo>
                  <a:pt x="384" y="40"/>
                </a:lnTo>
                <a:lnTo>
                  <a:pt x="376" y="40"/>
                </a:lnTo>
                <a:lnTo>
                  <a:pt x="372" y="44"/>
                </a:lnTo>
                <a:lnTo>
                  <a:pt x="364" y="44"/>
                </a:lnTo>
                <a:lnTo>
                  <a:pt x="356" y="44"/>
                </a:lnTo>
                <a:lnTo>
                  <a:pt x="344" y="48"/>
                </a:lnTo>
                <a:lnTo>
                  <a:pt x="332" y="48"/>
                </a:lnTo>
                <a:lnTo>
                  <a:pt x="332" y="48"/>
                </a:lnTo>
              </a:path>
            </a:pathLst>
          </a:custGeom>
          <a:noFill/>
          <a:ln w="19050">
            <a:solidFill>
              <a:srgbClr val="1F497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 rot="453146">
            <a:off x="4591085" y="2643932"/>
            <a:ext cx="312328" cy="958624"/>
          </a:xfrm>
          <a:custGeom>
            <a:avLst/>
            <a:gdLst>
              <a:gd name="connsiteX0" fmla="*/ 53405 w 312328"/>
              <a:gd name="connsiteY0" fmla="*/ 8043 h 958624"/>
              <a:gd name="connsiteX1" fmla="*/ 83736 w 312328"/>
              <a:gd name="connsiteY1" fmla="*/ 4021 h 958624"/>
              <a:gd name="connsiteX2" fmla="*/ 114067 w 312328"/>
              <a:gd name="connsiteY2" fmla="*/ 0 h 958624"/>
              <a:gd name="connsiteX3" fmla="*/ 146817 w 312328"/>
              <a:gd name="connsiteY3" fmla="*/ 14220 h 958624"/>
              <a:gd name="connsiteX4" fmla="*/ 177147 w 312328"/>
              <a:gd name="connsiteY4" fmla="*/ 10199 h 958624"/>
              <a:gd name="connsiteX5" fmla="*/ 225062 w 312328"/>
              <a:gd name="connsiteY5" fmla="*/ 22409 h 958624"/>
              <a:gd name="connsiteX6" fmla="*/ 260230 w 312328"/>
              <a:gd name="connsiteY6" fmla="*/ 54871 h 958624"/>
              <a:gd name="connsiteX7" fmla="*/ 277814 w 312328"/>
              <a:gd name="connsiteY7" fmla="*/ 71102 h 958624"/>
              <a:gd name="connsiteX8" fmla="*/ 295398 w 312328"/>
              <a:gd name="connsiteY8" fmla="*/ 87333 h 958624"/>
              <a:gd name="connsiteX9" fmla="*/ 300235 w 312328"/>
              <a:gd name="connsiteY9" fmla="*/ 123816 h 958624"/>
              <a:gd name="connsiteX10" fmla="*/ 302654 w 312328"/>
              <a:gd name="connsiteY10" fmla="*/ 142058 h 958624"/>
              <a:gd name="connsiteX11" fmla="*/ 307491 w 312328"/>
              <a:gd name="connsiteY11" fmla="*/ 178542 h 958624"/>
              <a:gd name="connsiteX12" fmla="*/ 312328 w 312328"/>
              <a:gd name="connsiteY12" fmla="*/ 215025 h 958624"/>
              <a:gd name="connsiteX13" fmla="*/ 304418 w 312328"/>
              <a:gd name="connsiteY13" fmla="*/ 271761 h 958624"/>
              <a:gd name="connsiteX14" fmla="*/ 311674 w 312328"/>
              <a:gd name="connsiteY14" fmla="*/ 326486 h 958624"/>
              <a:gd name="connsiteX15" fmla="*/ 306183 w 312328"/>
              <a:gd name="connsiteY15" fmla="*/ 401464 h 958624"/>
              <a:gd name="connsiteX16" fmla="*/ 298273 w 312328"/>
              <a:gd name="connsiteY16" fmla="*/ 458200 h 958624"/>
              <a:gd name="connsiteX17" fmla="*/ 292781 w 312328"/>
              <a:gd name="connsiteY17" fmla="*/ 533177 h 958624"/>
              <a:gd name="connsiteX18" fmla="*/ 297618 w 312328"/>
              <a:gd name="connsiteY18" fmla="*/ 569661 h 958624"/>
              <a:gd name="connsiteX19" fmla="*/ 287290 w 312328"/>
              <a:gd name="connsiteY19" fmla="*/ 608156 h 958624"/>
              <a:gd name="connsiteX20" fmla="*/ 289709 w 312328"/>
              <a:gd name="connsiteY20" fmla="*/ 626397 h 958624"/>
              <a:gd name="connsiteX21" fmla="*/ 292127 w 312328"/>
              <a:gd name="connsiteY21" fmla="*/ 644638 h 958624"/>
              <a:gd name="connsiteX22" fmla="*/ 296964 w 312328"/>
              <a:gd name="connsiteY22" fmla="*/ 681122 h 958624"/>
              <a:gd name="connsiteX23" fmla="*/ 306160 w 312328"/>
              <a:gd name="connsiteY23" fmla="*/ 679903 h 958624"/>
              <a:gd name="connsiteX24" fmla="*/ 270532 w 312328"/>
              <a:gd name="connsiteY24" fmla="*/ 911666 h 958624"/>
              <a:gd name="connsiteX25" fmla="*/ 237414 w 312328"/>
              <a:gd name="connsiteY25" fmla="*/ 930329 h 958624"/>
              <a:gd name="connsiteX26" fmla="*/ 209501 w 312328"/>
              <a:gd name="connsiteY26" fmla="*/ 952592 h 958624"/>
              <a:gd name="connsiteX27" fmla="*/ 194335 w 312328"/>
              <a:gd name="connsiteY27" fmla="*/ 954602 h 958624"/>
              <a:gd name="connsiteX28" fmla="*/ 164005 w 312328"/>
              <a:gd name="connsiteY28" fmla="*/ 958624 h 958624"/>
              <a:gd name="connsiteX29" fmla="*/ 146421 w 312328"/>
              <a:gd name="connsiteY29" fmla="*/ 942393 h 958624"/>
              <a:gd name="connsiteX30" fmla="*/ 128837 w 312328"/>
              <a:gd name="connsiteY30" fmla="*/ 926161 h 958624"/>
              <a:gd name="connsiteX31" fmla="*/ 96088 w 312328"/>
              <a:gd name="connsiteY31" fmla="*/ 911941 h 958624"/>
              <a:gd name="connsiteX32" fmla="*/ 78504 w 312328"/>
              <a:gd name="connsiteY32" fmla="*/ 895711 h 958624"/>
              <a:gd name="connsiteX33" fmla="*/ 63338 w 312328"/>
              <a:gd name="connsiteY33" fmla="*/ 897721 h 958624"/>
              <a:gd name="connsiteX34" fmla="*/ 43336 w 312328"/>
              <a:gd name="connsiteY34" fmla="*/ 863248 h 958624"/>
              <a:gd name="connsiteX35" fmla="*/ 25752 w 312328"/>
              <a:gd name="connsiteY35" fmla="*/ 847018 h 958624"/>
              <a:gd name="connsiteX36" fmla="*/ 23333 w 312328"/>
              <a:gd name="connsiteY36" fmla="*/ 828775 h 958624"/>
              <a:gd name="connsiteX37" fmla="*/ 20915 w 312328"/>
              <a:gd name="connsiteY37" fmla="*/ 810534 h 958624"/>
              <a:gd name="connsiteX38" fmla="*/ 33661 w 312328"/>
              <a:gd name="connsiteY38" fmla="*/ 790281 h 958624"/>
              <a:gd name="connsiteX39" fmla="*/ 59156 w 312328"/>
              <a:gd name="connsiteY39" fmla="*/ 749777 h 958624"/>
              <a:gd name="connsiteX40" fmla="*/ 71902 w 312328"/>
              <a:gd name="connsiteY40" fmla="*/ 729524 h 958624"/>
              <a:gd name="connsiteX41" fmla="*/ 82231 w 312328"/>
              <a:gd name="connsiteY41" fmla="*/ 691030 h 958624"/>
              <a:gd name="connsiteX42" fmla="*/ 92559 w 312328"/>
              <a:gd name="connsiteY42" fmla="*/ 652536 h 958624"/>
              <a:gd name="connsiteX43" fmla="*/ 100468 w 312328"/>
              <a:gd name="connsiteY43" fmla="*/ 595800 h 958624"/>
              <a:gd name="connsiteX44" fmla="*/ 105959 w 312328"/>
              <a:gd name="connsiteY44" fmla="*/ 520822 h 958624"/>
              <a:gd name="connsiteX45" fmla="*/ 98704 w 312328"/>
              <a:gd name="connsiteY45" fmla="*/ 466097 h 958624"/>
              <a:gd name="connsiteX46" fmla="*/ 101776 w 312328"/>
              <a:gd name="connsiteY46" fmla="*/ 372877 h 958624"/>
              <a:gd name="connsiteX47" fmla="*/ 92102 w 312328"/>
              <a:gd name="connsiteY47" fmla="*/ 299911 h 958624"/>
              <a:gd name="connsiteX48" fmla="*/ 82428 w 312328"/>
              <a:gd name="connsiteY48" fmla="*/ 226944 h 958624"/>
              <a:gd name="connsiteX49" fmla="*/ 77591 w 312328"/>
              <a:gd name="connsiteY49" fmla="*/ 190461 h 958624"/>
              <a:gd name="connsiteX50" fmla="*/ 55170 w 312328"/>
              <a:gd name="connsiteY50" fmla="*/ 137746 h 958624"/>
              <a:gd name="connsiteX51" fmla="*/ 37586 w 312328"/>
              <a:gd name="connsiteY51" fmla="*/ 121514 h 958624"/>
              <a:gd name="connsiteX52" fmla="*/ 20002 w 312328"/>
              <a:gd name="connsiteY52" fmla="*/ 105284 h 958624"/>
              <a:gd name="connsiteX53" fmla="*/ 17584 w 312328"/>
              <a:gd name="connsiteY53" fmla="*/ 87042 h 958624"/>
              <a:gd name="connsiteX54" fmla="*/ 0 w 312328"/>
              <a:gd name="connsiteY54" fmla="*/ 70811 h 958624"/>
              <a:gd name="connsiteX55" fmla="*/ 12747 w 312328"/>
              <a:gd name="connsiteY55" fmla="*/ 50559 h 958624"/>
              <a:gd name="connsiteX56" fmla="*/ 10328 w 312328"/>
              <a:gd name="connsiteY56" fmla="*/ 32316 h 958624"/>
              <a:gd name="connsiteX57" fmla="*/ 25493 w 312328"/>
              <a:gd name="connsiteY57" fmla="*/ 30306 h 958624"/>
              <a:gd name="connsiteX58" fmla="*/ 53405 w 312328"/>
              <a:gd name="connsiteY58" fmla="*/ 8043 h 95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12328" h="958624">
                <a:moveTo>
                  <a:pt x="53405" y="8043"/>
                </a:moveTo>
                <a:lnTo>
                  <a:pt x="83736" y="4021"/>
                </a:lnTo>
                <a:lnTo>
                  <a:pt x="114067" y="0"/>
                </a:lnTo>
                <a:lnTo>
                  <a:pt x="146817" y="14220"/>
                </a:lnTo>
                <a:lnTo>
                  <a:pt x="177147" y="10199"/>
                </a:lnTo>
                <a:lnTo>
                  <a:pt x="225062" y="22409"/>
                </a:lnTo>
                <a:lnTo>
                  <a:pt x="260230" y="54871"/>
                </a:lnTo>
                <a:lnTo>
                  <a:pt x="277814" y="71102"/>
                </a:lnTo>
                <a:lnTo>
                  <a:pt x="295398" y="87333"/>
                </a:lnTo>
                <a:lnTo>
                  <a:pt x="300235" y="123816"/>
                </a:lnTo>
                <a:lnTo>
                  <a:pt x="302654" y="142058"/>
                </a:lnTo>
                <a:lnTo>
                  <a:pt x="307491" y="178542"/>
                </a:lnTo>
                <a:lnTo>
                  <a:pt x="312328" y="215025"/>
                </a:lnTo>
                <a:lnTo>
                  <a:pt x="304418" y="271761"/>
                </a:lnTo>
                <a:lnTo>
                  <a:pt x="311674" y="326486"/>
                </a:lnTo>
                <a:lnTo>
                  <a:pt x="306183" y="401464"/>
                </a:lnTo>
                <a:lnTo>
                  <a:pt x="298273" y="458200"/>
                </a:lnTo>
                <a:lnTo>
                  <a:pt x="292781" y="533177"/>
                </a:lnTo>
                <a:lnTo>
                  <a:pt x="297618" y="569661"/>
                </a:lnTo>
                <a:lnTo>
                  <a:pt x="287290" y="608156"/>
                </a:lnTo>
                <a:lnTo>
                  <a:pt x="289709" y="626397"/>
                </a:lnTo>
                <a:lnTo>
                  <a:pt x="292127" y="644638"/>
                </a:lnTo>
                <a:lnTo>
                  <a:pt x="296964" y="681122"/>
                </a:lnTo>
                <a:lnTo>
                  <a:pt x="306160" y="679903"/>
                </a:lnTo>
                <a:lnTo>
                  <a:pt x="270532" y="911666"/>
                </a:lnTo>
                <a:lnTo>
                  <a:pt x="237414" y="930329"/>
                </a:lnTo>
                <a:lnTo>
                  <a:pt x="209501" y="952592"/>
                </a:lnTo>
                <a:lnTo>
                  <a:pt x="194335" y="954602"/>
                </a:lnTo>
                <a:lnTo>
                  <a:pt x="164005" y="958624"/>
                </a:lnTo>
                <a:lnTo>
                  <a:pt x="146421" y="942393"/>
                </a:lnTo>
                <a:lnTo>
                  <a:pt x="128837" y="926161"/>
                </a:lnTo>
                <a:lnTo>
                  <a:pt x="96088" y="911941"/>
                </a:lnTo>
                <a:lnTo>
                  <a:pt x="78504" y="895711"/>
                </a:lnTo>
                <a:lnTo>
                  <a:pt x="63338" y="897721"/>
                </a:lnTo>
                <a:lnTo>
                  <a:pt x="43336" y="863248"/>
                </a:lnTo>
                <a:lnTo>
                  <a:pt x="25752" y="847018"/>
                </a:lnTo>
                <a:lnTo>
                  <a:pt x="23333" y="828775"/>
                </a:lnTo>
                <a:lnTo>
                  <a:pt x="20915" y="810534"/>
                </a:lnTo>
                <a:lnTo>
                  <a:pt x="33661" y="790281"/>
                </a:lnTo>
                <a:lnTo>
                  <a:pt x="59156" y="749777"/>
                </a:lnTo>
                <a:lnTo>
                  <a:pt x="71902" y="729524"/>
                </a:lnTo>
                <a:lnTo>
                  <a:pt x="82231" y="691030"/>
                </a:lnTo>
                <a:lnTo>
                  <a:pt x="92559" y="652536"/>
                </a:lnTo>
                <a:lnTo>
                  <a:pt x="100468" y="595800"/>
                </a:lnTo>
                <a:lnTo>
                  <a:pt x="105959" y="520822"/>
                </a:lnTo>
                <a:lnTo>
                  <a:pt x="98704" y="466097"/>
                </a:lnTo>
                <a:lnTo>
                  <a:pt x="101776" y="372877"/>
                </a:lnTo>
                <a:lnTo>
                  <a:pt x="92102" y="299911"/>
                </a:lnTo>
                <a:lnTo>
                  <a:pt x="82428" y="226944"/>
                </a:lnTo>
                <a:lnTo>
                  <a:pt x="77591" y="190461"/>
                </a:lnTo>
                <a:lnTo>
                  <a:pt x="55170" y="137746"/>
                </a:lnTo>
                <a:lnTo>
                  <a:pt x="37586" y="121514"/>
                </a:lnTo>
                <a:lnTo>
                  <a:pt x="20002" y="105284"/>
                </a:lnTo>
                <a:lnTo>
                  <a:pt x="17584" y="87042"/>
                </a:lnTo>
                <a:lnTo>
                  <a:pt x="0" y="70811"/>
                </a:lnTo>
                <a:lnTo>
                  <a:pt x="12747" y="50559"/>
                </a:lnTo>
                <a:lnTo>
                  <a:pt x="10328" y="32316"/>
                </a:lnTo>
                <a:lnTo>
                  <a:pt x="25493" y="30306"/>
                </a:lnTo>
                <a:lnTo>
                  <a:pt x="53405" y="8043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 rot="453146">
            <a:off x="5667157" y="3166361"/>
            <a:ext cx="376543" cy="1471412"/>
          </a:xfrm>
          <a:custGeom>
            <a:avLst/>
            <a:gdLst>
              <a:gd name="connsiteX0" fmla="*/ 0 w 376543"/>
              <a:gd name="connsiteY0" fmla="*/ 9883 h 1471412"/>
              <a:gd name="connsiteX1" fmla="*/ 13882 w 376543"/>
              <a:gd name="connsiteY1" fmla="*/ 8042 h 1471412"/>
              <a:gd name="connsiteX2" fmla="*/ 44213 w 376543"/>
              <a:gd name="connsiteY2" fmla="*/ 4021 h 1471412"/>
              <a:gd name="connsiteX3" fmla="*/ 74543 w 376543"/>
              <a:gd name="connsiteY3" fmla="*/ 0 h 1471412"/>
              <a:gd name="connsiteX4" fmla="*/ 107292 w 376543"/>
              <a:gd name="connsiteY4" fmla="*/ 14221 h 1471412"/>
              <a:gd name="connsiteX5" fmla="*/ 172792 w 376543"/>
              <a:gd name="connsiteY5" fmla="*/ 42661 h 1471412"/>
              <a:gd name="connsiteX6" fmla="*/ 238290 w 376543"/>
              <a:gd name="connsiteY6" fmla="*/ 71102 h 1471412"/>
              <a:gd name="connsiteX7" fmla="*/ 271040 w 376543"/>
              <a:gd name="connsiteY7" fmla="*/ 85323 h 1471412"/>
              <a:gd name="connsiteX8" fmla="*/ 303789 w 376543"/>
              <a:gd name="connsiteY8" fmla="*/ 99543 h 1471412"/>
              <a:gd name="connsiteX9" fmla="*/ 321373 w 376543"/>
              <a:gd name="connsiteY9" fmla="*/ 115773 h 1471412"/>
              <a:gd name="connsiteX10" fmla="*/ 338957 w 376543"/>
              <a:gd name="connsiteY10" fmla="*/ 132005 h 1471412"/>
              <a:gd name="connsiteX11" fmla="*/ 356541 w 376543"/>
              <a:gd name="connsiteY11" fmla="*/ 148236 h 1471412"/>
              <a:gd name="connsiteX12" fmla="*/ 374124 w 376543"/>
              <a:gd name="connsiteY12" fmla="*/ 164466 h 1471412"/>
              <a:gd name="connsiteX13" fmla="*/ 376543 w 376543"/>
              <a:gd name="connsiteY13" fmla="*/ 182709 h 1471412"/>
              <a:gd name="connsiteX14" fmla="*/ 366215 w 376543"/>
              <a:gd name="connsiteY14" fmla="*/ 221202 h 1471412"/>
              <a:gd name="connsiteX15" fmla="*/ 368633 w 376543"/>
              <a:gd name="connsiteY15" fmla="*/ 239444 h 1471412"/>
              <a:gd name="connsiteX16" fmla="*/ 353468 w 376543"/>
              <a:gd name="connsiteY16" fmla="*/ 241455 h 1471412"/>
              <a:gd name="connsiteX17" fmla="*/ 338303 w 376543"/>
              <a:gd name="connsiteY17" fmla="*/ 243466 h 1471412"/>
              <a:gd name="connsiteX18" fmla="*/ 325556 w 376543"/>
              <a:gd name="connsiteY18" fmla="*/ 263718 h 1471412"/>
              <a:gd name="connsiteX19" fmla="*/ 315228 w 376543"/>
              <a:gd name="connsiteY19" fmla="*/ 302212 h 1471412"/>
              <a:gd name="connsiteX20" fmla="*/ 320065 w 376543"/>
              <a:gd name="connsiteY20" fmla="*/ 338696 h 1471412"/>
              <a:gd name="connsiteX21" fmla="*/ 324902 w 376543"/>
              <a:gd name="connsiteY21" fmla="*/ 375179 h 1471412"/>
              <a:gd name="connsiteX22" fmla="*/ 329739 w 376543"/>
              <a:gd name="connsiteY22" fmla="*/ 411662 h 1471412"/>
              <a:gd name="connsiteX23" fmla="*/ 324248 w 376543"/>
              <a:gd name="connsiteY23" fmla="*/ 486641 h 1471412"/>
              <a:gd name="connsiteX24" fmla="*/ 336341 w 376543"/>
              <a:gd name="connsiteY24" fmla="*/ 577848 h 1471412"/>
              <a:gd name="connsiteX25" fmla="*/ 330849 w 376543"/>
              <a:gd name="connsiteY25" fmla="*/ 652827 h 1471412"/>
              <a:gd name="connsiteX26" fmla="*/ 327776 w 376543"/>
              <a:gd name="connsiteY26" fmla="*/ 746046 h 1471412"/>
              <a:gd name="connsiteX27" fmla="*/ 309539 w 376543"/>
              <a:gd name="connsiteY27" fmla="*/ 841276 h 1471412"/>
              <a:gd name="connsiteX28" fmla="*/ 306466 w 376543"/>
              <a:gd name="connsiteY28" fmla="*/ 934495 h 1471412"/>
              <a:gd name="connsiteX29" fmla="*/ 288228 w 376543"/>
              <a:gd name="connsiteY29" fmla="*/ 1029725 h 1471412"/>
              <a:gd name="connsiteX30" fmla="*/ 254824 w 376543"/>
              <a:gd name="connsiteY30" fmla="*/ 1126966 h 1471412"/>
              <a:gd name="connsiteX31" fmla="*/ 244496 w 376543"/>
              <a:gd name="connsiteY31" fmla="*/ 1165460 h 1471412"/>
              <a:gd name="connsiteX32" fmla="*/ 236586 w 376543"/>
              <a:gd name="connsiteY32" fmla="*/ 1222196 h 1471412"/>
              <a:gd name="connsiteX33" fmla="*/ 211093 w 376543"/>
              <a:gd name="connsiteY33" fmla="*/ 1262701 h 1471412"/>
              <a:gd name="connsiteX34" fmla="*/ 198346 w 376543"/>
              <a:gd name="connsiteY34" fmla="*/ 1282953 h 1471412"/>
              <a:gd name="connsiteX35" fmla="*/ 160106 w 376543"/>
              <a:gd name="connsiteY35" fmla="*/ 1343710 h 1471412"/>
              <a:gd name="connsiteX36" fmla="*/ 119446 w 376543"/>
              <a:gd name="connsiteY36" fmla="*/ 1386226 h 1471412"/>
              <a:gd name="connsiteX37" fmla="*/ 63622 w 376543"/>
              <a:gd name="connsiteY37" fmla="*/ 1430752 h 1471412"/>
              <a:gd name="connsiteX38" fmla="*/ 20545 w 376543"/>
              <a:gd name="connsiteY38" fmla="*/ 1455026 h 1471412"/>
              <a:gd name="connsiteX39" fmla="*/ 1 w 376543"/>
              <a:gd name="connsiteY39" fmla="*/ 1471412 h 1471412"/>
              <a:gd name="connsiteX40" fmla="*/ 1 w 376543"/>
              <a:gd name="connsiteY40" fmla="*/ 1049377 h 1471412"/>
              <a:gd name="connsiteX41" fmla="*/ 12833 w 376543"/>
              <a:gd name="connsiteY41" fmla="*/ 1047676 h 1471412"/>
              <a:gd name="connsiteX42" fmla="*/ 10414 w 376543"/>
              <a:gd name="connsiteY42" fmla="*/ 1029434 h 1471412"/>
              <a:gd name="connsiteX43" fmla="*/ 23161 w 376543"/>
              <a:gd name="connsiteY43" fmla="*/ 1009182 h 1471412"/>
              <a:gd name="connsiteX44" fmla="*/ 33489 w 376543"/>
              <a:gd name="connsiteY44" fmla="*/ 970687 h 1471412"/>
              <a:gd name="connsiteX45" fmla="*/ 43817 w 376543"/>
              <a:gd name="connsiteY45" fmla="*/ 932194 h 1471412"/>
              <a:gd name="connsiteX46" fmla="*/ 38980 w 376543"/>
              <a:gd name="connsiteY46" fmla="*/ 895710 h 1471412"/>
              <a:gd name="connsiteX47" fmla="*/ 46890 w 376543"/>
              <a:gd name="connsiteY47" fmla="*/ 838974 h 1471412"/>
              <a:gd name="connsiteX48" fmla="*/ 54799 w 376543"/>
              <a:gd name="connsiteY48" fmla="*/ 782239 h 1471412"/>
              <a:gd name="connsiteX49" fmla="*/ 55453 w 376543"/>
              <a:gd name="connsiteY49" fmla="*/ 670778 h 1471412"/>
              <a:gd name="connsiteX50" fmla="*/ 58527 w 376543"/>
              <a:gd name="connsiteY50" fmla="*/ 577558 h 1471412"/>
              <a:gd name="connsiteX51" fmla="*/ 61599 w 376543"/>
              <a:gd name="connsiteY51" fmla="*/ 484339 h 1471412"/>
              <a:gd name="connsiteX52" fmla="*/ 67090 w 376543"/>
              <a:gd name="connsiteY52" fmla="*/ 409360 h 1471412"/>
              <a:gd name="connsiteX53" fmla="*/ 57416 w 376543"/>
              <a:gd name="connsiteY53" fmla="*/ 336394 h 1471412"/>
              <a:gd name="connsiteX54" fmla="*/ 37414 w 376543"/>
              <a:gd name="connsiteY54" fmla="*/ 301921 h 1471412"/>
              <a:gd name="connsiteX55" fmla="*/ 32576 w 376543"/>
              <a:gd name="connsiteY55" fmla="*/ 265437 h 1471412"/>
              <a:gd name="connsiteX56" fmla="*/ 14993 w 376543"/>
              <a:gd name="connsiteY56" fmla="*/ 249206 h 1471412"/>
              <a:gd name="connsiteX57" fmla="*/ 1 w 376543"/>
              <a:gd name="connsiteY57" fmla="*/ 251194 h 1471412"/>
              <a:gd name="connsiteX58" fmla="*/ 0 w 376543"/>
              <a:gd name="connsiteY58" fmla="*/ 9883 h 1471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76543" h="1471412">
                <a:moveTo>
                  <a:pt x="0" y="9883"/>
                </a:moveTo>
                <a:lnTo>
                  <a:pt x="13882" y="8042"/>
                </a:lnTo>
                <a:lnTo>
                  <a:pt x="44213" y="4021"/>
                </a:lnTo>
                <a:lnTo>
                  <a:pt x="74543" y="0"/>
                </a:lnTo>
                <a:lnTo>
                  <a:pt x="107292" y="14221"/>
                </a:lnTo>
                <a:lnTo>
                  <a:pt x="172792" y="42661"/>
                </a:lnTo>
                <a:lnTo>
                  <a:pt x="238290" y="71102"/>
                </a:lnTo>
                <a:lnTo>
                  <a:pt x="271040" y="85323"/>
                </a:lnTo>
                <a:lnTo>
                  <a:pt x="303789" y="99543"/>
                </a:lnTo>
                <a:lnTo>
                  <a:pt x="321373" y="115773"/>
                </a:lnTo>
                <a:lnTo>
                  <a:pt x="338957" y="132005"/>
                </a:lnTo>
                <a:lnTo>
                  <a:pt x="356541" y="148236"/>
                </a:lnTo>
                <a:lnTo>
                  <a:pt x="374124" y="164466"/>
                </a:lnTo>
                <a:lnTo>
                  <a:pt x="376543" y="182709"/>
                </a:lnTo>
                <a:lnTo>
                  <a:pt x="366215" y="221202"/>
                </a:lnTo>
                <a:lnTo>
                  <a:pt x="368633" y="239444"/>
                </a:lnTo>
                <a:lnTo>
                  <a:pt x="353468" y="241455"/>
                </a:lnTo>
                <a:lnTo>
                  <a:pt x="338303" y="243466"/>
                </a:lnTo>
                <a:lnTo>
                  <a:pt x="325556" y="263718"/>
                </a:lnTo>
                <a:lnTo>
                  <a:pt x="315228" y="302212"/>
                </a:lnTo>
                <a:lnTo>
                  <a:pt x="320065" y="338696"/>
                </a:lnTo>
                <a:lnTo>
                  <a:pt x="324902" y="375179"/>
                </a:lnTo>
                <a:lnTo>
                  <a:pt x="329739" y="411662"/>
                </a:lnTo>
                <a:lnTo>
                  <a:pt x="324248" y="486641"/>
                </a:lnTo>
                <a:lnTo>
                  <a:pt x="336341" y="577848"/>
                </a:lnTo>
                <a:lnTo>
                  <a:pt x="330849" y="652827"/>
                </a:lnTo>
                <a:lnTo>
                  <a:pt x="327776" y="746046"/>
                </a:lnTo>
                <a:lnTo>
                  <a:pt x="309539" y="841276"/>
                </a:lnTo>
                <a:lnTo>
                  <a:pt x="306466" y="934495"/>
                </a:lnTo>
                <a:lnTo>
                  <a:pt x="288228" y="1029725"/>
                </a:lnTo>
                <a:lnTo>
                  <a:pt x="254824" y="1126966"/>
                </a:lnTo>
                <a:lnTo>
                  <a:pt x="244496" y="1165460"/>
                </a:lnTo>
                <a:lnTo>
                  <a:pt x="236586" y="1222196"/>
                </a:lnTo>
                <a:lnTo>
                  <a:pt x="211093" y="1262701"/>
                </a:lnTo>
                <a:lnTo>
                  <a:pt x="198346" y="1282953"/>
                </a:lnTo>
                <a:lnTo>
                  <a:pt x="160106" y="1343710"/>
                </a:lnTo>
                <a:lnTo>
                  <a:pt x="119446" y="1386226"/>
                </a:lnTo>
                <a:lnTo>
                  <a:pt x="63622" y="1430752"/>
                </a:lnTo>
                <a:lnTo>
                  <a:pt x="20545" y="1455026"/>
                </a:lnTo>
                <a:lnTo>
                  <a:pt x="1" y="1471412"/>
                </a:lnTo>
                <a:lnTo>
                  <a:pt x="1" y="1049377"/>
                </a:lnTo>
                <a:lnTo>
                  <a:pt x="12833" y="1047676"/>
                </a:lnTo>
                <a:lnTo>
                  <a:pt x="10414" y="1029434"/>
                </a:lnTo>
                <a:lnTo>
                  <a:pt x="23161" y="1009182"/>
                </a:lnTo>
                <a:lnTo>
                  <a:pt x="33489" y="970687"/>
                </a:lnTo>
                <a:lnTo>
                  <a:pt x="43817" y="932194"/>
                </a:lnTo>
                <a:lnTo>
                  <a:pt x="38980" y="895710"/>
                </a:lnTo>
                <a:lnTo>
                  <a:pt x="46890" y="838974"/>
                </a:lnTo>
                <a:lnTo>
                  <a:pt x="54799" y="782239"/>
                </a:lnTo>
                <a:lnTo>
                  <a:pt x="55453" y="670778"/>
                </a:lnTo>
                <a:lnTo>
                  <a:pt x="58527" y="577558"/>
                </a:lnTo>
                <a:lnTo>
                  <a:pt x="61599" y="484339"/>
                </a:lnTo>
                <a:lnTo>
                  <a:pt x="67090" y="409360"/>
                </a:lnTo>
                <a:lnTo>
                  <a:pt x="57416" y="336394"/>
                </a:lnTo>
                <a:lnTo>
                  <a:pt x="37414" y="301921"/>
                </a:lnTo>
                <a:lnTo>
                  <a:pt x="32576" y="265437"/>
                </a:lnTo>
                <a:lnTo>
                  <a:pt x="14993" y="249206"/>
                </a:lnTo>
                <a:lnTo>
                  <a:pt x="1" y="251194"/>
                </a:lnTo>
                <a:lnTo>
                  <a:pt x="0" y="9883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 rot="453146">
            <a:off x="4834848" y="3096456"/>
            <a:ext cx="898290" cy="531762"/>
          </a:xfrm>
          <a:custGeom>
            <a:avLst/>
            <a:gdLst>
              <a:gd name="connsiteX0" fmla="*/ 897006 w 898290"/>
              <a:gd name="connsiteY0" fmla="*/ 170 h 531762"/>
              <a:gd name="connsiteX1" fmla="*/ 898289 w 898290"/>
              <a:gd name="connsiteY1" fmla="*/ 0 h 531762"/>
              <a:gd name="connsiteX2" fmla="*/ 898290 w 898290"/>
              <a:gd name="connsiteY2" fmla="*/ 241311 h 531762"/>
              <a:gd name="connsiteX3" fmla="*/ 898115 w 898290"/>
              <a:gd name="connsiteY3" fmla="*/ 241334 h 531762"/>
              <a:gd name="connsiteX4" fmla="*/ 850201 w 898290"/>
              <a:gd name="connsiteY4" fmla="*/ 229125 h 531762"/>
              <a:gd name="connsiteX5" fmla="*/ 835036 w 898290"/>
              <a:gd name="connsiteY5" fmla="*/ 231135 h 531762"/>
              <a:gd name="connsiteX6" fmla="*/ 804705 w 898290"/>
              <a:gd name="connsiteY6" fmla="*/ 235157 h 531762"/>
              <a:gd name="connsiteX7" fmla="*/ 774375 w 898290"/>
              <a:gd name="connsiteY7" fmla="*/ 239178 h 531762"/>
              <a:gd name="connsiteX8" fmla="*/ 728878 w 898290"/>
              <a:gd name="connsiteY8" fmla="*/ 245210 h 531762"/>
              <a:gd name="connsiteX9" fmla="*/ 653051 w 898290"/>
              <a:gd name="connsiteY9" fmla="*/ 255264 h 531762"/>
              <a:gd name="connsiteX10" fmla="*/ 564477 w 898290"/>
              <a:gd name="connsiteY10" fmla="*/ 285569 h 531762"/>
              <a:gd name="connsiteX11" fmla="*/ 460738 w 898290"/>
              <a:gd name="connsiteY11" fmla="*/ 317885 h 531762"/>
              <a:gd name="connsiteX12" fmla="*/ 356999 w 898290"/>
              <a:gd name="connsiteY12" fmla="*/ 350202 h 531762"/>
              <a:gd name="connsiteX13" fmla="*/ 298755 w 898290"/>
              <a:gd name="connsiteY13" fmla="*/ 376487 h 531762"/>
              <a:gd name="connsiteX14" fmla="*/ 238094 w 898290"/>
              <a:gd name="connsiteY14" fmla="*/ 384529 h 531762"/>
              <a:gd name="connsiteX15" fmla="*/ 195016 w 898290"/>
              <a:gd name="connsiteY15" fmla="*/ 408804 h 531762"/>
              <a:gd name="connsiteX16" fmla="*/ 151939 w 898290"/>
              <a:gd name="connsiteY16" fmla="*/ 433077 h 531762"/>
              <a:gd name="connsiteX17" fmla="*/ 124027 w 898290"/>
              <a:gd name="connsiteY17" fmla="*/ 455340 h 531762"/>
              <a:gd name="connsiteX18" fmla="*/ 93696 w 898290"/>
              <a:gd name="connsiteY18" fmla="*/ 459361 h 531762"/>
              <a:gd name="connsiteX19" fmla="*/ 65783 w 898290"/>
              <a:gd name="connsiteY19" fmla="*/ 481625 h 531762"/>
              <a:gd name="connsiteX20" fmla="*/ 37871 w 898290"/>
              <a:gd name="connsiteY20" fmla="*/ 503888 h 531762"/>
              <a:gd name="connsiteX21" fmla="*/ 9959 w 898290"/>
              <a:gd name="connsiteY21" fmla="*/ 526150 h 531762"/>
              <a:gd name="connsiteX22" fmla="*/ 0 w 898290"/>
              <a:gd name="connsiteY22" fmla="*/ 531762 h 531762"/>
              <a:gd name="connsiteX23" fmla="*/ 35628 w 898290"/>
              <a:gd name="connsiteY23" fmla="*/ 299999 h 531762"/>
              <a:gd name="connsiteX24" fmla="*/ 41598 w 898290"/>
              <a:gd name="connsiteY24" fmla="*/ 299207 h 531762"/>
              <a:gd name="connsiteX25" fmla="*/ 56764 w 898290"/>
              <a:gd name="connsiteY25" fmla="*/ 297197 h 531762"/>
              <a:gd name="connsiteX26" fmla="*/ 84676 w 898290"/>
              <a:gd name="connsiteY26" fmla="*/ 274934 h 531762"/>
              <a:gd name="connsiteX27" fmla="*/ 99841 w 898290"/>
              <a:gd name="connsiteY27" fmla="*/ 272923 h 531762"/>
              <a:gd name="connsiteX28" fmla="*/ 130172 w 898290"/>
              <a:gd name="connsiteY28" fmla="*/ 268902 h 531762"/>
              <a:gd name="connsiteX29" fmla="*/ 173249 w 898290"/>
              <a:gd name="connsiteY29" fmla="*/ 244627 h 531762"/>
              <a:gd name="connsiteX30" fmla="*/ 233911 w 898290"/>
              <a:gd name="connsiteY30" fmla="*/ 236585 h 531762"/>
              <a:gd name="connsiteX31" fmla="*/ 307319 w 898290"/>
              <a:gd name="connsiteY31" fmla="*/ 208290 h 531762"/>
              <a:gd name="connsiteX32" fmla="*/ 395893 w 898290"/>
              <a:gd name="connsiteY32" fmla="*/ 177984 h 531762"/>
              <a:gd name="connsiteX33" fmla="*/ 499633 w 898290"/>
              <a:gd name="connsiteY33" fmla="*/ 145667 h 531762"/>
              <a:gd name="connsiteX34" fmla="*/ 575459 w 898290"/>
              <a:gd name="connsiteY34" fmla="*/ 135614 h 531762"/>
              <a:gd name="connsiteX35" fmla="*/ 664033 w 898290"/>
              <a:gd name="connsiteY35" fmla="*/ 105308 h 531762"/>
              <a:gd name="connsiteX36" fmla="*/ 722276 w 898290"/>
              <a:gd name="connsiteY36" fmla="*/ 79023 h 531762"/>
              <a:gd name="connsiteX37" fmla="*/ 752607 w 898290"/>
              <a:gd name="connsiteY37" fmla="*/ 75002 h 531762"/>
              <a:gd name="connsiteX38" fmla="*/ 767773 w 898290"/>
              <a:gd name="connsiteY38" fmla="*/ 72991 h 531762"/>
              <a:gd name="connsiteX39" fmla="*/ 813269 w 898290"/>
              <a:gd name="connsiteY39" fmla="*/ 66959 h 531762"/>
              <a:gd name="connsiteX40" fmla="*/ 841181 w 898290"/>
              <a:gd name="connsiteY40" fmla="*/ 44696 h 531762"/>
              <a:gd name="connsiteX41" fmla="*/ 871511 w 898290"/>
              <a:gd name="connsiteY41" fmla="*/ 40675 h 531762"/>
              <a:gd name="connsiteX42" fmla="*/ 884259 w 898290"/>
              <a:gd name="connsiteY42" fmla="*/ 20423 h 531762"/>
              <a:gd name="connsiteX43" fmla="*/ 897006 w 898290"/>
              <a:gd name="connsiteY43" fmla="*/ 170 h 53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98290" h="531762">
                <a:moveTo>
                  <a:pt x="897006" y="170"/>
                </a:moveTo>
                <a:lnTo>
                  <a:pt x="898289" y="0"/>
                </a:lnTo>
                <a:lnTo>
                  <a:pt x="898290" y="241311"/>
                </a:lnTo>
                <a:lnTo>
                  <a:pt x="898115" y="241334"/>
                </a:lnTo>
                <a:lnTo>
                  <a:pt x="850201" y="229125"/>
                </a:lnTo>
                <a:lnTo>
                  <a:pt x="835036" y="231135"/>
                </a:lnTo>
                <a:lnTo>
                  <a:pt x="804705" y="235157"/>
                </a:lnTo>
                <a:lnTo>
                  <a:pt x="774375" y="239178"/>
                </a:lnTo>
                <a:lnTo>
                  <a:pt x="728878" y="245210"/>
                </a:lnTo>
                <a:lnTo>
                  <a:pt x="653051" y="255264"/>
                </a:lnTo>
                <a:lnTo>
                  <a:pt x="564477" y="285569"/>
                </a:lnTo>
                <a:lnTo>
                  <a:pt x="460738" y="317885"/>
                </a:lnTo>
                <a:lnTo>
                  <a:pt x="356999" y="350202"/>
                </a:lnTo>
                <a:lnTo>
                  <a:pt x="298755" y="376487"/>
                </a:lnTo>
                <a:lnTo>
                  <a:pt x="238094" y="384529"/>
                </a:lnTo>
                <a:lnTo>
                  <a:pt x="195016" y="408804"/>
                </a:lnTo>
                <a:lnTo>
                  <a:pt x="151939" y="433077"/>
                </a:lnTo>
                <a:lnTo>
                  <a:pt x="124027" y="455340"/>
                </a:lnTo>
                <a:lnTo>
                  <a:pt x="93696" y="459361"/>
                </a:lnTo>
                <a:lnTo>
                  <a:pt x="65783" y="481625"/>
                </a:lnTo>
                <a:lnTo>
                  <a:pt x="37871" y="503888"/>
                </a:lnTo>
                <a:lnTo>
                  <a:pt x="9959" y="526150"/>
                </a:lnTo>
                <a:lnTo>
                  <a:pt x="0" y="531762"/>
                </a:lnTo>
                <a:lnTo>
                  <a:pt x="35628" y="299999"/>
                </a:lnTo>
                <a:lnTo>
                  <a:pt x="41598" y="299207"/>
                </a:lnTo>
                <a:lnTo>
                  <a:pt x="56764" y="297197"/>
                </a:lnTo>
                <a:lnTo>
                  <a:pt x="84676" y="274934"/>
                </a:lnTo>
                <a:lnTo>
                  <a:pt x="99841" y="272923"/>
                </a:lnTo>
                <a:lnTo>
                  <a:pt x="130172" y="268902"/>
                </a:lnTo>
                <a:lnTo>
                  <a:pt x="173249" y="244627"/>
                </a:lnTo>
                <a:lnTo>
                  <a:pt x="233911" y="236585"/>
                </a:lnTo>
                <a:lnTo>
                  <a:pt x="307319" y="208290"/>
                </a:lnTo>
                <a:lnTo>
                  <a:pt x="395893" y="177984"/>
                </a:lnTo>
                <a:lnTo>
                  <a:pt x="499633" y="145667"/>
                </a:lnTo>
                <a:lnTo>
                  <a:pt x="575459" y="135614"/>
                </a:lnTo>
                <a:lnTo>
                  <a:pt x="664033" y="105308"/>
                </a:lnTo>
                <a:lnTo>
                  <a:pt x="722276" y="79023"/>
                </a:lnTo>
                <a:lnTo>
                  <a:pt x="752607" y="75002"/>
                </a:lnTo>
                <a:lnTo>
                  <a:pt x="767773" y="72991"/>
                </a:lnTo>
                <a:lnTo>
                  <a:pt x="813269" y="66959"/>
                </a:lnTo>
                <a:lnTo>
                  <a:pt x="841181" y="44696"/>
                </a:lnTo>
                <a:lnTo>
                  <a:pt x="871511" y="40675"/>
                </a:lnTo>
                <a:lnTo>
                  <a:pt x="884259" y="20423"/>
                </a:lnTo>
                <a:lnTo>
                  <a:pt x="897006" y="170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 rot="453146">
            <a:off x="5234462" y="4162327"/>
            <a:ext cx="366304" cy="431933"/>
          </a:xfrm>
          <a:custGeom>
            <a:avLst/>
            <a:gdLst>
              <a:gd name="connsiteX0" fmla="*/ 12747 w 366304"/>
              <a:gd name="connsiteY0" fmla="*/ 28313 h 431933"/>
              <a:gd name="connsiteX1" fmla="*/ 43078 w 366304"/>
              <a:gd name="connsiteY1" fmla="*/ 24292 h 431933"/>
              <a:gd name="connsiteX2" fmla="*/ 73409 w 366304"/>
              <a:gd name="connsiteY2" fmla="*/ 20270 h 431933"/>
              <a:gd name="connsiteX3" fmla="*/ 88574 w 366304"/>
              <a:gd name="connsiteY3" fmla="*/ 18260 h 431933"/>
              <a:gd name="connsiteX4" fmla="*/ 118905 w 366304"/>
              <a:gd name="connsiteY4" fmla="*/ 14238 h 431933"/>
              <a:gd name="connsiteX5" fmla="*/ 151654 w 366304"/>
              <a:gd name="connsiteY5" fmla="*/ 28459 h 431933"/>
              <a:gd name="connsiteX6" fmla="*/ 214735 w 366304"/>
              <a:gd name="connsiteY6" fmla="*/ 38658 h 431933"/>
              <a:gd name="connsiteX7" fmla="*/ 262649 w 366304"/>
              <a:gd name="connsiteY7" fmla="*/ 50868 h 431933"/>
              <a:gd name="connsiteX8" fmla="*/ 292980 w 366304"/>
              <a:gd name="connsiteY8" fmla="*/ 46847 h 431933"/>
              <a:gd name="connsiteX9" fmla="*/ 308145 w 366304"/>
              <a:gd name="connsiteY9" fmla="*/ 44836 h 431933"/>
              <a:gd name="connsiteX10" fmla="*/ 323311 w 366304"/>
              <a:gd name="connsiteY10" fmla="*/ 42826 h 431933"/>
              <a:gd name="connsiteX11" fmla="*/ 338477 w 366304"/>
              <a:gd name="connsiteY11" fmla="*/ 40815 h 431933"/>
              <a:gd name="connsiteX12" fmla="*/ 363970 w 366304"/>
              <a:gd name="connsiteY12" fmla="*/ 310 h 431933"/>
              <a:gd name="connsiteX13" fmla="*/ 366304 w 366304"/>
              <a:gd name="connsiteY13" fmla="*/ 0 h 431933"/>
              <a:gd name="connsiteX14" fmla="*/ 366304 w 366304"/>
              <a:gd name="connsiteY14" fmla="*/ 422035 h 431933"/>
              <a:gd name="connsiteX15" fmla="*/ 358935 w 366304"/>
              <a:gd name="connsiteY15" fmla="*/ 427912 h 431933"/>
              <a:gd name="connsiteX16" fmla="*/ 328604 w 366304"/>
              <a:gd name="connsiteY16" fmla="*/ 431933 h 431933"/>
              <a:gd name="connsiteX17" fmla="*/ 311020 w 366304"/>
              <a:gd name="connsiteY17" fmla="*/ 415703 h 431933"/>
              <a:gd name="connsiteX18" fmla="*/ 293436 w 366304"/>
              <a:gd name="connsiteY18" fmla="*/ 399471 h 431933"/>
              <a:gd name="connsiteX19" fmla="*/ 275853 w 366304"/>
              <a:gd name="connsiteY19" fmla="*/ 383240 h 431933"/>
              <a:gd name="connsiteX20" fmla="*/ 271016 w 366304"/>
              <a:gd name="connsiteY20" fmla="*/ 346756 h 431933"/>
              <a:gd name="connsiteX21" fmla="*/ 251013 w 366304"/>
              <a:gd name="connsiteY21" fmla="*/ 312284 h 431933"/>
              <a:gd name="connsiteX22" fmla="*/ 213426 w 366304"/>
              <a:gd name="connsiteY22" fmla="*/ 261581 h 431933"/>
              <a:gd name="connsiteX23" fmla="*/ 178258 w 366304"/>
              <a:gd name="connsiteY23" fmla="*/ 229118 h 431933"/>
              <a:gd name="connsiteX24" fmla="*/ 125507 w 366304"/>
              <a:gd name="connsiteY24" fmla="*/ 180425 h 431933"/>
              <a:gd name="connsiteX25" fmla="*/ 92758 w 366304"/>
              <a:gd name="connsiteY25" fmla="*/ 166204 h 431933"/>
              <a:gd name="connsiteX26" fmla="*/ 75174 w 366304"/>
              <a:gd name="connsiteY26" fmla="*/ 149974 h 431933"/>
              <a:gd name="connsiteX27" fmla="*/ 57589 w 366304"/>
              <a:gd name="connsiteY27" fmla="*/ 133743 h 431933"/>
              <a:gd name="connsiteX28" fmla="*/ 40005 w 366304"/>
              <a:gd name="connsiteY28" fmla="*/ 117511 h 431933"/>
              <a:gd name="connsiteX29" fmla="*/ 22421 w 366304"/>
              <a:gd name="connsiteY29" fmla="*/ 101281 h 431933"/>
              <a:gd name="connsiteX30" fmla="*/ 20003 w 366304"/>
              <a:gd name="connsiteY30" fmla="*/ 83039 h 431933"/>
              <a:gd name="connsiteX31" fmla="*/ 2419 w 366304"/>
              <a:gd name="connsiteY31" fmla="*/ 66808 h 431933"/>
              <a:gd name="connsiteX32" fmla="*/ 0 w 366304"/>
              <a:gd name="connsiteY32" fmla="*/ 48566 h 431933"/>
              <a:gd name="connsiteX33" fmla="*/ 12747 w 366304"/>
              <a:gd name="connsiteY33" fmla="*/ 28313 h 43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6304" h="431933">
                <a:moveTo>
                  <a:pt x="12747" y="28313"/>
                </a:moveTo>
                <a:lnTo>
                  <a:pt x="43078" y="24292"/>
                </a:lnTo>
                <a:lnTo>
                  <a:pt x="73409" y="20270"/>
                </a:lnTo>
                <a:lnTo>
                  <a:pt x="88574" y="18260"/>
                </a:lnTo>
                <a:lnTo>
                  <a:pt x="118905" y="14238"/>
                </a:lnTo>
                <a:lnTo>
                  <a:pt x="151654" y="28459"/>
                </a:lnTo>
                <a:lnTo>
                  <a:pt x="214735" y="38658"/>
                </a:lnTo>
                <a:lnTo>
                  <a:pt x="262649" y="50868"/>
                </a:lnTo>
                <a:lnTo>
                  <a:pt x="292980" y="46847"/>
                </a:lnTo>
                <a:lnTo>
                  <a:pt x="308145" y="44836"/>
                </a:lnTo>
                <a:lnTo>
                  <a:pt x="323311" y="42826"/>
                </a:lnTo>
                <a:lnTo>
                  <a:pt x="338477" y="40815"/>
                </a:lnTo>
                <a:lnTo>
                  <a:pt x="363970" y="310"/>
                </a:lnTo>
                <a:lnTo>
                  <a:pt x="366304" y="0"/>
                </a:lnTo>
                <a:lnTo>
                  <a:pt x="366304" y="422035"/>
                </a:lnTo>
                <a:lnTo>
                  <a:pt x="358935" y="427912"/>
                </a:lnTo>
                <a:lnTo>
                  <a:pt x="328604" y="431933"/>
                </a:lnTo>
                <a:lnTo>
                  <a:pt x="311020" y="415703"/>
                </a:lnTo>
                <a:lnTo>
                  <a:pt x="293436" y="399471"/>
                </a:lnTo>
                <a:lnTo>
                  <a:pt x="275853" y="383240"/>
                </a:lnTo>
                <a:lnTo>
                  <a:pt x="271016" y="346756"/>
                </a:lnTo>
                <a:lnTo>
                  <a:pt x="251013" y="312284"/>
                </a:lnTo>
                <a:lnTo>
                  <a:pt x="213426" y="261581"/>
                </a:lnTo>
                <a:lnTo>
                  <a:pt x="178258" y="229118"/>
                </a:lnTo>
                <a:lnTo>
                  <a:pt x="125507" y="180425"/>
                </a:lnTo>
                <a:lnTo>
                  <a:pt x="92758" y="166204"/>
                </a:lnTo>
                <a:lnTo>
                  <a:pt x="75174" y="149974"/>
                </a:lnTo>
                <a:lnTo>
                  <a:pt x="57589" y="133743"/>
                </a:lnTo>
                <a:lnTo>
                  <a:pt x="40005" y="117511"/>
                </a:lnTo>
                <a:lnTo>
                  <a:pt x="22421" y="101281"/>
                </a:lnTo>
                <a:lnTo>
                  <a:pt x="20003" y="83039"/>
                </a:lnTo>
                <a:lnTo>
                  <a:pt x="2419" y="66808"/>
                </a:lnTo>
                <a:lnTo>
                  <a:pt x="0" y="48566"/>
                </a:lnTo>
                <a:lnTo>
                  <a:pt x="12747" y="28313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70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 rot="453146">
            <a:off x="6091672" y="2576879"/>
            <a:ext cx="312328" cy="958624"/>
          </a:xfrm>
          <a:custGeom>
            <a:avLst/>
            <a:gdLst>
              <a:gd name="connsiteX0" fmla="*/ 53405 w 312328"/>
              <a:gd name="connsiteY0" fmla="*/ 8043 h 958624"/>
              <a:gd name="connsiteX1" fmla="*/ 83736 w 312328"/>
              <a:gd name="connsiteY1" fmla="*/ 4021 h 958624"/>
              <a:gd name="connsiteX2" fmla="*/ 114067 w 312328"/>
              <a:gd name="connsiteY2" fmla="*/ 0 h 958624"/>
              <a:gd name="connsiteX3" fmla="*/ 146817 w 312328"/>
              <a:gd name="connsiteY3" fmla="*/ 14220 h 958624"/>
              <a:gd name="connsiteX4" fmla="*/ 177147 w 312328"/>
              <a:gd name="connsiteY4" fmla="*/ 10199 h 958624"/>
              <a:gd name="connsiteX5" fmla="*/ 225062 w 312328"/>
              <a:gd name="connsiteY5" fmla="*/ 22409 h 958624"/>
              <a:gd name="connsiteX6" fmla="*/ 260230 w 312328"/>
              <a:gd name="connsiteY6" fmla="*/ 54871 h 958624"/>
              <a:gd name="connsiteX7" fmla="*/ 277814 w 312328"/>
              <a:gd name="connsiteY7" fmla="*/ 71102 h 958624"/>
              <a:gd name="connsiteX8" fmla="*/ 295398 w 312328"/>
              <a:gd name="connsiteY8" fmla="*/ 87333 h 958624"/>
              <a:gd name="connsiteX9" fmla="*/ 300235 w 312328"/>
              <a:gd name="connsiteY9" fmla="*/ 123816 h 958624"/>
              <a:gd name="connsiteX10" fmla="*/ 302654 w 312328"/>
              <a:gd name="connsiteY10" fmla="*/ 142058 h 958624"/>
              <a:gd name="connsiteX11" fmla="*/ 307491 w 312328"/>
              <a:gd name="connsiteY11" fmla="*/ 178542 h 958624"/>
              <a:gd name="connsiteX12" fmla="*/ 312328 w 312328"/>
              <a:gd name="connsiteY12" fmla="*/ 215025 h 958624"/>
              <a:gd name="connsiteX13" fmla="*/ 304418 w 312328"/>
              <a:gd name="connsiteY13" fmla="*/ 271761 h 958624"/>
              <a:gd name="connsiteX14" fmla="*/ 311674 w 312328"/>
              <a:gd name="connsiteY14" fmla="*/ 326486 h 958624"/>
              <a:gd name="connsiteX15" fmla="*/ 306183 w 312328"/>
              <a:gd name="connsiteY15" fmla="*/ 401464 h 958624"/>
              <a:gd name="connsiteX16" fmla="*/ 298273 w 312328"/>
              <a:gd name="connsiteY16" fmla="*/ 458200 h 958624"/>
              <a:gd name="connsiteX17" fmla="*/ 292781 w 312328"/>
              <a:gd name="connsiteY17" fmla="*/ 533177 h 958624"/>
              <a:gd name="connsiteX18" fmla="*/ 297618 w 312328"/>
              <a:gd name="connsiteY18" fmla="*/ 569661 h 958624"/>
              <a:gd name="connsiteX19" fmla="*/ 287290 w 312328"/>
              <a:gd name="connsiteY19" fmla="*/ 608156 h 958624"/>
              <a:gd name="connsiteX20" fmla="*/ 289709 w 312328"/>
              <a:gd name="connsiteY20" fmla="*/ 626397 h 958624"/>
              <a:gd name="connsiteX21" fmla="*/ 292127 w 312328"/>
              <a:gd name="connsiteY21" fmla="*/ 644638 h 958624"/>
              <a:gd name="connsiteX22" fmla="*/ 296964 w 312328"/>
              <a:gd name="connsiteY22" fmla="*/ 681122 h 958624"/>
              <a:gd name="connsiteX23" fmla="*/ 306160 w 312328"/>
              <a:gd name="connsiteY23" fmla="*/ 679903 h 958624"/>
              <a:gd name="connsiteX24" fmla="*/ 270532 w 312328"/>
              <a:gd name="connsiteY24" fmla="*/ 911666 h 958624"/>
              <a:gd name="connsiteX25" fmla="*/ 237414 w 312328"/>
              <a:gd name="connsiteY25" fmla="*/ 930329 h 958624"/>
              <a:gd name="connsiteX26" fmla="*/ 209501 w 312328"/>
              <a:gd name="connsiteY26" fmla="*/ 952592 h 958624"/>
              <a:gd name="connsiteX27" fmla="*/ 194335 w 312328"/>
              <a:gd name="connsiteY27" fmla="*/ 954602 h 958624"/>
              <a:gd name="connsiteX28" fmla="*/ 164005 w 312328"/>
              <a:gd name="connsiteY28" fmla="*/ 958624 h 958624"/>
              <a:gd name="connsiteX29" fmla="*/ 146421 w 312328"/>
              <a:gd name="connsiteY29" fmla="*/ 942393 h 958624"/>
              <a:gd name="connsiteX30" fmla="*/ 128837 w 312328"/>
              <a:gd name="connsiteY30" fmla="*/ 926161 h 958624"/>
              <a:gd name="connsiteX31" fmla="*/ 96088 w 312328"/>
              <a:gd name="connsiteY31" fmla="*/ 911941 h 958624"/>
              <a:gd name="connsiteX32" fmla="*/ 78504 w 312328"/>
              <a:gd name="connsiteY32" fmla="*/ 895711 h 958624"/>
              <a:gd name="connsiteX33" fmla="*/ 63338 w 312328"/>
              <a:gd name="connsiteY33" fmla="*/ 897721 h 958624"/>
              <a:gd name="connsiteX34" fmla="*/ 43336 w 312328"/>
              <a:gd name="connsiteY34" fmla="*/ 863248 h 958624"/>
              <a:gd name="connsiteX35" fmla="*/ 25752 w 312328"/>
              <a:gd name="connsiteY35" fmla="*/ 847018 h 958624"/>
              <a:gd name="connsiteX36" fmla="*/ 23333 w 312328"/>
              <a:gd name="connsiteY36" fmla="*/ 828775 h 958624"/>
              <a:gd name="connsiteX37" fmla="*/ 20915 w 312328"/>
              <a:gd name="connsiteY37" fmla="*/ 810534 h 958624"/>
              <a:gd name="connsiteX38" fmla="*/ 33661 w 312328"/>
              <a:gd name="connsiteY38" fmla="*/ 790281 h 958624"/>
              <a:gd name="connsiteX39" fmla="*/ 59156 w 312328"/>
              <a:gd name="connsiteY39" fmla="*/ 749777 h 958624"/>
              <a:gd name="connsiteX40" fmla="*/ 71902 w 312328"/>
              <a:gd name="connsiteY40" fmla="*/ 729524 h 958624"/>
              <a:gd name="connsiteX41" fmla="*/ 82231 w 312328"/>
              <a:gd name="connsiteY41" fmla="*/ 691030 h 958624"/>
              <a:gd name="connsiteX42" fmla="*/ 92559 w 312328"/>
              <a:gd name="connsiteY42" fmla="*/ 652536 h 958624"/>
              <a:gd name="connsiteX43" fmla="*/ 100468 w 312328"/>
              <a:gd name="connsiteY43" fmla="*/ 595800 h 958624"/>
              <a:gd name="connsiteX44" fmla="*/ 105959 w 312328"/>
              <a:gd name="connsiteY44" fmla="*/ 520822 h 958624"/>
              <a:gd name="connsiteX45" fmla="*/ 98704 w 312328"/>
              <a:gd name="connsiteY45" fmla="*/ 466097 h 958624"/>
              <a:gd name="connsiteX46" fmla="*/ 101776 w 312328"/>
              <a:gd name="connsiteY46" fmla="*/ 372877 h 958624"/>
              <a:gd name="connsiteX47" fmla="*/ 92102 w 312328"/>
              <a:gd name="connsiteY47" fmla="*/ 299911 h 958624"/>
              <a:gd name="connsiteX48" fmla="*/ 82428 w 312328"/>
              <a:gd name="connsiteY48" fmla="*/ 226944 h 958624"/>
              <a:gd name="connsiteX49" fmla="*/ 77591 w 312328"/>
              <a:gd name="connsiteY49" fmla="*/ 190461 h 958624"/>
              <a:gd name="connsiteX50" fmla="*/ 55170 w 312328"/>
              <a:gd name="connsiteY50" fmla="*/ 137746 h 958624"/>
              <a:gd name="connsiteX51" fmla="*/ 37586 w 312328"/>
              <a:gd name="connsiteY51" fmla="*/ 121514 h 958624"/>
              <a:gd name="connsiteX52" fmla="*/ 20002 w 312328"/>
              <a:gd name="connsiteY52" fmla="*/ 105284 h 958624"/>
              <a:gd name="connsiteX53" fmla="*/ 17584 w 312328"/>
              <a:gd name="connsiteY53" fmla="*/ 87042 h 958624"/>
              <a:gd name="connsiteX54" fmla="*/ 0 w 312328"/>
              <a:gd name="connsiteY54" fmla="*/ 70811 h 958624"/>
              <a:gd name="connsiteX55" fmla="*/ 12747 w 312328"/>
              <a:gd name="connsiteY55" fmla="*/ 50559 h 958624"/>
              <a:gd name="connsiteX56" fmla="*/ 10328 w 312328"/>
              <a:gd name="connsiteY56" fmla="*/ 32316 h 958624"/>
              <a:gd name="connsiteX57" fmla="*/ 25493 w 312328"/>
              <a:gd name="connsiteY57" fmla="*/ 30306 h 958624"/>
              <a:gd name="connsiteX58" fmla="*/ 53405 w 312328"/>
              <a:gd name="connsiteY58" fmla="*/ 8043 h 95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12328" h="958624">
                <a:moveTo>
                  <a:pt x="53405" y="8043"/>
                </a:moveTo>
                <a:lnTo>
                  <a:pt x="83736" y="4021"/>
                </a:lnTo>
                <a:lnTo>
                  <a:pt x="114067" y="0"/>
                </a:lnTo>
                <a:lnTo>
                  <a:pt x="146817" y="14220"/>
                </a:lnTo>
                <a:lnTo>
                  <a:pt x="177147" y="10199"/>
                </a:lnTo>
                <a:lnTo>
                  <a:pt x="225062" y="22409"/>
                </a:lnTo>
                <a:lnTo>
                  <a:pt x="260230" y="54871"/>
                </a:lnTo>
                <a:lnTo>
                  <a:pt x="277814" y="71102"/>
                </a:lnTo>
                <a:lnTo>
                  <a:pt x="295398" y="87333"/>
                </a:lnTo>
                <a:lnTo>
                  <a:pt x="300235" y="123816"/>
                </a:lnTo>
                <a:lnTo>
                  <a:pt x="302654" y="142058"/>
                </a:lnTo>
                <a:lnTo>
                  <a:pt x="307491" y="178542"/>
                </a:lnTo>
                <a:lnTo>
                  <a:pt x="312328" y="215025"/>
                </a:lnTo>
                <a:lnTo>
                  <a:pt x="304418" y="271761"/>
                </a:lnTo>
                <a:lnTo>
                  <a:pt x="311674" y="326486"/>
                </a:lnTo>
                <a:lnTo>
                  <a:pt x="306183" y="401464"/>
                </a:lnTo>
                <a:lnTo>
                  <a:pt x="298273" y="458200"/>
                </a:lnTo>
                <a:lnTo>
                  <a:pt x="292781" y="533177"/>
                </a:lnTo>
                <a:lnTo>
                  <a:pt x="297618" y="569661"/>
                </a:lnTo>
                <a:lnTo>
                  <a:pt x="287290" y="608156"/>
                </a:lnTo>
                <a:lnTo>
                  <a:pt x="289709" y="626397"/>
                </a:lnTo>
                <a:lnTo>
                  <a:pt x="292127" y="644638"/>
                </a:lnTo>
                <a:lnTo>
                  <a:pt x="296964" y="681122"/>
                </a:lnTo>
                <a:lnTo>
                  <a:pt x="306160" y="679903"/>
                </a:lnTo>
                <a:lnTo>
                  <a:pt x="270532" y="911666"/>
                </a:lnTo>
                <a:lnTo>
                  <a:pt x="237414" y="930329"/>
                </a:lnTo>
                <a:lnTo>
                  <a:pt x="209501" y="952592"/>
                </a:lnTo>
                <a:lnTo>
                  <a:pt x="194335" y="954602"/>
                </a:lnTo>
                <a:lnTo>
                  <a:pt x="164005" y="958624"/>
                </a:lnTo>
                <a:lnTo>
                  <a:pt x="146421" y="942393"/>
                </a:lnTo>
                <a:lnTo>
                  <a:pt x="128837" y="926161"/>
                </a:lnTo>
                <a:lnTo>
                  <a:pt x="96088" y="911941"/>
                </a:lnTo>
                <a:lnTo>
                  <a:pt x="78504" y="895711"/>
                </a:lnTo>
                <a:lnTo>
                  <a:pt x="63338" y="897721"/>
                </a:lnTo>
                <a:lnTo>
                  <a:pt x="43336" y="863248"/>
                </a:lnTo>
                <a:lnTo>
                  <a:pt x="25752" y="847018"/>
                </a:lnTo>
                <a:lnTo>
                  <a:pt x="23333" y="828775"/>
                </a:lnTo>
                <a:lnTo>
                  <a:pt x="20915" y="810534"/>
                </a:lnTo>
                <a:lnTo>
                  <a:pt x="33661" y="790281"/>
                </a:lnTo>
                <a:lnTo>
                  <a:pt x="59156" y="749777"/>
                </a:lnTo>
                <a:lnTo>
                  <a:pt x="71902" y="729524"/>
                </a:lnTo>
                <a:lnTo>
                  <a:pt x="82231" y="691030"/>
                </a:lnTo>
                <a:lnTo>
                  <a:pt x="92559" y="652536"/>
                </a:lnTo>
                <a:lnTo>
                  <a:pt x="100468" y="595800"/>
                </a:lnTo>
                <a:lnTo>
                  <a:pt x="105959" y="520822"/>
                </a:lnTo>
                <a:lnTo>
                  <a:pt x="98704" y="466097"/>
                </a:lnTo>
                <a:lnTo>
                  <a:pt x="101776" y="372877"/>
                </a:lnTo>
                <a:lnTo>
                  <a:pt x="92102" y="299911"/>
                </a:lnTo>
                <a:lnTo>
                  <a:pt x="82428" y="226944"/>
                </a:lnTo>
                <a:lnTo>
                  <a:pt x="77591" y="190461"/>
                </a:lnTo>
                <a:lnTo>
                  <a:pt x="55170" y="137746"/>
                </a:lnTo>
                <a:lnTo>
                  <a:pt x="37586" y="121514"/>
                </a:lnTo>
                <a:lnTo>
                  <a:pt x="20002" y="105284"/>
                </a:lnTo>
                <a:lnTo>
                  <a:pt x="17584" y="87042"/>
                </a:lnTo>
                <a:lnTo>
                  <a:pt x="0" y="70811"/>
                </a:lnTo>
                <a:lnTo>
                  <a:pt x="12747" y="50559"/>
                </a:lnTo>
                <a:lnTo>
                  <a:pt x="10328" y="32316"/>
                </a:lnTo>
                <a:lnTo>
                  <a:pt x="25493" y="30306"/>
                </a:lnTo>
                <a:lnTo>
                  <a:pt x="53405" y="8043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 rot="453146">
            <a:off x="7167744" y="3099308"/>
            <a:ext cx="376543" cy="1471412"/>
          </a:xfrm>
          <a:custGeom>
            <a:avLst/>
            <a:gdLst>
              <a:gd name="connsiteX0" fmla="*/ 0 w 376543"/>
              <a:gd name="connsiteY0" fmla="*/ 9883 h 1471412"/>
              <a:gd name="connsiteX1" fmla="*/ 13882 w 376543"/>
              <a:gd name="connsiteY1" fmla="*/ 8042 h 1471412"/>
              <a:gd name="connsiteX2" fmla="*/ 44213 w 376543"/>
              <a:gd name="connsiteY2" fmla="*/ 4021 h 1471412"/>
              <a:gd name="connsiteX3" fmla="*/ 74543 w 376543"/>
              <a:gd name="connsiteY3" fmla="*/ 0 h 1471412"/>
              <a:gd name="connsiteX4" fmla="*/ 107292 w 376543"/>
              <a:gd name="connsiteY4" fmla="*/ 14221 h 1471412"/>
              <a:gd name="connsiteX5" fmla="*/ 172792 w 376543"/>
              <a:gd name="connsiteY5" fmla="*/ 42661 h 1471412"/>
              <a:gd name="connsiteX6" fmla="*/ 238290 w 376543"/>
              <a:gd name="connsiteY6" fmla="*/ 71102 h 1471412"/>
              <a:gd name="connsiteX7" fmla="*/ 271040 w 376543"/>
              <a:gd name="connsiteY7" fmla="*/ 85323 h 1471412"/>
              <a:gd name="connsiteX8" fmla="*/ 303789 w 376543"/>
              <a:gd name="connsiteY8" fmla="*/ 99543 h 1471412"/>
              <a:gd name="connsiteX9" fmla="*/ 321373 w 376543"/>
              <a:gd name="connsiteY9" fmla="*/ 115773 h 1471412"/>
              <a:gd name="connsiteX10" fmla="*/ 338957 w 376543"/>
              <a:gd name="connsiteY10" fmla="*/ 132005 h 1471412"/>
              <a:gd name="connsiteX11" fmla="*/ 356541 w 376543"/>
              <a:gd name="connsiteY11" fmla="*/ 148236 h 1471412"/>
              <a:gd name="connsiteX12" fmla="*/ 374124 w 376543"/>
              <a:gd name="connsiteY12" fmla="*/ 164466 h 1471412"/>
              <a:gd name="connsiteX13" fmla="*/ 376543 w 376543"/>
              <a:gd name="connsiteY13" fmla="*/ 182709 h 1471412"/>
              <a:gd name="connsiteX14" fmla="*/ 366215 w 376543"/>
              <a:gd name="connsiteY14" fmla="*/ 221202 h 1471412"/>
              <a:gd name="connsiteX15" fmla="*/ 368633 w 376543"/>
              <a:gd name="connsiteY15" fmla="*/ 239444 h 1471412"/>
              <a:gd name="connsiteX16" fmla="*/ 353468 w 376543"/>
              <a:gd name="connsiteY16" fmla="*/ 241455 h 1471412"/>
              <a:gd name="connsiteX17" fmla="*/ 338303 w 376543"/>
              <a:gd name="connsiteY17" fmla="*/ 243466 h 1471412"/>
              <a:gd name="connsiteX18" fmla="*/ 325556 w 376543"/>
              <a:gd name="connsiteY18" fmla="*/ 263718 h 1471412"/>
              <a:gd name="connsiteX19" fmla="*/ 315228 w 376543"/>
              <a:gd name="connsiteY19" fmla="*/ 302212 h 1471412"/>
              <a:gd name="connsiteX20" fmla="*/ 320065 w 376543"/>
              <a:gd name="connsiteY20" fmla="*/ 338696 h 1471412"/>
              <a:gd name="connsiteX21" fmla="*/ 324902 w 376543"/>
              <a:gd name="connsiteY21" fmla="*/ 375179 h 1471412"/>
              <a:gd name="connsiteX22" fmla="*/ 329739 w 376543"/>
              <a:gd name="connsiteY22" fmla="*/ 411662 h 1471412"/>
              <a:gd name="connsiteX23" fmla="*/ 324248 w 376543"/>
              <a:gd name="connsiteY23" fmla="*/ 486641 h 1471412"/>
              <a:gd name="connsiteX24" fmla="*/ 336341 w 376543"/>
              <a:gd name="connsiteY24" fmla="*/ 577848 h 1471412"/>
              <a:gd name="connsiteX25" fmla="*/ 330849 w 376543"/>
              <a:gd name="connsiteY25" fmla="*/ 652827 h 1471412"/>
              <a:gd name="connsiteX26" fmla="*/ 327776 w 376543"/>
              <a:gd name="connsiteY26" fmla="*/ 746046 h 1471412"/>
              <a:gd name="connsiteX27" fmla="*/ 309539 w 376543"/>
              <a:gd name="connsiteY27" fmla="*/ 841276 h 1471412"/>
              <a:gd name="connsiteX28" fmla="*/ 306466 w 376543"/>
              <a:gd name="connsiteY28" fmla="*/ 934495 h 1471412"/>
              <a:gd name="connsiteX29" fmla="*/ 288228 w 376543"/>
              <a:gd name="connsiteY29" fmla="*/ 1029725 h 1471412"/>
              <a:gd name="connsiteX30" fmla="*/ 254824 w 376543"/>
              <a:gd name="connsiteY30" fmla="*/ 1126966 h 1471412"/>
              <a:gd name="connsiteX31" fmla="*/ 244496 w 376543"/>
              <a:gd name="connsiteY31" fmla="*/ 1165460 h 1471412"/>
              <a:gd name="connsiteX32" fmla="*/ 236586 w 376543"/>
              <a:gd name="connsiteY32" fmla="*/ 1222196 h 1471412"/>
              <a:gd name="connsiteX33" fmla="*/ 211093 w 376543"/>
              <a:gd name="connsiteY33" fmla="*/ 1262701 h 1471412"/>
              <a:gd name="connsiteX34" fmla="*/ 198346 w 376543"/>
              <a:gd name="connsiteY34" fmla="*/ 1282953 h 1471412"/>
              <a:gd name="connsiteX35" fmla="*/ 160106 w 376543"/>
              <a:gd name="connsiteY35" fmla="*/ 1343710 h 1471412"/>
              <a:gd name="connsiteX36" fmla="*/ 119446 w 376543"/>
              <a:gd name="connsiteY36" fmla="*/ 1386226 h 1471412"/>
              <a:gd name="connsiteX37" fmla="*/ 63622 w 376543"/>
              <a:gd name="connsiteY37" fmla="*/ 1430752 h 1471412"/>
              <a:gd name="connsiteX38" fmla="*/ 20545 w 376543"/>
              <a:gd name="connsiteY38" fmla="*/ 1455026 h 1471412"/>
              <a:gd name="connsiteX39" fmla="*/ 1 w 376543"/>
              <a:gd name="connsiteY39" fmla="*/ 1471412 h 1471412"/>
              <a:gd name="connsiteX40" fmla="*/ 1 w 376543"/>
              <a:gd name="connsiteY40" fmla="*/ 1049377 h 1471412"/>
              <a:gd name="connsiteX41" fmla="*/ 12833 w 376543"/>
              <a:gd name="connsiteY41" fmla="*/ 1047676 h 1471412"/>
              <a:gd name="connsiteX42" fmla="*/ 10414 w 376543"/>
              <a:gd name="connsiteY42" fmla="*/ 1029434 h 1471412"/>
              <a:gd name="connsiteX43" fmla="*/ 23161 w 376543"/>
              <a:gd name="connsiteY43" fmla="*/ 1009182 h 1471412"/>
              <a:gd name="connsiteX44" fmla="*/ 33489 w 376543"/>
              <a:gd name="connsiteY44" fmla="*/ 970687 h 1471412"/>
              <a:gd name="connsiteX45" fmla="*/ 43817 w 376543"/>
              <a:gd name="connsiteY45" fmla="*/ 932194 h 1471412"/>
              <a:gd name="connsiteX46" fmla="*/ 38980 w 376543"/>
              <a:gd name="connsiteY46" fmla="*/ 895710 h 1471412"/>
              <a:gd name="connsiteX47" fmla="*/ 46890 w 376543"/>
              <a:gd name="connsiteY47" fmla="*/ 838974 h 1471412"/>
              <a:gd name="connsiteX48" fmla="*/ 54799 w 376543"/>
              <a:gd name="connsiteY48" fmla="*/ 782239 h 1471412"/>
              <a:gd name="connsiteX49" fmla="*/ 55453 w 376543"/>
              <a:gd name="connsiteY49" fmla="*/ 670778 h 1471412"/>
              <a:gd name="connsiteX50" fmla="*/ 58527 w 376543"/>
              <a:gd name="connsiteY50" fmla="*/ 577558 h 1471412"/>
              <a:gd name="connsiteX51" fmla="*/ 61599 w 376543"/>
              <a:gd name="connsiteY51" fmla="*/ 484339 h 1471412"/>
              <a:gd name="connsiteX52" fmla="*/ 67090 w 376543"/>
              <a:gd name="connsiteY52" fmla="*/ 409360 h 1471412"/>
              <a:gd name="connsiteX53" fmla="*/ 57416 w 376543"/>
              <a:gd name="connsiteY53" fmla="*/ 336394 h 1471412"/>
              <a:gd name="connsiteX54" fmla="*/ 37414 w 376543"/>
              <a:gd name="connsiteY54" fmla="*/ 301921 h 1471412"/>
              <a:gd name="connsiteX55" fmla="*/ 32576 w 376543"/>
              <a:gd name="connsiteY55" fmla="*/ 265437 h 1471412"/>
              <a:gd name="connsiteX56" fmla="*/ 14993 w 376543"/>
              <a:gd name="connsiteY56" fmla="*/ 249206 h 1471412"/>
              <a:gd name="connsiteX57" fmla="*/ 1 w 376543"/>
              <a:gd name="connsiteY57" fmla="*/ 251194 h 1471412"/>
              <a:gd name="connsiteX58" fmla="*/ 0 w 376543"/>
              <a:gd name="connsiteY58" fmla="*/ 9883 h 1471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76543" h="1471412">
                <a:moveTo>
                  <a:pt x="0" y="9883"/>
                </a:moveTo>
                <a:lnTo>
                  <a:pt x="13882" y="8042"/>
                </a:lnTo>
                <a:lnTo>
                  <a:pt x="44213" y="4021"/>
                </a:lnTo>
                <a:lnTo>
                  <a:pt x="74543" y="0"/>
                </a:lnTo>
                <a:lnTo>
                  <a:pt x="107292" y="14221"/>
                </a:lnTo>
                <a:lnTo>
                  <a:pt x="172792" y="42661"/>
                </a:lnTo>
                <a:lnTo>
                  <a:pt x="238290" y="71102"/>
                </a:lnTo>
                <a:lnTo>
                  <a:pt x="271040" y="85323"/>
                </a:lnTo>
                <a:lnTo>
                  <a:pt x="303789" y="99543"/>
                </a:lnTo>
                <a:lnTo>
                  <a:pt x="321373" y="115773"/>
                </a:lnTo>
                <a:lnTo>
                  <a:pt x="338957" y="132005"/>
                </a:lnTo>
                <a:lnTo>
                  <a:pt x="356541" y="148236"/>
                </a:lnTo>
                <a:lnTo>
                  <a:pt x="374124" y="164466"/>
                </a:lnTo>
                <a:lnTo>
                  <a:pt x="376543" y="182709"/>
                </a:lnTo>
                <a:lnTo>
                  <a:pt x="366215" y="221202"/>
                </a:lnTo>
                <a:lnTo>
                  <a:pt x="368633" y="239444"/>
                </a:lnTo>
                <a:lnTo>
                  <a:pt x="353468" y="241455"/>
                </a:lnTo>
                <a:lnTo>
                  <a:pt x="338303" y="243466"/>
                </a:lnTo>
                <a:lnTo>
                  <a:pt x="325556" y="263718"/>
                </a:lnTo>
                <a:lnTo>
                  <a:pt x="315228" y="302212"/>
                </a:lnTo>
                <a:lnTo>
                  <a:pt x="320065" y="338696"/>
                </a:lnTo>
                <a:lnTo>
                  <a:pt x="324902" y="375179"/>
                </a:lnTo>
                <a:lnTo>
                  <a:pt x="329739" y="411662"/>
                </a:lnTo>
                <a:lnTo>
                  <a:pt x="324248" y="486641"/>
                </a:lnTo>
                <a:lnTo>
                  <a:pt x="336341" y="577848"/>
                </a:lnTo>
                <a:lnTo>
                  <a:pt x="330849" y="652827"/>
                </a:lnTo>
                <a:lnTo>
                  <a:pt x="327776" y="746046"/>
                </a:lnTo>
                <a:lnTo>
                  <a:pt x="309539" y="841276"/>
                </a:lnTo>
                <a:lnTo>
                  <a:pt x="306466" y="934495"/>
                </a:lnTo>
                <a:lnTo>
                  <a:pt x="288228" y="1029725"/>
                </a:lnTo>
                <a:lnTo>
                  <a:pt x="254824" y="1126966"/>
                </a:lnTo>
                <a:lnTo>
                  <a:pt x="244496" y="1165460"/>
                </a:lnTo>
                <a:lnTo>
                  <a:pt x="236586" y="1222196"/>
                </a:lnTo>
                <a:lnTo>
                  <a:pt x="211093" y="1262701"/>
                </a:lnTo>
                <a:lnTo>
                  <a:pt x="198346" y="1282953"/>
                </a:lnTo>
                <a:lnTo>
                  <a:pt x="160106" y="1343710"/>
                </a:lnTo>
                <a:lnTo>
                  <a:pt x="119446" y="1386226"/>
                </a:lnTo>
                <a:lnTo>
                  <a:pt x="63622" y="1430752"/>
                </a:lnTo>
                <a:lnTo>
                  <a:pt x="20545" y="1455026"/>
                </a:lnTo>
                <a:lnTo>
                  <a:pt x="1" y="1471412"/>
                </a:lnTo>
                <a:lnTo>
                  <a:pt x="1" y="1049377"/>
                </a:lnTo>
                <a:lnTo>
                  <a:pt x="12833" y="1047676"/>
                </a:lnTo>
                <a:lnTo>
                  <a:pt x="10414" y="1029434"/>
                </a:lnTo>
                <a:lnTo>
                  <a:pt x="23161" y="1009182"/>
                </a:lnTo>
                <a:lnTo>
                  <a:pt x="33489" y="970687"/>
                </a:lnTo>
                <a:lnTo>
                  <a:pt x="43817" y="932194"/>
                </a:lnTo>
                <a:lnTo>
                  <a:pt x="38980" y="895710"/>
                </a:lnTo>
                <a:lnTo>
                  <a:pt x="46890" y="838974"/>
                </a:lnTo>
                <a:lnTo>
                  <a:pt x="54799" y="782239"/>
                </a:lnTo>
                <a:lnTo>
                  <a:pt x="55453" y="670778"/>
                </a:lnTo>
                <a:lnTo>
                  <a:pt x="58527" y="577558"/>
                </a:lnTo>
                <a:lnTo>
                  <a:pt x="61599" y="484339"/>
                </a:lnTo>
                <a:lnTo>
                  <a:pt x="67090" y="409360"/>
                </a:lnTo>
                <a:lnTo>
                  <a:pt x="57416" y="336394"/>
                </a:lnTo>
                <a:lnTo>
                  <a:pt x="37414" y="301921"/>
                </a:lnTo>
                <a:lnTo>
                  <a:pt x="32576" y="265437"/>
                </a:lnTo>
                <a:lnTo>
                  <a:pt x="14993" y="249206"/>
                </a:lnTo>
                <a:lnTo>
                  <a:pt x="1" y="251194"/>
                </a:lnTo>
                <a:lnTo>
                  <a:pt x="0" y="9883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 rot="453146">
            <a:off x="6335435" y="3029403"/>
            <a:ext cx="898290" cy="531762"/>
          </a:xfrm>
          <a:custGeom>
            <a:avLst/>
            <a:gdLst>
              <a:gd name="connsiteX0" fmla="*/ 897006 w 898290"/>
              <a:gd name="connsiteY0" fmla="*/ 170 h 531762"/>
              <a:gd name="connsiteX1" fmla="*/ 898289 w 898290"/>
              <a:gd name="connsiteY1" fmla="*/ 0 h 531762"/>
              <a:gd name="connsiteX2" fmla="*/ 898290 w 898290"/>
              <a:gd name="connsiteY2" fmla="*/ 241311 h 531762"/>
              <a:gd name="connsiteX3" fmla="*/ 898115 w 898290"/>
              <a:gd name="connsiteY3" fmla="*/ 241334 h 531762"/>
              <a:gd name="connsiteX4" fmla="*/ 850201 w 898290"/>
              <a:gd name="connsiteY4" fmla="*/ 229125 h 531762"/>
              <a:gd name="connsiteX5" fmla="*/ 835036 w 898290"/>
              <a:gd name="connsiteY5" fmla="*/ 231135 h 531762"/>
              <a:gd name="connsiteX6" fmla="*/ 804705 w 898290"/>
              <a:gd name="connsiteY6" fmla="*/ 235157 h 531762"/>
              <a:gd name="connsiteX7" fmla="*/ 774375 w 898290"/>
              <a:gd name="connsiteY7" fmla="*/ 239178 h 531762"/>
              <a:gd name="connsiteX8" fmla="*/ 728878 w 898290"/>
              <a:gd name="connsiteY8" fmla="*/ 245210 h 531762"/>
              <a:gd name="connsiteX9" fmla="*/ 653051 w 898290"/>
              <a:gd name="connsiteY9" fmla="*/ 255264 h 531762"/>
              <a:gd name="connsiteX10" fmla="*/ 564477 w 898290"/>
              <a:gd name="connsiteY10" fmla="*/ 285569 h 531762"/>
              <a:gd name="connsiteX11" fmla="*/ 460738 w 898290"/>
              <a:gd name="connsiteY11" fmla="*/ 317885 h 531762"/>
              <a:gd name="connsiteX12" fmla="*/ 356999 w 898290"/>
              <a:gd name="connsiteY12" fmla="*/ 350202 h 531762"/>
              <a:gd name="connsiteX13" fmla="*/ 298755 w 898290"/>
              <a:gd name="connsiteY13" fmla="*/ 376487 h 531762"/>
              <a:gd name="connsiteX14" fmla="*/ 238094 w 898290"/>
              <a:gd name="connsiteY14" fmla="*/ 384529 h 531762"/>
              <a:gd name="connsiteX15" fmla="*/ 195016 w 898290"/>
              <a:gd name="connsiteY15" fmla="*/ 408804 h 531762"/>
              <a:gd name="connsiteX16" fmla="*/ 151939 w 898290"/>
              <a:gd name="connsiteY16" fmla="*/ 433077 h 531762"/>
              <a:gd name="connsiteX17" fmla="*/ 124027 w 898290"/>
              <a:gd name="connsiteY17" fmla="*/ 455340 h 531762"/>
              <a:gd name="connsiteX18" fmla="*/ 93696 w 898290"/>
              <a:gd name="connsiteY18" fmla="*/ 459361 h 531762"/>
              <a:gd name="connsiteX19" fmla="*/ 65783 w 898290"/>
              <a:gd name="connsiteY19" fmla="*/ 481625 h 531762"/>
              <a:gd name="connsiteX20" fmla="*/ 37871 w 898290"/>
              <a:gd name="connsiteY20" fmla="*/ 503888 h 531762"/>
              <a:gd name="connsiteX21" fmla="*/ 9959 w 898290"/>
              <a:gd name="connsiteY21" fmla="*/ 526150 h 531762"/>
              <a:gd name="connsiteX22" fmla="*/ 0 w 898290"/>
              <a:gd name="connsiteY22" fmla="*/ 531762 h 531762"/>
              <a:gd name="connsiteX23" fmla="*/ 35628 w 898290"/>
              <a:gd name="connsiteY23" fmla="*/ 299999 h 531762"/>
              <a:gd name="connsiteX24" fmla="*/ 41598 w 898290"/>
              <a:gd name="connsiteY24" fmla="*/ 299207 h 531762"/>
              <a:gd name="connsiteX25" fmla="*/ 56764 w 898290"/>
              <a:gd name="connsiteY25" fmla="*/ 297197 h 531762"/>
              <a:gd name="connsiteX26" fmla="*/ 84676 w 898290"/>
              <a:gd name="connsiteY26" fmla="*/ 274934 h 531762"/>
              <a:gd name="connsiteX27" fmla="*/ 99841 w 898290"/>
              <a:gd name="connsiteY27" fmla="*/ 272923 h 531762"/>
              <a:gd name="connsiteX28" fmla="*/ 130172 w 898290"/>
              <a:gd name="connsiteY28" fmla="*/ 268902 h 531762"/>
              <a:gd name="connsiteX29" fmla="*/ 173249 w 898290"/>
              <a:gd name="connsiteY29" fmla="*/ 244627 h 531762"/>
              <a:gd name="connsiteX30" fmla="*/ 233911 w 898290"/>
              <a:gd name="connsiteY30" fmla="*/ 236585 h 531762"/>
              <a:gd name="connsiteX31" fmla="*/ 307319 w 898290"/>
              <a:gd name="connsiteY31" fmla="*/ 208290 h 531762"/>
              <a:gd name="connsiteX32" fmla="*/ 395893 w 898290"/>
              <a:gd name="connsiteY32" fmla="*/ 177984 h 531762"/>
              <a:gd name="connsiteX33" fmla="*/ 499633 w 898290"/>
              <a:gd name="connsiteY33" fmla="*/ 145667 h 531762"/>
              <a:gd name="connsiteX34" fmla="*/ 575459 w 898290"/>
              <a:gd name="connsiteY34" fmla="*/ 135614 h 531762"/>
              <a:gd name="connsiteX35" fmla="*/ 664033 w 898290"/>
              <a:gd name="connsiteY35" fmla="*/ 105308 h 531762"/>
              <a:gd name="connsiteX36" fmla="*/ 722276 w 898290"/>
              <a:gd name="connsiteY36" fmla="*/ 79023 h 531762"/>
              <a:gd name="connsiteX37" fmla="*/ 752607 w 898290"/>
              <a:gd name="connsiteY37" fmla="*/ 75002 h 531762"/>
              <a:gd name="connsiteX38" fmla="*/ 767773 w 898290"/>
              <a:gd name="connsiteY38" fmla="*/ 72991 h 531762"/>
              <a:gd name="connsiteX39" fmla="*/ 813269 w 898290"/>
              <a:gd name="connsiteY39" fmla="*/ 66959 h 531762"/>
              <a:gd name="connsiteX40" fmla="*/ 841181 w 898290"/>
              <a:gd name="connsiteY40" fmla="*/ 44696 h 531762"/>
              <a:gd name="connsiteX41" fmla="*/ 871511 w 898290"/>
              <a:gd name="connsiteY41" fmla="*/ 40675 h 531762"/>
              <a:gd name="connsiteX42" fmla="*/ 884259 w 898290"/>
              <a:gd name="connsiteY42" fmla="*/ 20423 h 531762"/>
              <a:gd name="connsiteX43" fmla="*/ 897006 w 898290"/>
              <a:gd name="connsiteY43" fmla="*/ 170 h 53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98290" h="531762">
                <a:moveTo>
                  <a:pt x="897006" y="170"/>
                </a:moveTo>
                <a:lnTo>
                  <a:pt x="898289" y="0"/>
                </a:lnTo>
                <a:lnTo>
                  <a:pt x="898290" y="241311"/>
                </a:lnTo>
                <a:lnTo>
                  <a:pt x="898115" y="241334"/>
                </a:lnTo>
                <a:lnTo>
                  <a:pt x="850201" y="229125"/>
                </a:lnTo>
                <a:lnTo>
                  <a:pt x="835036" y="231135"/>
                </a:lnTo>
                <a:lnTo>
                  <a:pt x="804705" y="235157"/>
                </a:lnTo>
                <a:lnTo>
                  <a:pt x="774375" y="239178"/>
                </a:lnTo>
                <a:lnTo>
                  <a:pt x="728878" y="245210"/>
                </a:lnTo>
                <a:lnTo>
                  <a:pt x="653051" y="255264"/>
                </a:lnTo>
                <a:lnTo>
                  <a:pt x="564477" y="285569"/>
                </a:lnTo>
                <a:lnTo>
                  <a:pt x="460738" y="317885"/>
                </a:lnTo>
                <a:lnTo>
                  <a:pt x="356999" y="350202"/>
                </a:lnTo>
                <a:lnTo>
                  <a:pt x="298755" y="376487"/>
                </a:lnTo>
                <a:lnTo>
                  <a:pt x="238094" y="384529"/>
                </a:lnTo>
                <a:lnTo>
                  <a:pt x="195016" y="408804"/>
                </a:lnTo>
                <a:lnTo>
                  <a:pt x="151939" y="433077"/>
                </a:lnTo>
                <a:lnTo>
                  <a:pt x="124027" y="455340"/>
                </a:lnTo>
                <a:lnTo>
                  <a:pt x="93696" y="459361"/>
                </a:lnTo>
                <a:lnTo>
                  <a:pt x="65783" y="481625"/>
                </a:lnTo>
                <a:lnTo>
                  <a:pt x="37871" y="503888"/>
                </a:lnTo>
                <a:lnTo>
                  <a:pt x="9959" y="526150"/>
                </a:lnTo>
                <a:lnTo>
                  <a:pt x="0" y="531762"/>
                </a:lnTo>
                <a:lnTo>
                  <a:pt x="35628" y="299999"/>
                </a:lnTo>
                <a:lnTo>
                  <a:pt x="41598" y="299207"/>
                </a:lnTo>
                <a:lnTo>
                  <a:pt x="56764" y="297197"/>
                </a:lnTo>
                <a:lnTo>
                  <a:pt x="84676" y="274934"/>
                </a:lnTo>
                <a:lnTo>
                  <a:pt x="99841" y="272923"/>
                </a:lnTo>
                <a:lnTo>
                  <a:pt x="130172" y="268902"/>
                </a:lnTo>
                <a:lnTo>
                  <a:pt x="173249" y="244627"/>
                </a:lnTo>
                <a:lnTo>
                  <a:pt x="233911" y="236585"/>
                </a:lnTo>
                <a:lnTo>
                  <a:pt x="307319" y="208290"/>
                </a:lnTo>
                <a:lnTo>
                  <a:pt x="395893" y="177984"/>
                </a:lnTo>
                <a:lnTo>
                  <a:pt x="499633" y="145667"/>
                </a:lnTo>
                <a:lnTo>
                  <a:pt x="575459" y="135614"/>
                </a:lnTo>
                <a:lnTo>
                  <a:pt x="664033" y="105308"/>
                </a:lnTo>
                <a:lnTo>
                  <a:pt x="722276" y="79023"/>
                </a:lnTo>
                <a:lnTo>
                  <a:pt x="752607" y="75002"/>
                </a:lnTo>
                <a:lnTo>
                  <a:pt x="767773" y="72991"/>
                </a:lnTo>
                <a:lnTo>
                  <a:pt x="813269" y="66959"/>
                </a:lnTo>
                <a:lnTo>
                  <a:pt x="841181" y="44696"/>
                </a:lnTo>
                <a:lnTo>
                  <a:pt x="871511" y="40675"/>
                </a:lnTo>
                <a:lnTo>
                  <a:pt x="884259" y="20423"/>
                </a:lnTo>
                <a:lnTo>
                  <a:pt x="897006" y="170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 rot="453146">
            <a:off x="6735049" y="4095274"/>
            <a:ext cx="366304" cy="431933"/>
          </a:xfrm>
          <a:custGeom>
            <a:avLst/>
            <a:gdLst>
              <a:gd name="connsiteX0" fmla="*/ 12747 w 366304"/>
              <a:gd name="connsiteY0" fmla="*/ 28313 h 431933"/>
              <a:gd name="connsiteX1" fmla="*/ 43078 w 366304"/>
              <a:gd name="connsiteY1" fmla="*/ 24292 h 431933"/>
              <a:gd name="connsiteX2" fmla="*/ 73409 w 366304"/>
              <a:gd name="connsiteY2" fmla="*/ 20270 h 431933"/>
              <a:gd name="connsiteX3" fmla="*/ 88574 w 366304"/>
              <a:gd name="connsiteY3" fmla="*/ 18260 h 431933"/>
              <a:gd name="connsiteX4" fmla="*/ 118905 w 366304"/>
              <a:gd name="connsiteY4" fmla="*/ 14238 h 431933"/>
              <a:gd name="connsiteX5" fmla="*/ 151654 w 366304"/>
              <a:gd name="connsiteY5" fmla="*/ 28459 h 431933"/>
              <a:gd name="connsiteX6" fmla="*/ 214735 w 366304"/>
              <a:gd name="connsiteY6" fmla="*/ 38658 h 431933"/>
              <a:gd name="connsiteX7" fmla="*/ 262649 w 366304"/>
              <a:gd name="connsiteY7" fmla="*/ 50868 h 431933"/>
              <a:gd name="connsiteX8" fmla="*/ 292980 w 366304"/>
              <a:gd name="connsiteY8" fmla="*/ 46847 h 431933"/>
              <a:gd name="connsiteX9" fmla="*/ 308145 w 366304"/>
              <a:gd name="connsiteY9" fmla="*/ 44836 h 431933"/>
              <a:gd name="connsiteX10" fmla="*/ 323311 w 366304"/>
              <a:gd name="connsiteY10" fmla="*/ 42826 h 431933"/>
              <a:gd name="connsiteX11" fmla="*/ 338477 w 366304"/>
              <a:gd name="connsiteY11" fmla="*/ 40815 h 431933"/>
              <a:gd name="connsiteX12" fmla="*/ 363970 w 366304"/>
              <a:gd name="connsiteY12" fmla="*/ 310 h 431933"/>
              <a:gd name="connsiteX13" fmla="*/ 366304 w 366304"/>
              <a:gd name="connsiteY13" fmla="*/ 0 h 431933"/>
              <a:gd name="connsiteX14" fmla="*/ 366304 w 366304"/>
              <a:gd name="connsiteY14" fmla="*/ 422035 h 431933"/>
              <a:gd name="connsiteX15" fmla="*/ 358935 w 366304"/>
              <a:gd name="connsiteY15" fmla="*/ 427912 h 431933"/>
              <a:gd name="connsiteX16" fmla="*/ 328604 w 366304"/>
              <a:gd name="connsiteY16" fmla="*/ 431933 h 431933"/>
              <a:gd name="connsiteX17" fmla="*/ 311020 w 366304"/>
              <a:gd name="connsiteY17" fmla="*/ 415703 h 431933"/>
              <a:gd name="connsiteX18" fmla="*/ 293436 w 366304"/>
              <a:gd name="connsiteY18" fmla="*/ 399471 h 431933"/>
              <a:gd name="connsiteX19" fmla="*/ 275853 w 366304"/>
              <a:gd name="connsiteY19" fmla="*/ 383240 h 431933"/>
              <a:gd name="connsiteX20" fmla="*/ 271016 w 366304"/>
              <a:gd name="connsiteY20" fmla="*/ 346756 h 431933"/>
              <a:gd name="connsiteX21" fmla="*/ 251013 w 366304"/>
              <a:gd name="connsiteY21" fmla="*/ 312284 h 431933"/>
              <a:gd name="connsiteX22" fmla="*/ 213426 w 366304"/>
              <a:gd name="connsiteY22" fmla="*/ 261581 h 431933"/>
              <a:gd name="connsiteX23" fmla="*/ 178258 w 366304"/>
              <a:gd name="connsiteY23" fmla="*/ 229118 h 431933"/>
              <a:gd name="connsiteX24" fmla="*/ 125507 w 366304"/>
              <a:gd name="connsiteY24" fmla="*/ 180425 h 431933"/>
              <a:gd name="connsiteX25" fmla="*/ 92758 w 366304"/>
              <a:gd name="connsiteY25" fmla="*/ 166204 h 431933"/>
              <a:gd name="connsiteX26" fmla="*/ 75174 w 366304"/>
              <a:gd name="connsiteY26" fmla="*/ 149974 h 431933"/>
              <a:gd name="connsiteX27" fmla="*/ 57589 w 366304"/>
              <a:gd name="connsiteY27" fmla="*/ 133743 h 431933"/>
              <a:gd name="connsiteX28" fmla="*/ 40005 w 366304"/>
              <a:gd name="connsiteY28" fmla="*/ 117511 h 431933"/>
              <a:gd name="connsiteX29" fmla="*/ 22421 w 366304"/>
              <a:gd name="connsiteY29" fmla="*/ 101281 h 431933"/>
              <a:gd name="connsiteX30" fmla="*/ 20003 w 366304"/>
              <a:gd name="connsiteY30" fmla="*/ 83039 h 431933"/>
              <a:gd name="connsiteX31" fmla="*/ 2419 w 366304"/>
              <a:gd name="connsiteY31" fmla="*/ 66808 h 431933"/>
              <a:gd name="connsiteX32" fmla="*/ 0 w 366304"/>
              <a:gd name="connsiteY32" fmla="*/ 48566 h 431933"/>
              <a:gd name="connsiteX33" fmla="*/ 12747 w 366304"/>
              <a:gd name="connsiteY33" fmla="*/ 28313 h 43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6304" h="431933">
                <a:moveTo>
                  <a:pt x="12747" y="28313"/>
                </a:moveTo>
                <a:lnTo>
                  <a:pt x="43078" y="24292"/>
                </a:lnTo>
                <a:lnTo>
                  <a:pt x="73409" y="20270"/>
                </a:lnTo>
                <a:lnTo>
                  <a:pt x="88574" y="18260"/>
                </a:lnTo>
                <a:lnTo>
                  <a:pt x="118905" y="14238"/>
                </a:lnTo>
                <a:lnTo>
                  <a:pt x="151654" y="28459"/>
                </a:lnTo>
                <a:lnTo>
                  <a:pt x="214735" y="38658"/>
                </a:lnTo>
                <a:lnTo>
                  <a:pt x="262649" y="50868"/>
                </a:lnTo>
                <a:lnTo>
                  <a:pt x="292980" y="46847"/>
                </a:lnTo>
                <a:lnTo>
                  <a:pt x="308145" y="44836"/>
                </a:lnTo>
                <a:lnTo>
                  <a:pt x="323311" y="42826"/>
                </a:lnTo>
                <a:lnTo>
                  <a:pt x="338477" y="40815"/>
                </a:lnTo>
                <a:lnTo>
                  <a:pt x="363970" y="310"/>
                </a:lnTo>
                <a:lnTo>
                  <a:pt x="366304" y="0"/>
                </a:lnTo>
                <a:lnTo>
                  <a:pt x="366304" y="422035"/>
                </a:lnTo>
                <a:lnTo>
                  <a:pt x="358935" y="427912"/>
                </a:lnTo>
                <a:lnTo>
                  <a:pt x="328604" y="431933"/>
                </a:lnTo>
                <a:lnTo>
                  <a:pt x="311020" y="415703"/>
                </a:lnTo>
                <a:lnTo>
                  <a:pt x="293436" y="399471"/>
                </a:lnTo>
                <a:lnTo>
                  <a:pt x="275853" y="383240"/>
                </a:lnTo>
                <a:lnTo>
                  <a:pt x="271016" y="346756"/>
                </a:lnTo>
                <a:lnTo>
                  <a:pt x="251013" y="312284"/>
                </a:lnTo>
                <a:lnTo>
                  <a:pt x="213426" y="261581"/>
                </a:lnTo>
                <a:lnTo>
                  <a:pt x="178258" y="229118"/>
                </a:lnTo>
                <a:lnTo>
                  <a:pt x="125507" y="180425"/>
                </a:lnTo>
                <a:lnTo>
                  <a:pt x="92758" y="166204"/>
                </a:lnTo>
                <a:lnTo>
                  <a:pt x="75174" y="149974"/>
                </a:lnTo>
                <a:lnTo>
                  <a:pt x="57589" y="133743"/>
                </a:lnTo>
                <a:lnTo>
                  <a:pt x="40005" y="117511"/>
                </a:lnTo>
                <a:lnTo>
                  <a:pt x="22421" y="101281"/>
                </a:lnTo>
                <a:lnTo>
                  <a:pt x="20003" y="83039"/>
                </a:lnTo>
                <a:lnTo>
                  <a:pt x="2419" y="66808"/>
                </a:lnTo>
                <a:lnTo>
                  <a:pt x="0" y="48566"/>
                </a:lnTo>
                <a:lnTo>
                  <a:pt x="12747" y="28313"/>
                </a:lnTo>
                <a:close/>
              </a:path>
            </a:pathLst>
          </a:cu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1074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2018-06-26T06:18:00Z</dcterms:created>
  <dcterms:modified xsi:type="dcterms:W3CDTF">2018-06-26T06:18:11Z</dcterms:modified>
</cp:coreProperties>
</file>