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36" r:id="rId2"/>
    <p:sldId id="43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4E20AC0-FDA6-4822-AC02-6A853B8EDA2A}"/>
              </a:ext>
            </a:extLst>
          </p:cNvPr>
          <p:cNvGrpSpPr/>
          <p:nvPr userDrawn="1"/>
        </p:nvGrpSpPr>
        <p:grpSpPr>
          <a:xfrm>
            <a:off x="985422" y="979435"/>
            <a:ext cx="10238912" cy="4401980"/>
            <a:chOff x="976544" y="429019"/>
            <a:chExt cx="10238912" cy="44019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0CAE1B-02D0-4F7E-B35F-EBDC0821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544" y="429019"/>
              <a:ext cx="10238912" cy="44019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15AA09-B5CC-4EF1-97F5-884E5C7A0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056" y="3478431"/>
              <a:ext cx="1349442" cy="13424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C1320A-9FA4-45AF-BF81-A01A4A779948}"/>
                </a:ext>
              </a:extLst>
            </p:cNvPr>
            <p:cNvSpPr txBox="1"/>
            <p:nvPr/>
          </p:nvSpPr>
          <p:spPr>
            <a:xfrm>
              <a:off x="2361498" y="3888046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>
                  <a:solidFill>
                    <a:srgbClr val="244290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课程顾问微信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844471-D18B-4F75-AF4C-64DF14A4B2BF}"/>
                </a:ext>
              </a:extLst>
            </p:cNvPr>
            <p:cNvSpPr txBox="1"/>
            <p:nvPr/>
          </p:nvSpPr>
          <p:spPr>
            <a:xfrm>
              <a:off x="1962001" y="4301573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4FBCBF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18610241709</a:t>
              </a:r>
              <a:endParaRPr lang="zh-CN" altLang="en-US" sz="2800" dirty="0">
                <a:solidFill>
                  <a:srgbClr val="4FBCBF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578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709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CD5BC7EE-022A-4CCB-AD80-D06AD71DAE76}"/>
              </a:ext>
            </a:extLst>
          </p:cNvPr>
          <p:cNvSpPr/>
          <p:nvPr userDrawn="1"/>
        </p:nvSpPr>
        <p:spPr>
          <a:xfrm>
            <a:off x="7878674" y="1533292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DD39FA-B888-478E-8E0D-FF4B2E082D86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C21AEEE3-81F5-4F71-B1CA-45BB1E43DB5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E64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0391FC-56CD-45C7-AFFC-7D97EEAB719A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B287435-DC74-4965-9272-E41025F66E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</p:spTree>
    <p:extLst>
      <p:ext uri="{BB962C8B-B14F-4D97-AF65-F5344CB8AC3E}">
        <p14:creationId xmlns:p14="http://schemas.microsoft.com/office/powerpoint/2010/main" val="1990699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1AE13ABF-A83A-438B-9718-A8C3D2287995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EECB6C"/>
          </a:solidFill>
        </p:grpSpPr>
        <p:sp>
          <p:nvSpPr>
            <p:cNvPr id="9" name="流程图: 手动操作 8">
              <a:extLst>
                <a:ext uri="{FF2B5EF4-FFF2-40B4-BE49-F238E27FC236}">
                  <a16:creationId xmlns:a16="http://schemas.microsoft.com/office/drawing/2014/main" id="{1519AE74-34E2-47D5-882F-92C40CB8F0F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75778EC-9FAE-447A-AD40-28FA2904B246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三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8110440" y="71785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4719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131415" y="1518438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782881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四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0230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535019" y="211836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CF9B38B-40BB-4CA5-90A8-2B543A6E2B18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1B064"/>
          </a:solidFill>
        </p:grpSpPr>
        <p:sp>
          <p:nvSpPr>
            <p:cNvPr id="13" name="流程图: 手动操作 12">
              <a:extLst>
                <a:ext uri="{FF2B5EF4-FFF2-40B4-BE49-F238E27FC236}">
                  <a16:creationId xmlns:a16="http://schemas.microsoft.com/office/drawing/2014/main" id="{D9653256-ABF4-4C2A-BF2F-61B11109C155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F49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974E6D1-0EA0-4DE0-A132-2DD3E678F764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五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1294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2574026" y="1820418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EA53858-9D4A-445B-9DF3-0B4A6E37E990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45A7D1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7EDA187E-E0BF-455F-AD7C-BB9053B23D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37565C0-C83F-4591-B3A5-B85C6D047409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六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7958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906E088-618D-4BE0-B59D-2100D4B0C574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866ED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0D72D27C-89D2-4485-8006-986BCA6FA330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755CD93-7B75-4A53-8318-50F3F928A541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七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6000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B7583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八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3893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FFB300"/>
          </a:solidFill>
        </p:grpSpPr>
        <p:sp>
          <p:nvSpPr>
            <p:cNvPr id="6" name="流程图: 手动操作 5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九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8" name="矩形 9">
            <a:extLst/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9" name="椭圆 4">
            <a:extLst/>
          </p:cNvPr>
          <p:cNvSpPr/>
          <p:nvPr userDrawn="1"/>
        </p:nvSpPr>
        <p:spPr>
          <a:xfrm>
            <a:off x="4036134" y="1695212"/>
            <a:ext cx="3798012" cy="3798012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9966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A83C2"/>
          </a:solidFill>
        </p:grpSpPr>
        <p:sp>
          <p:nvSpPr>
            <p:cNvPr id="8" name="流程图: 手动操作 7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1623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752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54E793-B933-4738-AC7E-23FDE307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2E5FFA-7618-4A37-A6CE-50564D3D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479E7-FED2-4352-8EAB-6FE9B36B4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4E16-B072-4DBB-88EA-F56F31A39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524E8-C268-49B7-A93E-F3F4094B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81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哭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066" y="4742519"/>
            <a:ext cx="1057423" cy="1076475"/>
          </a:xfrm>
          <a:prstGeom prst="rect">
            <a:avLst/>
          </a:prstGeom>
        </p:spPr>
      </p:pic>
      <p:pic>
        <p:nvPicPr>
          <p:cNvPr id="4" name="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94" y="4742519"/>
            <a:ext cx="1009791" cy="103837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131566" y="2323469"/>
            <a:ext cx="7007516" cy="3472568"/>
            <a:chOff x="3048644" y="1401459"/>
            <a:chExt cx="8813902" cy="4367722"/>
          </a:xfrm>
        </p:grpSpPr>
        <p:pic>
          <p:nvPicPr>
            <p:cNvPr id="5" name="图片 4">
              <a:extLst/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644" y="4396793"/>
              <a:ext cx="1361992" cy="1372388"/>
            </a:xfrm>
            <a:prstGeom prst="rect">
              <a:avLst/>
            </a:prstGeom>
          </p:spPr>
        </p:pic>
        <p:pic>
          <p:nvPicPr>
            <p:cNvPr id="6" name="图片 5">
              <a:extLst/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9026" y="4396793"/>
              <a:ext cx="1361992" cy="1372388"/>
            </a:xfrm>
            <a:prstGeom prst="rect">
              <a:avLst/>
            </a:prstGeom>
          </p:spPr>
        </p:pic>
        <p:pic>
          <p:nvPicPr>
            <p:cNvPr id="7" name="图片 6">
              <a:extLst/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9408" y="4377741"/>
              <a:ext cx="1361992" cy="1372388"/>
            </a:xfrm>
            <a:prstGeom prst="rect">
              <a:avLst/>
            </a:prstGeom>
          </p:spPr>
        </p:pic>
        <p:pic>
          <p:nvPicPr>
            <p:cNvPr id="8" name="图片 7">
              <a:extLst/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90" y="4377741"/>
              <a:ext cx="1361992" cy="1372388"/>
            </a:xfrm>
            <a:prstGeom prst="rect">
              <a:avLst/>
            </a:prstGeom>
          </p:spPr>
        </p:pic>
        <p:pic>
          <p:nvPicPr>
            <p:cNvPr id="9" name="图片 8">
              <a:extLst/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9026" y="2908652"/>
              <a:ext cx="1361992" cy="1372388"/>
            </a:xfrm>
            <a:prstGeom prst="rect">
              <a:avLst/>
            </a:prstGeom>
          </p:spPr>
        </p:pic>
        <p:pic>
          <p:nvPicPr>
            <p:cNvPr id="10" name="图片 9">
              <a:extLst/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9408" y="2908652"/>
              <a:ext cx="1361992" cy="1372388"/>
            </a:xfrm>
            <a:prstGeom prst="rect">
              <a:avLst/>
            </a:prstGeom>
          </p:spPr>
        </p:pic>
        <p:pic>
          <p:nvPicPr>
            <p:cNvPr id="11" name="图片 10">
              <a:extLst/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90" y="2889600"/>
              <a:ext cx="1361992" cy="1372388"/>
            </a:xfrm>
            <a:prstGeom prst="rect">
              <a:avLst/>
            </a:prstGeom>
          </p:spPr>
        </p:pic>
        <p:pic>
          <p:nvPicPr>
            <p:cNvPr id="12" name="图片 11">
              <a:extLst/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0172" y="2889600"/>
              <a:ext cx="1361992" cy="1372388"/>
            </a:xfrm>
            <a:prstGeom prst="rect">
              <a:avLst/>
            </a:prstGeom>
          </p:spPr>
        </p:pic>
        <p:pic>
          <p:nvPicPr>
            <p:cNvPr id="13" name="图片 12">
              <a:extLst/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9408" y="1420511"/>
              <a:ext cx="1361992" cy="1372388"/>
            </a:xfrm>
            <a:prstGeom prst="rect">
              <a:avLst/>
            </a:prstGeom>
          </p:spPr>
        </p:pic>
        <p:pic>
          <p:nvPicPr>
            <p:cNvPr id="14" name="图片 13">
              <a:extLst/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90" y="1420511"/>
              <a:ext cx="1361992" cy="1372388"/>
            </a:xfrm>
            <a:prstGeom prst="rect">
              <a:avLst/>
            </a:prstGeom>
          </p:spPr>
        </p:pic>
        <p:pic>
          <p:nvPicPr>
            <p:cNvPr id="15" name="图片 14">
              <a:extLst/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0172" y="1401459"/>
              <a:ext cx="1361992" cy="1372388"/>
            </a:xfrm>
            <a:prstGeom prst="rect">
              <a:avLst/>
            </a:prstGeom>
          </p:spPr>
        </p:pic>
        <p:pic>
          <p:nvPicPr>
            <p:cNvPr id="16" name="图片 15">
              <a:extLst/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0554" y="1401459"/>
              <a:ext cx="1361992" cy="1372388"/>
            </a:xfrm>
            <a:prstGeom prst="rect">
              <a:avLst/>
            </a:prstGeom>
          </p:spPr>
        </p:pic>
      </p:grpSp>
      <p:sp>
        <p:nvSpPr>
          <p:cNvPr id="19" name="蚊"/>
          <p:cNvSpPr/>
          <p:nvPr/>
        </p:nvSpPr>
        <p:spPr>
          <a:xfrm>
            <a:off x="4315845" y="4704917"/>
            <a:ext cx="1083508" cy="1091120"/>
          </a:xfrm>
          <a:prstGeom prst="rect">
            <a:avLst/>
          </a:prstGeom>
          <a:solidFill>
            <a:schemeClr val="bg2">
              <a:lumMod val="50000"/>
              <a:alpha val="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蚊</a:t>
            </a:r>
          </a:p>
        </p:txBody>
      </p:sp>
      <p:sp>
        <p:nvSpPr>
          <p:cNvPr id="20" name="吗"/>
          <p:cNvSpPr/>
          <p:nvPr/>
        </p:nvSpPr>
        <p:spPr>
          <a:xfrm>
            <a:off x="5500777" y="4689769"/>
            <a:ext cx="1083508" cy="1091120"/>
          </a:xfrm>
          <a:prstGeom prst="rect">
            <a:avLst/>
          </a:prstGeom>
          <a:solidFill>
            <a:schemeClr val="bg2">
              <a:lumMod val="50000"/>
              <a:alpha val="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吗</a:t>
            </a:r>
          </a:p>
        </p:txBody>
      </p:sp>
      <p:sp>
        <p:nvSpPr>
          <p:cNvPr id="21" name="妈"/>
          <p:cNvSpPr/>
          <p:nvPr/>
        </p:nvSpPr>
        <p:spPr>
          <a:xfrm>
            <a:off x="6685709" y="4689769"/>
            <a:ext cx="1083508" cy="1091120"/>
          </a:xfrm>
          <a:prstGeom prst="rect">
            <a:avLst/>
          </a:prstGeom>
          <a:solidFill>
            <a:schemeClr val="bg2">
              <a:lumMod val="50000"/>
              <a:alpha val="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妈</a:t>
            </a:r>
          </a:p>
        </p:txBody>
      </p:sp>
      <p:sp>
        <p:nvSpPr>
          <p:cNvPr id="25" name="过"/>
          <p:cNvSpPr/>
          <p:nvPr/>
        </p:nvSpPr>
        <p:spPr>
          <a:xfrm>
            <a:off x="5500778" y="3521766"/>
            <a:ext cx="1083508" cy="1091120"/>
          </a:xfrm>
          <a:prstGeom prst="rect">
            <a:avLst/>
          </a:prstGeom>
          <a:solidFill>
            <a:schemeClr val="bg2">
              <a:lumMod val="50000"/>
              <a:alpha val="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过</a:t>
            </a:r>
          </a:p>
        </p:txBody>
      </p:sp>
      <p:sp>
        <p:nvSpPr>
          <p:cNvPr id="26" name="讨"/>
          <p:cNvSpPr/>
          <p:nvPr/>
        </p:nvSpPr>
        <p:spPr>
          <a:xfrm>
            <a:off x="6685710" y="3506618"/>
            <a:ext cx="1083508" cy="1091120"/>
          </a:xfrm>
          <a:prstGeom prst="rect">
            <a:avLst/>
          </a:prstGeom>
          <a:solidFill>
            <a:schemeClr val="bg2">
              <a:lumMod val="50000"/>
              <a:alpha val="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讨</a:t>
            </a:r>
          </a:p>
        </p:txBody>
      </p:sp>
      <p:sp>
        <p:nvSpPr>
          <p:cNvPr id="27" name="时"/>
          <p:cNvSpPr/>
          <p:nvPr/>
        </p:nvSpPr>
        <p:spPr>
          <a:xfrm>
            <a:off x="7870642" y="3506618"/>
            <a:ext cx="1083508" cy="1091120"/>
          </a:xfrm>
          <a:prstGeom prst="rect">
            <a:avLst/>
          </a:prstGeom>
          <a:solidFill>
            <a:schemeClr val="bg2">
              <a:lumMod val="50000"/>
              <a:alpha val="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时</a:t>
            </a:r>
          </a:p>
        </p:txBody>
      </p:sp>
      <p:sp>
        <p:nvSpPr>
          <p:cNvPr id="28" name="低"/>
          <p:cNvSpPr/>
          <p:nvPr/>
        </p:nvSpPr>
        <p:spPr>
          <a:xfrm>
            <a:off x="6685710" y="2338616"/>
            <a:ext cx="1083508" cy="1091120"/>
          </a:xfrm>
          <a:prstGeom prst="rect">
            <a:avLst/>
          </a:prstGeom>
          <a:solidFill>
            <a:schemeClr val="bg2">
              <a:lumMod val="50000"/>
              <a:alpha val="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低</a:t>
            </a:r>
          </a:p>
        </p:txBody>
      </p:sp>
      <p:sp>
        <p:nvSpPr>
          <p:cNvPr id="29" name="纸"/>
          <p:cNvSpPr/>
          <p:nvPr/>
        </p:nvSpPr>
        <p:spPr>
          <a:xfrm>
            <a:off x="7870642" y="2323468"/>
            <a:ext cx="1083508" cy="1091120"/>
          </a:xfrm>
          <a:prstGeom prst="rect">
            <a:avLst/>
          </a:prstGeom>
          <a:solidFill>
            <a:schemeClr val="bg2">
              <a:lumMod val="50000"/>
              <a:alpha val="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纸</a:t>
            </a:r>
          </a:p>
        </p:txBody>
      </p:sp>
      <p:sp>
        <p:nvSpPr>
          <p:cNvPr id="30" name="系"/>
          <p:cNvSpPr/>
          <p:nvPr/>
        </p:nvSpPr>
        <p:spPr>
          <a:xfrm>
            <a:off x="9055574" y="2323468"/>
            <a:ext cx="1083508" cy="1091120"/>
          </a:xfrm>
          <a:prstGeom prst="rect">
            <a:avLst/>
          </a:prstGeom>
          <a:solidFill>
            <a:schemeClr val="bg2">
              <a:lumMod val="50000"/>
              <a:alpha val="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系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4515799" y="3760194"/>
            <a:ext cx="683602" cy="614264"/>
            <a:chOff x="4937325" y="869035"/>
            <a:chExt cx="2360212" cy="2120812"/>
          </a:xfrm>
          <a:solidFill>
            <a:srgbClr val="E8B934"/>
          </a:solidFill>
        </p:grpSpPr>
        <p:sp>
          <p:nvSpPr>
            <p:cNvPr id="31" name="Freeform 472">
              <a:extLst/>
            </p:cNvPr>
            <p:cNvSpPr>
              <a:spLocks/>
            </p:cNvSpPr>
            <p:nvPr/>
          </p:nvSpPr>
          <p:spPr bwMode="auto">
            <a:xfrm>
              <a:off x="4984886" y="1543841"/>
              <a:ext cx="636129" cy="971423"/>
            </a:xfrm>
            <a:custGeom>
              <a:avLst/>
              <a:gdLst>
                <a:gd name="T0" fmla="*/ 16 w 107"/>
                <a:gd name="T1" fmla="*/ 36 h 131"/>
                <a:gd name="T2" fmla="*/ 8 w 107"/>
                <a:gd name="T3" fmla="*/ 36 h 131"/>
                <a:gd name="T4" fmla="*/ 0 w 107"/>
                <a:gd name="T5" fmla="*/ 28 h 131"/>
                <a:gd name="T6" fmla="*/ 0 w 107"/>
                <a:gd name="T7" fmla="*/ 24 h 131"/>
                <a:gd name="T8" fmla="*/ 20 w 107"/>
                <a:gd name="T9" fmla="*/ 20 h 131"/>
                <a:gd name="T10" fmla="*/ 36 w 107"/>
                <a:gd name="T11" fmla="*/ 16 h 131"/>
                <a:gd name="T12" fmla="*/ 48 w 107"/>
                <a:gd name="T13" fmla="*/ 12 h 131"/>
                <a:gd name="T14" fmla="*/ 52 w 107"/>
                <a:gd name="T15" fmla="*/ 8 h 131"/>
                <a:gd name="T16" fmla="*/ 63 w 107"/>
                <a:gd name="T17" fmla="*/ 0 h 131"/>
                <a:gd name="T18" fmla="*/ 71 w 107"/>
                <a:gd name="T19" fmla="*/ 0 h 131"/>
                <a:gd name="T20" fmla="*/ 83 w 107"/>
                <a:gd name="T21" fmla="*/ 4 h 131"/>
                <a:gd name="T22" fmla="*/ 99 w 107"/>
                <a:gd name="T23" fmla="*/ 12 h 131"/>
                <a:gd name="T24" fmla="*/ 107 w 107"/>
                <a:gd name="T25" fmla="*/ 20 h 131"/>
                <a:gd name="T26" fmla="*/ 107 w 107"/>
                <a:gd name="T27" fmla="*/ 28 h 131"/>
                <a:gd name="T28" fmla="*/ 99 w 107"/>
                <a:gd name="T29" fmla="*/ 32 h 131"/>
                <a:gd name="T30" fmla="*/ 95 w 107"/>
                <a:gd name="T31" fmla="*/ 36 h 131"/>
                <a:gd name="T32" fmla="*/ 87 w 107"/>
                <a:gd name="T33" fmla="*/ 44 h 131"/>
                <a:gd name="T34" fmla="*/ 83 w 107"/>
                <a:gd name="T35" fmla="*/ 56 h 131"/>
                <a:gd name="T36" fmla="*/ 83 w 107"/>
                <a:gd name="T37" fmla="*/ 60 h 131"/>
                <a:gd name="T38" fmla="*/ 83 w 107"/>
                <a:gd name="T39" fmla="*/ 68 h 131"/>
                <a:gd name="T40" fmla="*/ 87 w 107"/>
                <a:gd name="T41" fmla="*/ 84 h 131"/>
                <a:gd name="T42" fmla="*/ 91 w 107"/>
                <a:gd name="T43" fmla="*/ 103 h 131"/>
                <a:gd name="T44" fmla="*/ 95 w 107"/>
                <a:gd name="T45" fmla="*/ 131 h 131"/>
                <a:gd name="T46" fmla="*/ 71 w 107"/>
                <a:gd name="T47" fmla="*/ 123 h 131"/>
                <a:gd name="T48" fmla="*/ 63 w 107"/>
                <a:gd name="T49" fmla="*/ 95 h 131"/>
                <a:gd name="T50" fmla="*/ 56 w 107"/>
                <a:gd name="T51" fmla="*/ 80 h 131"/>
                <a:gd name="T52" fmla="*/ 52 w 107"/>
                <a:gd name="T53" fmla="*/ 64 h 131"/>
                <a:gd name="T54" fmla="*/ 56 w 107"/>
                <a:gd name="T55" fmla="*/ 44 h 131"/>
                <a:gd name="T56" fmla="*/ 59 w 107"/>
                <a:gd name="T57" fmla="*/ 36 h 131"/>
                <a:gd name="T58" fmla="*/ 59 w 107"/>
                <a:gd name="T59" fmla="*/ 32 h 131"/>
                <a:gd name="T60" fmla="*/ 56 w 107"/>
                <a:gd name="T61" fmla="*/ 32 h 131"/>
                <a:gd name="T62" fmla="*/ 48 w 107"/>
                <a:gd name="T63" fmla="*/ 36 h 131"/>
                <a:gd name="T64" fmla="*/ 28 w 107"/>
                <a:gd name="T65" fmla="*/ 40 h 131"/>
                <a:gd name="T66" fmla="*/ 20 w 107"/>
                <a:gd name="T67" fmla="*/ 3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131">
                  <a:moveTo>
                    <a:pt x="20" y="36"/>
                  </a:moveTo>
                  <a:lnTo>
                    <a:pt x="16" y="36"/>
                  </a:lnTo>
                  <a:lnTo>
                    <a:pt x="12" y="36"/>
                  </a:lnTo>
                  <a:lnTo>
                    <a:pt x="8" y="36"/>
                  </a:lnTo>
                  <a:lnTo>
                    <a:pt x="4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12" y="20"/>
                  </a:lnTo>
                  <a:lnTo>
                    <a:pt x="20" y="20"/>
                  </a:lnTo>
                  <a:lnTo>
                    <a:pt x="32" y="16"/>
                  </a:lnTo>
                  <a:lnTo>
                    <a:pt x="36" y="16"/>
                  </a:lnTo>
                  <a:lnTo>
                    <a:pt x="44" y="12"/>
                  </a:lnTo>
                  <a:lnTo>
                    <a:pt x="48" y="12"/>
                  </a:lnTo>
                  <a:lnTo>
                    <a:pt x="52" y="12"/>
                  </a:lnTo>
                  <a:lnTo>
                    <a:pt x="52" y="8"/>
                  </a:lnTo>
                  <a:lnTo>
                    <a:pt x="59" y="4"/>
                  </a:lnTo>
                  <a:lnTo>
                    <a:pt x="63" y="0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5" y="0"/>
                  </a:lnTo>
                  <a:lnTo>
                    <a:pt x="83" y="4"/>
                  </a:lnTo>
                  <a:lnTo>
                    <a:pt x="91" y="8"/>
                  </a:lnTo>
                  <a:lnTo>
                    <a:pt x="99" y="12"/>
                  </a:lnTo>
                  <a:lnTo>
                    <a:pt x="103" y="16"/>
                  </a:lnTo>
                  <a:lnTo>
                    <a:pt x="107" y="20"/>
                  </a:lnTo>
                  <a:lnTo>
                    <a:pt x="107" y="24"/>
                  </a:lnTo>
                  <a:lnTo>
                    <a:pt x="107" y="28"/>
                  </a:lnTo>
                  <a:lnTo>
                    <a:pt x="103" y="32"/>
                  </a:lnTo>
                  <a:lnTo>
                    <a:pt x="99" y="32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1" y="40"/>
                  </a:lnTo>
                  <a:lnTo>
                    <a:pt x="87" y="44"/>
                  </a:lnTo>
                  <a:lnTo>
                    <a:pt x="87" y="52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60"/>
                  </a:lnTo>
                  <a:lnTo>
                    <a:pt x="79" y="64"/>
                  </a:lnTo>
                  <a:lnTo>
                    <a:pt x="83" y="68"/>
                  </a:lnTo>
                  <a:lnTo>
                    <a:pt x="83" y="76"/>
                  </a:lnTo>
                  <a:lnTo>
                    <a:pt x="87" y="84"/>
                  </a:lnTo>
                  <a:lnTo>
                    <a:pt x="91" y="91"/>
                  </a:lnTo>
                  <a:lnTo>
                    <a:pt x="91" y="103"/>
                  </a:lnTo>
                  <a:lnTo>
                    <a:pt x="95" y="119"/>
                  </a:lnTo>
                  <a:lnTo>
                    <a:pt x="95" y="131"/>
                  </a:lnTo>
                  <a:lnTo>
                    <a:pt x="71" y="131"/>
                  </a:lnTo>
                  <a:lnTo>
                    <a:pt x="71" y="123"/>
                  </a:lnTo>
                  <a:lnTo>
                    <a:pt x="67" y="111"/>
                  </a:lnTo>
                  <a:lnTo>
                    <a:pt x="63" y="95"/>
                  </a:lnTo>
                  <a:lnTo>
                    <a:pt x="56" y="87"/>
                  </a:lnTo>
                  <a:lnTo>
                    <a:pt x="56" y="80"/>
                  </a:lnTo>
                  <a:lnTo>
                    <a:pt x="52" y="72"/>
                  </a:lnTo>
                  <a:lnTo>
                    <a:pt x="52" y="64"/>
                  </a:lnTo>
                  <a:lnTo>
                    <a:pt x="52" y="56"/>
                  </a:lnTo>
                  <a:lnTo>
                    <a:pt x="56" y="44"/>
                  </a:lnTo>
                  <a:lnTo>
                    <a:pt x="59" y="40"/>
                  </a:lnTo>
                  <a:lnTo>
                    <a:pt x="59" y="36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36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36"/>
                  </a:lnTo>
                  <a:lnTo>
                    <a:pt x="20" y="3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473">
              <a:extLst/>
            </p:cNvPr>
            <p:cNvSpPr>
              <a:spLocks/>
            </p:cNvSpPr>
            <p:nvPr/>
          </p:nvSpPr>
          <p:spPr bwMode="auto">
            <a:xfrm>
              <a:off x="4937325" y="2426275"/>
              <a:ext cx="2360212" cy="563572"/>
            </a:xfrm>
            <a:custGeom>
              <a:avLst/>
              <a:gdLst>
                <a:gd name="T0" fmla="*/ 278 w 397"/>
                <a:gd name="T1" fmla="*/ 72 h 76"/>
                <a:gd name="T2" fmla="*/ 266 w 397"/>
                <a:gd name="T3" fmla="*/ 72 h 76"/>
                <a:gd name="T4" fmla="*/ 254 w 397"/>
                <a:gd name="T5" fmla="*/ 68 h 76"/>
                <a:gd name="T6" fmla="*/ 230 w 397"/>
                <a:gd name="T7" fmla="*/ 60 h 76"/>
                <a:gd name="T8" fmla="*/ 199 w 397"/>
                <a:gd name="T9" fmla="*/ 52 h 76"/>
                <a:gd name="T10" fmla="*/ 159 w 397"/>
                <a:gd name="T11" fmla="*/ 40 h 76"/>
                <a:gd name="T12" fmla="*/ 127 w 397"/>
                <a:gd name="T13" fmla="*/ 32 h 76"/>
                <a:gd name="T14" fmla="*/ 103 w 397"/>
                <a:gd name="T15" fmla="*/ 24 h 76"/>
                <a:gd name="T16" fmla="*/ 83 w 397"/>
                <a:gd name="T17" fmla="*/ 20 h 76"/>
                <a:gd name="T18" fmla="*/ 64 w 397"/>
                <a:gd name="T19" fmla="*/ 24 h 76"/>
                <a:gd name="T20" fmla="*/ 44 w 397"/>
                <a:gd name="T21" fmla="*/ 28 h 76"/>
                <a:gd name="T22" fmla="*/ 32 w 397"/>
                <a:gd name="T23" fmla="*/ 32 h 76"/>
                <a:gd name="T24" fmla="*/ 24 w 397"/>
                <a:gd name="T25" fmla="*/ 32 h 76"/>
                <a:gd name="T26" fmla="*/ 20 w 397"/>
                <a:gd name="T27" fmla="*/ 28 h 76"/>
                <a:gd name="T28" fmla="*/ 8 w 397"/>
                <a:gd name="T29" fmla="*/ 20 h 76"/>
                <a:gd name="T30" fmla="*/ 0 w 397"/>
                <a:gd name="T31" fmla="*/ 12 h 76"/>
                <a:gd name="T32" fmla="*/ 0 w 397"/>
                <a:gd name="T33" fmla="*/ 8 h 76"/>
                <a:gd name="T34" fmla="*/ 12 w 397"/>
                <a:gd name="T35" fmla="*/ 8 h 76"/>
                <a:gd name="T36" fmla="*/ 32 w 397"/>
                <a:gd name="T37" fmla="*/ 4 h 76"/>
                <a:gd name="T38" fmla="*/ 60 w 397"/>
                <a:gd name="T39" fmla="*/ 0 h 76"/>
                <a:gd name="T40" fmla="*/ 83 w 397"/>
                <a:gd name="T41" fmla="*/ 0 h 76"/>
                <a:gd name="T42" fmla="*/ 103 w 397"/>
                <a:gd name="T43" fmla="*/ 4 h 76"/>
                <a:gd name="T44" fmla="*/ 139 w 397"/>
                <a:gd name="T45" fmla="*/ 12 h 76"/>
                <a:gd name="T46" fmla="*/ 155 w 397"/>
                <a:gd name="T47" fmla="*/ 16 h 76"/>
                <a:gd name="T48" fmla="*/ 179 w 397"/>
                <a:gd name="T49" fmla="*/ 20 h 76"/>
                <a:gd name="T50" fmla="*/ 211 w 397"/>
                <a:gd name="T51" fmla="*/ 24 h 76"/>
                <a:gd name="T52" fmla="*/ 242 w 397"/>
                <a:gd name="T53" fmla="*/ 28 h 76"/>
                <a:gd name="T54" fmla="*/ 266 w 397"/>
                <a:gd name="T55" fmla="*/ 32 h 76"/>
                <a:gd name="T56" fmla="*/ 290 w 397"/>
                <a:gd name="T57" fmla="*/ 36 h 76"/>
                <a:gd name="T58" fmla="*/ 302 w 397"/>
                <a:gd name="T59" fmla="*/ 36 h 76"/>
                <a:gd name="T60" fmla="*/ 318 w 397"/>
                <a:gd name="T61" fmla="*/ 40 h 76"/>
                <a:gd name="T62" fmla="*/ 346 w 397"/>
                <a:gd name="T63" fmla="*/ 36 h 76"/>
                <a:gd name="T64" fmla="*/ 373 w 397"/>
                <a:gd name="T65" fmla="*/ 32 h 76"/>
                <a:gd name="T66" fmla="*/ 385 w 397"/>
                <a:gd name="T67" fmla="*/ 32 h 76"/>
                <a:gd name="T68" fmla="*/ 393 w 397"/>
                <a:gd name="T69" fmla="*/ 36 h 76"/>
                <a:gd name="T70" fmla="*/ 397 w 397"/>
                <a:gd name="T71" fmla="*/ 36 h 76"/>
                <a:gd name="T72" fmla="*/ 397 w 397"/>
                <a:gd name="T73" fmla="*/ 44 h 76"/>
                <a:gd name="T74" fmla="*/ 381 w 397"/>
                <a:gd name="T75" fmla="*/ 52 h 76"/>
                <a:gd name="T76" fmla="*/ 354 w 397"/>
                <a:gd name="T77" fmla="*/ 64 h 76"/>
                <a:gd name="T78" fmla="*/ 330 w 397"/>
                <a:gd name="T79" fmla="*/ 68 h 76"/>
                <a:gd name="T80" fmla="*/ 310 w 397"/>
                <a:gd name="T81" fmla="*/ 72 h 76"/>
                <a:gd name="T82" fmla="*/ 294 w 397"/>
                <a:gd name="T83" fmla="*/ 76 h 76"/>
                <a:gd name="T84" fmla="*/ 290 w 397"/>
                <a:gd name="T8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7" h="76">
                  <a:moveTo>
                    <a:pt x="290" y="76"/>
                  </a:moveTo>
                  <a:lnTo>
                    <a:pt x="278" y="72"/>
                  </a:lnTo>
                  <a:lnTo>
                    <a:pt x="270" y="72"/>
                  </a:lnTo>
                  <a:lnTo>
                    <a:pt x="266" y="72"/>
                  </a:lnTo>
                  <a:lnTo>
                    <a:pt x="262" y="68"/>
                  </a:lnTo>
                  <a:lnTo>
                    <a:pt x="254" y="68"/>
                  </a:lnTo>
                  <a:lnTo>
                    <a:pt x="242" y="64"/>
                  </a:lnTo>
                  <a:lnTo>
                    <a:pt x="230" y="60"/>
                  </a:lnTo>
                  <a:lnTo>
                    <a:pt x="214" y="56"/>
                  </a:lnTo>
                  <a:lnTo>
                    <a:pt x="199" y="52"/>
                  </a:lnTo>
                  <a:lnTo>
                    <a:pt x="179" y="44"/>
                  </a:lnTo>
                  <a:lnTo>
                    <a:pt x="159" y="40"/>
                  </a:lnTo>
                  <a:lnTo>
                    <a:pt x="143" y="36"/>
                  </a:lnTo>
                  <a:lnTo>
                    <a:pt x="127" y="32"/>
                  </a:lnTo>
                  <a:lnTo>
                    <a:pt x="111" y="28"/>
                  </a:lnTo>
                  <a:lnTo>
                    <a:pt x="103" y="24"/>
                  </a:lnTo>
                  <a:lnTo>
                    <a:pt x="91" y="24"/>
                  </a:lnTo>
                  <a:lnTo>
                    <a:pt x="83" y="20"/>
                  </a:lnTo>
                  <a:lnTo>
                    <a:pt x="79" y="20"/>
                  </a:lnTo>
                  <a:lnTo>
                    <a:pt x="64" y="24"/>
                  </a:lnTo>
                  <a:lnTo>
                    <a:pt x="52" y="24"/>
                  </a:lnTo>
                  <a:lnTo>
                    <a:pt x="44" y="28"/>
                  </a:lnTo>
                  <a:lnTo>
                    <a:pt x="36" y="28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0" y="32"/>
                  </a:lnTo>
                  <a:lnTo>
                    <a:pt x="20" y="28"/>
                  </a:lnTo>
                  <a:lnTo>
                    <a:pt x="12" y="28"/>
                  </a:lnTo>
                  <a:lnTo>
                    <a:pt x="8" y="20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8"/>
                  </a:lnTo>
                  <a:lnTo>
                    <a:pt x="12" y="8"/>
                  </a:lnTo>
                  <a:lnTo>
                    <a:pt x="20" y="4"/>
                  </a:lnTo>
                  <a:lnTo>
                    <a:pt x="32" y="4"/>
                  </a:lnTo>
                  <a:lnTo>
                    <a:pt x="48" y="0"/>
                  </a:lnTo>
                  <a:lnTo>
                    <a:pt x="60" y="0"/>
                  </a:lnTo>
                  <a:lnTo>
                    <a:pt x="71" y="0"/>
                  </a:lnTo>
                  <a:lnTo>
                    <a:pt x="83" y="0"/>
                  </a:lnTo>
                  <a:lnTo>
                    <a:pt x="91" y="0"/>
                  </a:lnTo>
                  <a:lnTo>
                    <a:pt x="103" y="4"/>
                  </a:lnTo>
                  <a:lnTo>
                    <a:pt x="131" y="8"/>
                  </a:lnTo>
                  <a:lnTo>
                    <a:pt x="139" y="12"/>
                  </a:lnTo>
                  <a:lnTo>
                    <a:pt x="147" y="12"/>
                  </a:lnTo>
                  <a:lnTo>
                    <a:pt x="155" y="16"/>
                  </a:lnTo>
                  <a:lnTo>
                    <a:pt x="167" y="16"/>
                  </a:lnTo>
                  <a:lnTo>
                    <a:pt x="179" y="20"/>
                  </a:lnTo>
                  <a:lnTo>
                    <a:pt x="195" y="20"/>
                  </a:lnTo>
                  <a:lnTo>
                    <a:pt x="211" y="24"/>
                  </a:lnTo>
                  <a:lnTo>
                    <a:pt x="226" y="28"/>
                  </a:lnTo>
                  <a:lnTo>
                    <a:pt x="242" y="28"/>
                  </a:lnTo>
                  <a:lnTo>
                    <a:pt x="254" y="32"/>
                  </a:lnTo>
                  <a:lnTo>
                    <a:pt x="266" y="32"/>
                  </a:lnTo>
                  <a:lnTo>
                    <a:pt x="278" y="36"/>
                  </a:lnTo>
                  <a:lnTo>
                    <a:pt x="290" y="36"/>
                  </a:lnTo>
                  <a:lnTo>
                    <a:pt x="298" y="36"/>
                  </a:lnTo>
                  <a:lnTo>
                    <a:pt x="302" y="36"/>
                  </a:lnTo>
                  <a:lnTo>
                    <a:pt x="310" y="36"/>
                  </a:lnTo>
                  <a:lnTo>
                    <a:pt x="318" y="40"/>
                  </a:lnTo>
                  <a:lnTo>
                    <a:pt x="330" y="36"/>
                  </a:lnTo>
                  <a:lnTo>
                    <a:pt x="346" y="36"/>
                  </a:lnTo>
                  <a:lnTo>
                    <a:pt x="365" y="36"/>
                  </a:lnTo>
                  <a:lnTo>
                    <a:pt x="373" y="32"/>
                  </a:lnTo>
                  <a:lnTo>
                    <a:pt x="377" y="32"/>
                  </a:lnTo>
                  <a:lnTo>
                    <a:pt x="385" y="32"/>
                  </a:lnTo>
                  <a:lnTo>
                    <a:pt x="389" y="36"/>
                  </a:lnTo>
                  <a:lnTo>
                    <a:pt x="393" y="36"/>
                  </a:lnTo>
                  <a:lnTo>
                    <a:pt x="397" y="36"/>
                  </a:lnTo>
                  <a:lnTo>
                    <a:pt x="397" y="36"/>
                  </a:lnTo>
                  <a:lnTo>
                    <a:pt x="397" y="40"/>
                  </a:lnTo>
                  <a:lnTo>
                    <a:pt x="397" y="44"/>
                  </a:lnTo>
                  <a:lnTo>
                    <a:pt x="393" y="48"/>
                  </a:lnTo>
                  <a:lnTo>
                    <a:pt x="381" y="52"/>
                  </a:lnTo>
                  <a:lnTo>
                    <a:pt x="369" y="56"/>
                  </a:lnTo>
                  <a:lnTo>
                    <a:pt x="354" y="64"/>
                  </a:lnTo>
                  <a:lnTo>
                    <a:pt x="342" y="68"/>
                  </a:lnTo>
                  <a:lnTo>
                    <a:pt x="330" y="68"/>
                  </a:lnTo>
                  <a:lnTo>
                    <a:pt x="318" y="72"/>
                  </a:lnTo>
                  <a:lnTo>
                    <a:pt x="310" y="72"/>
                  </a:lnTo>
                  <a:lnTo>
                    <a:pt x="302" y="76"/>
                  </a:lnTo>
                  <a:lnTo>
                    <a:pt x="294" y="76"/>
                  </a:lnTo>
                  <a:lnTo>
                    <a:pt x="290" y="76"/>
                  </a:lnTo>
                  <a:lnTo>
                    <a:pt x="290" y="7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475">
              <a:extLst/>
            </p:cNvPr>
            <p:cNvSpPr>
              <a:spLocks/>
            </p:cNvSpPr>
            <p:nvPr/>
          </p:nvSpPr>
          <p:spPr bwMode="auto">
            <a:xfrm>
              <a:off x="5246471" y="869035"/>
              <a:ext cx="374544" cy="437513"/>
            </a:xfrm>
            <a:custGeom>
              <a:avLst/>
              <a:gdLst>
                <a:gd name="T0" fmla="*/ 0 w 63"/>
                <a:gd name="T1" fmla="*/ 8 h 59"/>
                <a:gd name="T2" fmla="*/ 4 w 63"/>
                <a:gd name="T3" fmla="*/ 4 h 59"/>
                <a:gd name="T4" fmla="*/ 8 w 63"/>
                <a:gd name="T5" fmla="*/ 4 h 59"/>
                <a:gd name="T6" fmla="*/ 8 w 63"/>
                <a:gd name="T7" fmla="*/ 0 h 59"/>
                <a:gd name="T8" fmla="*/ 12 w 63"/>
                <a:gd name="T9" fmla="*/ 4 h 59"/>
                <a:gd name="T10" fmla="*/ 19 w 63"/>
                <a:gd name="T11" fmla="*/ 4 h 59"/>
                <a:gd name="T12" fmla="*/ 27 w 63"/>
                <a:gd name="T13" fmla="*/ 8 h 59"/>
                <a:gd name="T14" fmla="*/ 31 w 63"/>
                <a:gd name="T15" fmla="*/ 8 h 59"/>
                <a:gd name="T16" fmla="*/ 43 w 63"/>
                <a:gd name="T17" fmla="*/ 16 h 59"/>
                <a:gd name="T18" fmla="*/ 47 w 63"/>
                <a:gd name="T19" fmla="*/ 16 h 59"/>
                <a:gd name="T20" fmla="*/ 55 w 63"/>
                <a:gd name="T21" fmla="*/ 20 h 59"/>
                <a:gd name="T22" fmla="*/ 59 w 63"/>
                <a:gd name="T23" fmla="*/ 24 h 59"/>
                <a:gd name="T24" fmla="*/ 59 w 63"/>
                <a:gd name="T25" fmla="*/ 24 h 59"/>
                <a:gd name="T26" fmla="*/ 63 w 63"/>
                <a:gd name="T27" fmla="*/ 32 h 59"/>
                <a:gd name="T28" fmla="*/ 63 w 63"/>
                <a:gd name="T29" fmla="*/ 39 h 59"/>
                <a:gd name="T30" fmla="*/ 63 w 63"/>
                <a:gd name="T31" fmla="*/ 47 h 59"/>
                <a:gd name="T32" fmla="*/ 59 w 63"/>
                <a:gd name="T33" fmla="*/ 55 h 59"/>
                <a:gd name="T34" fmla="*/ 59 w 63"/>
                <a:gd name="T35" fmla="*/ 59 h 59"/>
                <a:gd name="T36" fmla="*/ 55 w 63"/>
                <a:gd name="T37" fmla="*/ 59 h 59"/>
                <a:gd name="T38" fmla="*/ 51 w 63"/>
                <a:gd name="T39" fmla="*/ 59 h 59"/>
                <a:gd name="T40" fmla="*/ 43 w 63"/>
                <a:gd name="T41" fmla="*/ 59 h 59"/>
                <a:gd name="T42" fmla="*/ 39 w 63"/>
                <a:gd name="T43" fmla="*/ 55 h 59"/>
                <a:gd name="T44" fmla="*/ 31 w 63"/>
                <a:gd name="T45" fmla="*/ 51 h 59"/>
                <a:gd name="T46" fmla="*/ 23 w 63"/>
                <a:gd name="T47" fmla="*/ 43 h 59"/>
                <a:gd name="T48" fmla="*/ 19 w 63"/>
                <a:gd name="T49" fmla="*/ 36 h 59"/>
                <a:gd name="T50" fmla="*/ 12 w 63"/>
                <a:gd name="T51" fmla="*/ 28 h 59"/>
                <a:gd name="T52" fmla="*/ 4 w 63"/>
                <a:gd name="T53" fmla="*/ 20 h 59"/>
                <a:gd name="T54" fmla="*/ 4 w 63"/>
                <a:gd name="T55" fmla="*/ 12 h 59"/>
                <a:gd name="T56" fmla="*/ 0 w 63"/>
                <a:gd name="T57" fmla="*/ 8 h 59"/>
                <a:gd name="T58" fmla="*/ 0 w 63"/>
                <a:gd name="T59" fmla="*/ 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9">
                  <a:moveTo>
                    <a:pt x="0" y="8"/>
                  </a:moveTo>
                  <a:lnTo>
                    <a:pt x="4" y="4"/>
                  </a:lnTo>
                  <a:lnTo>
                    <a:pt x="8" y="4"/>
                  </a:lnTo>
                  <a:lnTo>
                    <a:pt x="8" y="0"/>
                  </a:lnTo>
                  <a:lnTo>
                    <a:pt x="12" y="4"/>
                  </a:lnTo>
                  <a:lnTo>
                    <a:pt x="19" y="4"/>
                  </a:lnTo>
                  <a:lnTo>
                    <a:pt x="27" y="8"/>
                  </a:lnTo>
                  <a:lnTo>
                    <a:pt x="31" y="8"/>
                  </a:lnTo>
                  <a:lnTo>
                    <a:pt x="43" y="16"/>
                  </a:lnTo>
                  <a:lnTo>
                    <a:pt x="47" y="16"/>
                  </a:lnTo>
                  <a:lnTo>
                    <a:pt x="55" y="20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63" y="32"/>
                  </a:lnTo>
                  <a:lnTo>
                    <a:pt x="63" y="39"/>
                  </a:lnTo>
                  <a:lnTo>
                    <a:pt x="63" y="47"/>
                  </a:lnTo>
                  <a:lnTo>
                    <a:pt x="59" y="55"/>
                  </a:lnTo>
                  <a:lnTo>
                    <a:pt x="59" y="59"/>
                  </a:lnTo>
                  <a:lnTo>
                    <a:pt x="55" y="59"/>
                  </a:lnTo>
                  <a:lnTo>
                    <a:pt x="51" y="59"/>
                  </a:lnTo>
                  <a:lnTo>
                    <a:pt x="43" y="59"/>
                  </a:lnTo>
                  <a:lnTo>
                    <a:pt x="39" y="55"/>
                  </a:lnTo>
                  <a:lnTo>
                    <a:pt x="31" y="51"/>
                  </a:lnTo>
                  <a:lnTo>
                    <a:pt x="23" y="43"/>
                  </a:lnTo>
                  <a:lnTo>
                    <a:pt x="19" y="36"/>
                  </a:lnTo>
                  <a:lnTo>
                    <a:pt x="12" y="28"/>
                  </a:lnTo>
                  <a:lnTo>
                    <a:pt x="4" y="20"/>
                  </a:lnTo>
                  <a:lnTo>
                    <a:pt x="4" y="12"/>
                  </a:lnTo>
                  <a:lnTo>
                    <a:pt x="0" y="8"/>
                  </a:lnTo>
                  <a:lnTo>
                    <a:pt x="0" y="8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895306" y="2580322"/>
            <a:ext cx="294450" cy="622856"/>
            <a:chOff x="5046018" y="4094453"/>
            <a:chExt cx="1016619" cy="2150478"/>
          </a:xfrm>
          <a:solidFill>
            <a:srgbClr val="E8B934"/>
          </a:solidFill>
        </p:grpSpPr>
        <p:sp>
          <p:nvSpPr>
            <p:cNvPr id="35" name="Freeform 526">
              <a:extLst/>
            </p:cNvPr>
            <p:cNvSpPr>
              <a:spLocks/>
            </p:cNvSpPr>
            <p:nvPr/>
          </p:nvSpPr>
          <p:spPr bwMode="auto">
            <a:xfrm>
              <a:off x="5069799" y="4094453"/>
              <a:ext cx="731253" cy="1090070"/>
            </a:xfrm>
            <a:custGeom>
              <a:avLst/>
              <a:gdLst>
                <a:gd name="T0" fmla="*/ 28 w 123"/>
                <a:gd name="T1" fmla="*/ 147 h 147"/>
                <a:gd name="T2" fmla="*/ 16 w 123"/>
                <a:gd name="T3" fmla="*/ 147 h 147"/>
                <a:gd name="T4" fmla="*/ 8 w 123"/>
                <a:gd name="T5" fmla="*/ 140 h 147"/>
                <a:gd name="T6" fmla="*/ 0 w 123"/>
                <a:gd name="T7" fmla="*/ 128 h 147"/>
                <a:gd name="T8" fmla="*/ 0 w 123"/>
                <a:gd name="T9" fmla="*/ 120 h 147"/>
                <a:gd name="T10" fmla="*/ 4 w 123"/>
                <a:gd name="T11" fmla="*/ 116 h 147"/>
                <a:gd name="T12" fmla="*/ 16 w 123"/>
                <a:gd name="T13" fmla="*/ 108 h 147"/>
                <a:gd name="T14" fmla="*/ 32 w 123"/>
                <a:gd name="T15" fmla="*/ 92 h 147"/>
                <a:gd name="T16" fmla="*/ 51 w 123"/>
                <a:gd name="T17" fmla="*/ 64 h 147"/>
                <a:gd name="T18" fmla="*/ 71 w 123"/>
                <a:gd name="T19" fmla="*/ 40 h 147"/>
                <a:gd name="T20" fmla="*/ 79 w 123"/>
                <a:gd name="T21" fmla="*/ 24 h 147"/>
                <a:gd name="T22" fmla="*/ 79 w 123"/>
                <a:gd name="T23" fmla="*/ 16 h 147"/>
                <a:gd name="T24" fmla="*/ 75 w 123"/>
                <a:gd name="T25" fmla="*/ 8 h 147"/>
                <a:gd name="T26" fmla="*/ 75 w 123"/>
                <a:gd name="T27" fmla="*/ 4 h 147"/>
                <a:gd name="T28" fmla="*/ 79 w 123"/>
                <a:gd name="T29" fmla="*/ 0 h 147"/>
                <a:gd name="T30" fmla="*/ 87 w 123"/>
                <a:gd name="T31" fmla="*/ 0 h 147"/>
                <a:gd name="T32" fmla="*/ 107 w 123"/>
                <a:gd name="T33" fmla="*/ 4 h 147"/>
                <a:gd name="T34" fmla="*/ 115 w 123"/>
                <a:gd name="T35" fmla="*/ 12 h 147"/>
                <a:gd name="T36" fmla="*/ 123 w 123"/>
                <a:gd name="T37" fmla="*/ 16 h 147"/>
                <a:gd name="T38" fmla="*/ 123 w 123"/>
                <a:gd name="T39" fmla="*/ 28 h 147"/>
                <a:gd name="T40" fmla="*/ 111 w 123"/>
                <a:gd name="T41" fmla="*/ 44 h 147"/>
                <a:gd name="T42" fmla="*/ 83 w 123"/>
                <a:gd name="T43" fmla="*/ 72 h 147"/>
                <a:gd name="T44" fmla="*/ 59 w 123"/>
                <a:gd name="T45" fmla="*/ 100 h 147"/>
                <a:gd name="T46" fmla="*/ 47 w 123"/>
                <a:gd name="T47" fmla="*/ 112 h 147"/>
                <a:gd name="T48" fmla="*/ 47 w 123"/>
                <a:gd name="T49" fmla="*/ 112 h 147"/>
                <a:gd name="T50" fmla="*/ 59 w 123"/>
                <a:gd name="T51" fmla="*/ 116 h 147"/>
                <a:gd name="T52" fmla="*/ 91 w 123"/>
                <a:gd name="T53" fmla="*/ 120 h 147"/>
                <a:gd name="T54" fmla="*/ 115 w 123"/>
                <a:gd name="T55" fmla="*/ 120 h 147"/>
                <a:gd name="T56" fmla="*/ 95 w 123"/>
                <a:gd name="T57" fmla="*/ 136 h 147"/>
                <a:gd name="T58" fmla="*/ 67 w 123"/>
                <a:gd name="T59" fmla="*/ 140 h 147"/>
                <a:gd name="T60" fmla="*/ 47 w 123"/>
                <a:gd name="T61" fmla="*/ 140 h 147"/>
                <a:gd name="T62" fmla="*/ 36 w 123"/>
                <a:gd name="T63" fmla="*/ 143 h 147"/>
                <a:gd name="T64" fmla="*/ 32 w 123"/>
                <a:gd name="T65" fmla="*/ 14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3" h="147">
                  <a:moveTo>
                    <a:pt x="32" y="143"/>
                  </a:moveTo>
                  <a:lnTo>
                    <a:pt x="28" y="147"/>
                  </a:lnTo>
                  <a:lnTo>
                    <a:pt x="24" y="147"/>
                  </a:lnTo>
                  <a:lnTo>
                    <a:pt x="16" y="147"/>
                  </a:lnTo>
                  <a:lnTo>
                    <a:pt x="8" y="143"/>
                  </a:lnTo>
                  <a:lnTo>
                    <a:pt x="8" y="140"/>
                  </a:lnTo>
                  <a:lnTo>
                    <a:pt x="4" y="136"/>
                  </a:lnTo>
                  <a:lnTo>
                    <a:pt x="0" y="12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4" y="116"/>
                  </a:lnTo>
                  <a:lnTo>
                    <a:pt x="4" y="116"/>
                  </a:lnTo>
                  <a:lnTo>
                    <a:pt x="8" y="112"/>
                  </a:lnTo>
                  <a:lnTo>
                    <a:pt x="16" y="108"/>
                  </a:lnTo>
                  <a:lnTo>
                    <a:pt x="24" y="104"/>
                  </a:lnTo>
                  <a:lnTo>
                    <a:pt x="32" y="92"/>
                  </a:lnTo>
                  <a:lnTo>
                    <a:pt x="43" y="76"/>
                  </a:lnTo>
                  <a:lnTo>
                    <a:pt x="51" y="64"/>
                  </a:lnTo>
                  <a:lnTo>
                    <a:pt x="63" y="52"/>
                  </a:lnTo>
                  <a:lnTo>
                    <a:pt x="71" y="40"/>
                  </a:lnTo>
                  <a:lnTo>
                    <a:pt x="75" y="32"/>
                  </a:lnTo>
                  <a:lnTo>
                    <a:pt x="79" y="24"/>
                  </a:lnTo>
                  <a:lnTo>
                    <a:pt x="79" y="20"/>
                  </a:lnTo>
                  <a:lnTo>
                    <a:pt x="79" y="16"/>
                  </a:lnTo>
                  <a:lnTo>
                    <a:pt x="79" y="12"/>
                  </a:lnTo>
                  <a:lnTo>
                    <a:pt x="75" y="8"/>
                  </a:lnTo>
                  <a:lnTo>
                    <a:pt x="75" y="8"/>
                  </a:lnTo>
                  <a:lnTo>
                    <a:pt x="75" y="4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83" y="0"/>
                  </a:lnTo>
                  <a:lnTo>
                    <a:pt x="87" y="0"/>
                  </a:lnTo>
                  <a:lnTo>
                    <a:pt x="95" y="0"/>
                  </a:lnTo>
                  <a:lnTo>
                    <a:pt x="107" y="4"/>
                  </a:lnTo>
                  <a:lnTo>
                    <a:pt x="111" y="8"/>
                  </a:lnTo>
                  <a:lnTo>
                    <a:pt x="115" y="12"/>
                  </a:lnTo>
                  <a:lnTo>
                    <a:pt x="119" y="16"/>
                  </a:lnTo>
                  <a:lnTo>
                    <a:pt x="123" y="16"/>
                  </a:lnTo>
                  <a:lnTo>
                    <a:pt x="123" y="24"/>
                  </a:lnTo>
                  <a:lnTo>
                    <a:pt x="123" y="28"/>
                  </a:lnTo>
                  <a:lnTo>
                    <a:pt x="119" y="36"/>
                  </a:lnTo>
                  <a:lnTo>
                    <a:pt x="111" y="44"/>
                  </a:lnTo>
                  <a:lnTo>
                    <a:pt x="103" y="52"/>
                  </a:lnTo>
                  <a:lnTo>
                    <a:pt x="83" y="72"/>
                  </a:lnTo>
                  <a:lnTo>
                    <a:pt x="67" y="92"/>
                  </a:lnTo>
                  <a:lnTo>
                    <a:pt x="59" y="100"/>
                  </a:lnTo>
                  <a:lnTo>
                    <a:pt x="51" y="108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51" y="116"/>
                  </a:lnTo>
                  <a:lnTo>
                    <a:pt x="59" y="116"/>
                  </a:lnTo>
                  <a:lnTo>
                    <a:pt x="67" y="116"/>
                  </a:lnTo>
                  <a:lnTo>
                    <a:pt x="91" y="120"/>
                  </a:lnTo>
                  <a:lnTo>
                    <a:pt x="103" y="120"/>
                  </a:lnTo>
                  <a:lnTo>
                    <a:pt x="115" y="120"/>
                  </a:lnTo>
                  <a:lnTo>
                    <a:pt x="115" y="136"/>
                  </a:lnTo>
                  <a:lnTo>
                    <a:pt x="95" y="136"/>
                  </a:lnTo>
                  <a:lnTo>
                    <a:pt x="79" y="140"/>
                  </a:lnTo>
                  <a:lnTo>
                    <a:pt x="67" y="140"/>
                  </a:lnTo>
                  <a:lnTo>
                    <a:pt x="59" y="140"/>
                  </a:lnTo>
                  <a:lnTo>
                    <a:pt x="47" y="140"/>
                  </a:lnTo>
                  <a:lnTo>
                    <a:pt x="43" y="143"/>
                  </a:lnTo>
                  <a:lnTo>
                    <a:pt x="36" y="143"/>
                  </a:lnTo>
                  <a:lnTo>
                    <a:pt x="32" y="143"/>
                  </a:lnTo>
                  <a:lnTo>
                    <a:pt x="32" y="143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527">
              <a:extLst/>
            </p:cNvPr>
            <p:cNvSpPr>
              <a:spLocks/>
            </p:cNvSpPr>
            <p:nvPr/>
          </p:nvSpPr>
          <p:spPr bwMode="auto">
            <a:xfrm>
              <a:off x="5188701" y="4598702"/>
              <a:ext cx="873936" cy="1119732"/>
            </a:xfrm>
            <a:custGeom>
              <a:avLst/>
              <a:gdLst>
                <a:gd name="T0" fmla="*/ 103 w 147"/>
                <a:gd name="T1" fmla="*/ 8 h 151"/>
                <a:gd name="T2" fmla="*/ 103 w 147"/>
                <a:gd name="T3" fmla="*/ 4 h 151"/>
                <a:gd name="T4" fmla="*/ 111 w 147"/>
                <a:gd name="T5" fmla="*/ 0 h 151"/>
                <a:gd name="T6" fmla="*/ 127 w 147"/>
                <a:gd name="T7" fmla="*/ 4 h 151"/>
                <a:gd name="T8" fmla="*/ 143 w 147"/>
                <a:gd name="T9" fmla="*/ 16 h 151"/>
                <a:gd name="T10" fmla="*/ 147 w 147"/>
                <a:gd name="T11" fmla="*/ 20 h 151"/>
                <a:gd name="T12" fmla="*/ 143 w 147"/>
                <a:gd name="T13" fmla="*/ 28 h 151"/>
                <a:gd name="T14" fmla="*/ 139 w 147"/>
                <a:gd name="T15" fmla="*/ 36 h 151"/>
                <a:gd name="T16" fmla="*/ 127 w 147"/>
                <a:gd name="T17" fmla="*/ 48 h 151"/>
                <a:gd name="T18" fmla="*/ 111 w 147"/>
                <a:gd name="T19" fmla="*/ 60 h 151"/>
                <a:gd name="T20" fmla="*/ 91 w 147"/>
                <a:gd name="T21" fmla="*/ 79 h 151"/>
                <a:gd name="T22" fmla="*/ 71 w 147"/>
                <a:gd name="T23" fmla="*/ 95 h 151"/>
                <a:gd name="T24" fmla="*/ 63 w 147"/>
                <a:gd name="T25" fmla="*/ 103 h 151"/>
                <a:gd name="T26" fmla="*/ 55 w 147"/>
                <a:gd name="T27" fmla="*/ 111 h 151"/>
                <a:gd name="T28" fmla="*/ 55 w 147"/>
                <a:gd name="T29" fmla="*/ 111 h 151"/>
                <a:gd name="T30" fmla="*/ 59 w 147"/>
                <a:gd name="T31" fmla="*/ 107 h 151"/>
                <a:gd name="T32" fmla="*/ 71 w 147"/>
                <a:gd name="T33" fmla="*/ 107 h 151"/>
                <a:gd name="T34" fmla="*/ 83 w 147"/>
                <a:gd name="T35" fmla="*/ 103 h 151"/>
                <a:gd name="T36" fmla="*/ 107 w 147"/>
                <a:gd name="T37" fmla="*/ 99 h 151"/>
                <a:gd name="T38" fmla="*/ 131 w 147"/>
                <a:gd name="T39" fmla="*/ 95 h 151"/>
                <a:gd name="T40" fmla="*/ 143 w 147"/>
                <a:gd name="T41" fmla="*/ 95 h 151"/>
                <a:gd name="T42" fmla="*/ 147 w 147"/>
                <a:gd name="T43" fmla="*/ 99 h 151"/>
                <a:gd name="T44" fmla="*/ 147 w 147"/>
                <a:gd name="T45" fmla="*/ 103 h 151"/>
                <a:gd name="T46" fmla="*/ 139 w 147"/>
                <a:gd name="T47" fmla="*/ 107 h 151"/>
                <a:gd name="T48" fmla="*/ 127 w 147"/>
                <a:gd name="T49" fmla="*/ 115 h 151"/>
                <a:gd name="T50" fmla="*/ 107 w 147"/>
                <a:gd name="T51" fmla="*/ 119 h 151"/>
                <a:gd name="T52" fmla="*/ 79 w 147"/>
                <a:gd name="T53" fmla="*/ 127 h 151"/>
                <a:gd name="T54" fmla="*/ 59 w 147"/>
                <a:gd name="T55" fmla="*/ 135 h 151"/>
                <a:gd name="T56" fmla="*/ 39 w 147"/>
                <a:gd name="T57" fmla="*/ 139 h 151"/>
                <a:gd name="T58" fmla="*/ 31 w 147"/>
                <a:gd name="T59" fmla="*/ 143 h 151"/>
                <a:gd name="T60" fmla="*/ 20 w 147"/>
                <a:gd name="T61" fmla="*/ 151 h 151"/>
                <a:gd name="T62" fmla="*/ 12 w 147"/>
                <a:gd name="T63" fmla="*/ 151 h 151"/>
                <a:gd name="T64" fmla="*/ 8 w 147"/>
                <a:gd name="T65" fmla="*/ 147 h 151"/>
                <a:gd name="T66" fmla="*/ 0 w 147"/>
                <a:gd name="T67" fmla="*/ 131 h 151"/>
                <a:gd name="T68" fmla="*/ 0 w 147"/>
                <a:gd name="T69" fmla="*/ 123 h 151"/>
                <a:gd name="T70" fmla="*/ 4 w 147"/>
                <a:gd name="T71" fmla="*/ 115 h 151"/>
                <a:gd name="T72" fmla="*/ 12 w 147"/>
                <a:gd name="T73" fmla="*/ 111 h 151"/>
                <a:gd name="T74" fmla="*/ 23 w 147"/>
                <a:gd name="T75" fmla="*/ 103 h 151"/>
                <a:gd name="T76" fmla="*/ 39 w 147"/>
                <a:gd name="T77" fmla="*/ 91 h 151"/>
                <a:gd name="T78" fmla="*/ 59 w 147"/>
                <a:gd name="T79" fmla="*/ 72 h 151"/>
                <a:gd name="T80" fmla="*/ 83 w 147"/>
                <a:gd name="T81" fmla="*/ 48 h 151"/>
                <a:gd name="T82" fmla="*/ 95 w 147"/>
                <a:gd name="T83" fmla="*/ 32 h 151"/>
                <a:gd name="T84" fmla="*/ 103 w 147"/>
                <a:gd name="T85" fmla="*/ 16 h 151"/>
                <a:gd name="T86" fmla="*/ 103 w 147"/>
                <a:gd name="T87" fmla="*/ 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" h="151">
                  <a:moveTo>
                    <a:pt x="103" y="8"/>
                  </a:moveTo>
                  <a:lnTo>
                    <a:pt x="103" y="8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107" y="0"/>
                  </a:lnTo>
                  <a:lnTo>
                    <a:pt x="111" y="0"/>
                  </a:lnTo>
                  <a:lnTo>
                    <a:pt x="119" y="0"/>
                  </a:lnTo>
                  <a:lnTo>
                    <a:pt x="127" y="4"/>
                  </a:lnTo>
                  <a:lnTo>
                    <a:pt x="139" y="8"/>
                  </a:lnTo>
                  <a:lnTo>
                    <a:pt x="143" y="16"/>
                  </a:lnTo>
                  <a:lnTo>
                    <a:pt x="143" y="16"/>
                  </a:lnTo>
                  <a:lnTo>
                    <a:pt x="147" y="20"/>
                  </a:lnTo>
                  <a:lnTo>
                    <a:pt x="143" y="24"/>
                  </a:lnTo>
                  <a:lnTo>
                    <a:pt x="143" y="28"/>
                  </a:lnTo>
                  <a:lnTo>
                    <a:pt x="143" y="32"/>
                  </a:lnTo>
                  <a:lnTo>
                    <a:pt x="139" y="36"/>
                  </a:lnTo>
                  <a:lnTo>
                    <a:pt x="131" y="40"/>
                  </a:lnTo>
                  <a:lnTo>
                    <a:pt x="127" y="48"/>
                  </a:lnTo>
                  <a:lnTo>
                    <a:pt x="119" y="52"/>
                  </a:lnTo>
                  <a:lnTo>
                    <a:pt x="111" y="60"/>
                  </a:lnTo>
                  <a:lnTo>
                    <a:pt x="99" y="72"/>
                  </a:lnTo>
                  <a:lnTo>
                    <a:pt x="91" y="79"/>
                  </a:lnTo>
                  <a:lnTo>
                    <a:pt x="79" y="87"/>
                  </a:lnTo>
                  <a:lnTo>
                    <a:pt x="71" y="95"/>
                  </a:lnTo>
                  <a:lnTo>
                    <a:pt x="67" y="99"/>
                  </a:lnTo>
                  <a:lnTo>
                    <a:pt x="63" y="103"/>
                  </a:lnTo>
                  <a:lnTo>
                    <a:pt x="59" y="107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9" y="111"/>
                  </a:lnTo>
                  <a:lnTo>
                    <a:pt x="59" y="107"/>
                  </a:lnTo>
                  <a:lnTo>
                    <a:pt x="63" y="107"/>
                  </a:lnTo>
                  <a:lnTo>
                    <a:pt x="71" y="107"/>
                  </a:lnTo>
                  <a:lnTo>
                    <a:pt x="75" y="107"/>
                  </a:lnTo>
                  <a:lnTo>
                    <a:pt x="83" y="103"/>
                  </a:lnTo>
                  <a:lnTo>
                    <a:pt x="91" y="103"/>
                  </a:lnTo>
                  <a:lnTo>
                    <a:pt x="107" y="99"/>
                  </a:lnTo>
                  <a:lnTo>
                    <a:pt x="123" y="99"/>
                  </a:lnTo>
                  <a:lnTo>
                    <a:pt x="131" y="95"/>
                  </a:lnTo>
                  <a:lnTo>
                    <a:pt x="139" y="95"/>
                  </a:lnTo>
                  <a:lnTo>
                    <a:pt x="143" y="95"/>
                  </a:lnTo>
                  <a:lnTo>
                    <a:pt x="143" y="99"/>
                  </a:lnTo>
                  <a:lnTo>
                    <a:pt x="147" y="99"/>
                  </a:lnTo>
                  <a:lnTo>
                    <a:pt x="147" y="103"/>
                  </a:lnTo>
                  <a:lnTo>
                    <a:pt x="147" y="103"/>
                  </a:lnTo>
                  <a:lnTo>
                    <a:pt x="143" y="107"/>
                  </a:lnTo>
                  <a:lnTo>
                    <a:pt x="139" y="107"/>
                  </a:lnTo>
                  <a:lnTo>
                    <a:pt x="131" y="111"/>
                  </a:lnTo>
                  <a:lnTo>
                    <a:pt x="127" y="115"/>
                  </a:lnTo>
                  <a:lnTo>
                    <a:pt x="115" y="119"/>
                  </a:lnTo>
                  <a:lnTo>
                    <a:pt x="107" y="119"/>
                  </a:lnTo>
                  <a:lnTo>
                    <a:pt x="91" y="123"/>
                  </a:lnTo>
                  <a:lnTo>
                    <a:pt x="79" y="127"/>
                  </a:lnTo>
                  <a:lnTo>
                    <a:pt x="67" y="131"/>
                  </a:lnTo>
                  <a:lnTo>
                    <a:pt x="59" y="135"/>
                  </a:lnTo>
                  <a:lnTo>
                    <a:pt x="47" y="139"/>
                  </a:lnTo>
                  <a:lnTo>
                    <a:pt x="39" y="139"/>
                  </a:lnTo>
                  <a:lnTo>
                    <a:pt x="35" y="143"/>
                  </a:lnTo>
                  <a:lnTo>
                    <a:pt x="31" y="143"/>
                  </a:lnTo>
                  <a:lnTo>
                    <a:pt x="27" y="147"/>
                  </a:lnTo>
                  <a:lnTo>
                    <a:pt x="20" y="151"/>
                  </a:lnTo>
                  <a:lnTo>
                    <a:pt x="16" y="151"/>
                  </a:lnTo>
                  <a:lnTo>
                    <a:pt x="12" y="151"/>
                  </a:lnTo>
                  <a:lnTo>
                    <a:pt x="8" y="147"/>
                  </a:lnTo>
                  <a:lnTo>
                    <a:pt x="8" y="147"/>
                  </a:lnTo>
                  <a:lnTo>
                    <a:pt x="4" y="143"/>
                  </a:lnTo>
                  <a:lnTo>
                    <a:pt x="0" y="131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119"/>
                  </a:lnTo>
                  <a:lnTo>
                    <a:pt x="4" y="115"/>
                  </a:lnTo>
                  <a:lnTo>
                    <a:pt x="8" y="115"/>
                  </a:lnTo>
                  <a:lnTo>
                    <a:pt x="12" y="111"/>
                  </a:lnTo>
                  <a:lnTo>
                    <a:pt x="20" y="107"/>
                  </a:lnTo>
                  <a:lnTo>
                    <a:pt x="23" y="103"/>
                  </a:lnTo>
                  <a:lnTo>
                    <a:pt x="31" y="99"/>
                  </a:lnTo>
                  <a:lnTo>
                    <a:pt x="39" y="91"/>
                  </a:lnTo>
                  <a:lnTo>
                    <a:pt x="51" y="83"/>
                  </a:lnTo>
                  <a:lnTo>
                    <a:pt x="59" y="72"/>
                  </a:lnTo>
                  <a:lnTo>
                    <a:pt x="71" y="60"/>
                  </a:lnTo>
                  <a:lnTo>
                    <a:pt x="83" y="48"/>
                  </a:lnTo>
                  <a:lnTo>
                    <a:pt x="91" y="40"/>
                  </a:lnTo>
                  <a:lnTo>
                    <a:pt x="95" y="32"/>
                  </a:lnTo>
                  <a:lnTo>
                    <a:pt x="103" y="24"/>
                  </a:lnTo>
                  <a:lnTo>
                    <a:pt x="103" y="16"/>
                  </a:lnTo>
                  <a:lnTo>
                    <a:pt x="103" y="12"/>
                  </a:lnTo>
                  <a:lnTo>
                    <a:pt x="103" y="8"/>
                  </a:lnTo>
                  <a:lnTo>
                    <a:pt x="103" y="8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528">
              <a:extLst/>
            </p:cNvPr>
            <p:cNvSpPr>
              <a:spLocks/>
            </p:cNvSpPr>
            <p:nvPr/>
          </p:nvSpPr>
          <p:spPr bwMode="auto">
            <a:xfrm>
              <a:off x="5046018" y="5688772"/>
              <a:ext cx="992838" cy="556159"/>
            </a:xfrm>
            <a:custGeom>
              <a:avLst/>
              <a:gdLst>
                <a:gd name="T0" fmla="*/ 47 w 167"/>
                <a:gd name="T1" fmla="*/ 71 h 75"/>
                <a:gd name="T2" fmla="*/ 44 w 167"/>
                <a:gd name="T3" fmla="*/ 75 h 75"/>
                <a:gd name="T4" fmla="*/ 36 w 167"/>
                <a:gd name="T5" fmla="*/ 75 h 75"/>
                <a:gd name="T6" fmla="*/ 32 w 167"/>
                <a:gd name="T7" fmla="*/ 75 h 75"/>
                <a:gd name="T8" fmla="*/ 28 w 167"/>
                <a:gd name="T9" fmla="*/ 75 h 75"/>
                <a:gd name="T10" fmla="*/ 20 w 167"/>
                <a:gd name="T11" fmla="*/ 71 h 75"/>
                <a:gd name="T12" fmla="*/ 16 w 167"/>
                <a:gd name="T13" fmla="*/ 71 h 75"/>
                <a:gd name="T14" fmla="*/ 12 w 167"/>
                <a:gd name="T15" fmla="*/ 67 h 75"/>
                <a:gd name="T16" fmla="*/ 4 w 167"/>
                <a:gd name="T17" fmla="*/ 64 h 75"/>
                <a:gd name="T18" fmla="*/ 4 w 167"/>
                <a:gd name="T19" fmla="*/ 60 h 75"/>
                <a:gd name="T20" fmla="*/ 0 w 167"/>
                <a:gd name="T21" fmla="*/ 56 h 75"/>
                <a:gd name="T22" fmla="*/ 0 w 167"/>
                <a:gd name="T23" fmla="*/ 52 h 75"/>
                <a:gd name="T24" fmla="*/ 0 w 167"/>
                <a:gd name="T25" fmla="*/ 48 h 75"/>
                <a:gd name="T26" fmla="*/ 4 w 167"/>
                <a:gd name="T27" fmla="*/ 44 h 75"/>
                <a:gd name="T28" fmla="*/ 8 w 167"/>
                <a:gd name="T29" fmla="*/ 44 h 75"/>
                <a:gd name="T30" fmla="*/ 12 w 167"/>
                <a:gd name="T31" fmla="*/ 44 h 75"/>
                <a:gd name="T32" fmla="*/ 16 w 167"/>
                <a:gd name="T33" fmla="*/ 40 h 75"/>
                <a:gd name="T34" fmla="*/ 20 w 167"/>
                <a:gd name="T35" fmla="*/ 40 h 75"/>
                <a:gd name="T36" fmla="*/ 24 w 167"/>
                <a:gd name="T37" fmla="*/ 40 h 75"/>
                <a:gd name="T38" fmla="*/ 28 w 167"/>
                <a:gd name="T39" fmla="*/ 40 h 75"/>
                <a:gd name="T40" fmla="*/ 36 w 167"/>
                <a:gd name="T41" fmla="*/ 40 h 75"/>
                <a:gd name="T42" fmla="*/ 44 w 167"/>
                <a:gd name="T43" fmla="*/ 36 h 75"/>
                <a:gd name="T44" fmla="*/ 55 w 167"/>
                <a:gd name="T45" fmla="*/ 32 h 75"/>
                <a:gd name="T46" fmla="*/ 67 w 167"/>
                <a:gd name="T47" fmla="*/ 28 h 75"/>
                <a:gd name="T48" fmla="*/ 79 w 167"/>
                <a:gd name="T49" fmla="*/ 24 h 75"/>
                <a:gd name="T50" fmla="*/ 95 w 167"/>
                <a:gd name="T51" fmla="*/ 20 h 75"/>
                <a:gd name="T52" fmla="*/ 111 w 167"/>
                <a:gd name="T53" fmla="*/ 12 h 75"/>
                <a:gd name="T54" fmla="*/ 123 w 167"/>
                <a:gd name="T55" fmla="*/ 8 h 75"/>
                <a:gd name="T56" fmla="*/ 135 w 167"/>
                <a:gd name="T57" fmla="*/ 4 h 75"/>
                <a:gd name="T58" fmla="*/ 143 w 167"/>
                <a:gd name="T59" fmla="*/ 0 h 75"/>
                <a:gd name="T60" fmla="*/ 151 w 167"/>
                <a:gd name="T61" fmla="*/ 0 h 75"/>
                <a:gd name="T62" fmla="*/ 159 w 167"/>
                <a:gd name="T63" fmla="*/ 0 h 75"/>
                <a:gd name="T64" fmla="*/ 163 w 167"/>
                <a:gd name="T65" fmla="*/ 0 h 75"/>
                <a:gd name="T66" fmla="*/ 167 w 167"/>
                <a:gd name="T67" fmla="*/ 0 h 75"/>
                <a:gd name="T68" fmla="*/ 167 w 167"/>
                <a:gd name="T69" fmla="*/ 0 h 75"/>
                <a:gd name="T70" fmla="*/ 167 w 167"/>
                <a:gd name="T71" fmla="*/ 4 h 75"/>
                <a:gd name="T72" fmla="*/ 163 w 167"/>
                <a:gd name="T73" fmla="*/ 8 h 75"/>
                <a:gd name="T74" fmla="*/ 155 w 167"/>
                <a:gd name="T75" fmla="*/ 12 h 75"/>
                <a:gd name="T76" fmla="*/ 151 w 167"/>
                <a:gd name="T77" fmla="*/ 16 h 75"/>
                <a:gd name="T78" fmla="*/ 139 w 167"/>
                <a:gd name="T79" fmla="*/ 20 h 75"/>
                <a:gd name="T80" fmla="*/ 131 w 167"/>
                <a:gd name="T81" fmla="*/ 28 h 75"/>
                <a:gd name="T82" fmla="*/ 115 w 167"/>
                <a:gd name="T83" fmla="*/ 36 h 75"/>
                <a:gd name="T84" fmla="*/ 103 w 167"/>
                <a:gd name="T85" fmla="*/ 44 h 75"/>
                <a:gd name="T86" fmla="*/ 91 w 167"/>
                <a:gd name="T87" fmla="*/ 48 h 75"/>
                <a:gd name="T88" fmla="*/ 79 w 167"/>
                <a:gd name="T89" fmla="*/ 56 h 75"/>
                <a:gd name="T90" fmla="*/ 71 w 167"/>
                <a:gd name="T91" fmla="*/ 60 h 75"/>
                <a:gd name="T92" fmla="*/ 63 w 167"/>
                <a:gd name="T93" fmla="*/ 64 h 75"/>
                <a:gd name="T94" fmla="*/ 55 w 167"/>
                <a:gd name="T95" fmla="*/ 67 h 75"/>
                <a:gd name="T96" fmla="*/ 51 w 167"/>
                <a:gd name="T97" fmla="*/ 71 h 75"/>
                <a:gd name="T98" fmla="*/ 47 w 167"/>
                <a:gd name="T99" fmla="*/ 71 h 75"/>
                <a:gd name="T100" fmla="*/ 47 w 167"/>
                <a:gd name="T101" fmla="*/ 7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7" h="75">
                  <a:moveTo>
                    <a:pt x="47" y="71"/>
                  </a:moveTo>
                  <a:lnTo>
                    <a:pt x="44" y="75"/>
                  </a:lnTo>
                  <a:lnTo>
                    <a:pt x="36" y="75"/>
                  </a:lnTo>
                  <a:lnTo>
                    <a:pt x="32" y="75"/>
                  </a:lnTo>
                  <a:lnTo>
                    <a:pt x="28" y="75"/>
                  </a:lnTo>
                  <a:lnTo>
                    <a:pt x="20" y="71"/>
                  </a:lnTo>
                  <a:lnTo>
                    <a:pt x="16" y="71"/>
                  </a:lnTo>
                  <a:lnTo>
                    <a:pt x="12" y="67"/>
                  </a:lnTo>
                  <a:lnTo>
                    <a:pt x="4" y="64"/>
                  </a:lnTo>
                  <a:lnTo>
                    <a:pt x="4" y="60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4" y="44"/>
                  </a:lnTo>
                  <a:lnTo>
                    <a:pt x="8" y="44"/>
                  </a:lnTo>
                  <a:lnTo>
                    <a:pt x="12" y="44"/>
                  </a:lnTo>
                  <a:lnTo>
                    <a:pt x="16" y="40"/>
                  </a:lnTo>
                  <a:lnTo>
                    <a:pt x="20" y="40"/>
                  </a:lnTo>
                  <a:lnTo>
                    <a:pt x="24" y="40"/>
                  </a:lnTo>
                  <a:lnTo>
                    <a:pt x="28" y="40"/>
                  </a:lnTo>
                  <a:lnTo>
                    <a:pt x="36" y="40"/>
                  </a:lnTo>
                  <a:lnTo>
                    <a:pt x="44" y="36"/>
                  </a:lnTo>
                  <a:lnTo>
                    <a:pt x="55" y="32"/>
                  </a:lnTo>
                  <a:lnTo>
                    <a:pt x="67" y="28"/>
                  </a:lnTo>
                  <a:lnTo>
                    <a:pt x="79" y="24"/>
                  </a:lnTo>
                  <a:lnTo>
                    <a:pt x="95" y="20"/>
                  </a:lnTo>
                  <a:lnTo>
                    <a:pt x="111" y="12"/>
                  </a:lnTo>
                  <a:lnTo>
                    <a:pt x="123" y="8"/>
                  </a:lnTo>
                  <a:lnTo>
                    <a:pt x="135" y="4"/>
                  </a:lnTo>
                  <a:lnTo>
                    <a:pt x="143" y="0"/>
                  </a:lnTo>
                  <a:lnTo>
                    <a:pt x="151" y="0"/>
                  </a:lnTo>
                  <a:lnTo>
                    <a:pt x="159" y="0"/>
                  </a:lnTo>
                  <a:lnTo>
                    <a:pt x="163" y="0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7" y="4"/>
                  </a:lnTo>
                  <a:lnTo>
                    <a:pt x="163" y="8"/>
                  </a:lnTo>
                  <a:lnTo>
                    <a:pt x="155" y="12"/>
                  </a:lnTo>
                  <a:lnTo>
                    <a:pt x="151" y="16"/>
                  </a:lnTo>
                  <a:lnTo>
                    <a:pt x="139" y="20"/>
                  </a:lnTo>
                  <a:lnTo>
                    <a:pt x="131" y="28"/>
                  </a:lnTo>
                  <a:lnTo>
                    <a:pt x="115" y="36"/>
                  </a:lnTo>
                  <a:lnTo>
                    <a:pt x="103" y="44"/>
                  </a:lnTo>
                  <a:lnTo>
                    <a:pt x="91" y="48"/>
                  </a:lnTo>
                  <a:lnTo>
                    <a:pt x="79" y="56"/>
                  </a:lnTo>
                  <a:lnTo>
                    <a:pt x="71" y="60"/>
                  </a:lnTo>
                  <a:lnTo>
                    <a:pt x="63" y="64"/>
                  </a:lnTo>
                  <a:lnTo>
                    <a:pt x="55" y="67"/>
                  </a:lnTo>
                  <a:lnTo>
                    <a:pt x="51" y="71"/>
                  </a:lnTo>
                  <a:lnTo>
                    <a:pt x="47" y="71"/>
                  </a:lnTo>
                  <a:lnTo>
                    <a:pt x="47" y="71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445065" y="4963858"/>
            <a:ext cx="345810" cy="595692"/>
            <a:chOff x="1104792" y="4187001"/>
            <a:chExt cx="1193944" cy="2056683"/>
          </a:xfrm>
          <a:solidFill>
            <a:srgbClr val="E8B934"/>
          </a:solidFill>
        </p:grpSpPr>
        <p:sp>
          <p:nvSpPr>
            <p:cNvPr id="39" name="Freeform 399">
              <a:extLst/>
            </p:cNvPr>
            <p:cNvSpPr>
              <a:spLocks/>
            </p:cNvSpPr>
            <p:nvPr/>
          </p:nvSpPr>
          <p:spPr bwMode="auto">
            <a:xfrm>
              <a:off x="1595039" y="4187001"/>
              <a:ext cx="703697" cy="1957803"/>
            </a:xfrm>
            <a:custGeom>
              <a:avLst/>
              <a:gdLst>
                <a:gd name="T0" fmla="*/ 64 w 184"/>
                <a:gd name="T1" fmla="*/ 320 h 396"/>
                <a:gd name="T2" fmla="*/ 32 w 184"/>
                <a:gd name="T3" fmla="*/ 296 h 396"/>
                <a:gd name="T4" fmla="*/ 12 w 184"/>
                <a:gd name="T5" fmla="*/ 276 h 396"/>
                <a:gd name="T6" fmla="*/ 0 w 184"/>
                <a:gd name="T7" fmla="*/ 264 h 396"/>
                <a:gd name="T8" fmla="*/ 0 w 184"/>
                <a:gd name="T9" fmla="*/ 256 h 396"/>
                <a:gd name="T10" fmla="*/ 0 w 184"/>
                <a:gd name="T11" fmla="*/ 240 h 396"/>
                <a:gd name="T12" fmla="*/ 0 w 184"/>
                <a:gd name="T13" fmla="*/ 216 h 396"/>
                <a:gd name="T14" fmla="*/ 8 w 184"/>
                <a:gd name="T15" fmla="*/ 180 h 396"/>
                <a:gd name="T16" fmla="*/ 16 w 184"/>
                <a:gd name="T17" fmla="*/ 136 h 396"/>
                <a:gd name="T18" fmla="*/ 20 w 184"/>
                <a:gd name="T19" fmla="*/ 100 h 396"/>
                <a:gd name="T20" fmla="*/ 28 w 184"/>
                <a:gd name="T21" fmla="*/ 72 h 396"/>
                <a:gd name="T22" fmla="*/ 32 w 184"/>
                <a:gd name="T23" fmla="*/ 52 h 396"/>
                <a:gd name="T24" fmla="*/ 32 w 184"/>
                <a:gd name="T25" fmla="*/ 40 h 396"/>
                <a:gd name="T26" fmla="*/ 28 w 184"/>
                <a:gd name="T27" fmla="*/ 28 h 396"/>
                <a:gd name="T28" fmla="*/ 16 w 184"/>
                <a:gd name="T29" fmla="*/ 20 h 396"/>
                <a:gd name="T30" fmla="*/ 16 w 184"/>
                <a:gd name="T31" fmla="*/ 12 h 396"/>
                <a:gd name="T32" fmla="*/ 20 w 184"/>
                <a:gd name="T33" fmla="*/ 0 h 396"/>
                <a:gd name="T34" fmla="*/ 32 w 184"/>
                <a:gd name="T35" fmla="*/ 0 h 396"/>
                <a:gd name="T36" fmla="*/ 52 w 184"/>
                <a:gd name="T37" fmla="*/ 4 h 396"/>
                <a:gd name="T38" fmla="*/ 72 w 184"/>
                <a:gd name="T39" fmla="*/ 12 h 396"/>
                <a:gd name="T40" fmla="*/ 92 w 184"/>
                <a:gd name="T41" fmla="*/ 20 h 396"/>
                <a:gd name="T42" fmla="*/ 100 w 184"/>
                <a:gd name="T43" fmla="*/ 32 h 396"/>
                <a:gd name="T44" fmla="*/ 100 w 184"/>
                <a:gd name="T45" fmla="*/ 44 h 396"/>
                <a:gd name="T46" fmla="*/ 96 w 184"/>
                <a:gd name="T47" fmla="*/ 60 h 396"/>
                <a:gd name="T48" fmla="*/ 92 w 184"/>
                <a:gd name="T49" fmla="*/ 72 h 396"/>
                <a:gd name="T50" fmla="*/ 84 w 184"/>
                <a:gd name="T51" fmla="*/ 92 h 396"/>
                <a:gd name="T52" fmla="*/ 76 w 184"/>
                <a:gd name="T53" fmla="*/ 116 h 396"/>
                <a:gd name="T54" fmla="*/ 68 w 184"/>
                <a:gd name="T55" fmla="*/ 148 h 396"/>
                <a:gd name="T56" fmla="*/ 60 w 184"/>
                <a:gd name="T57" fmla="*/ 184 h 396"/>
                <a:gd name="T58" fmla="*/ 52 w 184"/>
                <a:gd name="T59" fmla="*/ 216 h 396"/>
                <a:gd name="T60" fmla="*/ 44 w 184"/>
                <a:gd name="T61" fmla="*/ 236 h 396"/>
                <a:gd name="T62" fmla="*/ 40 w 184"/>
                <a:gd name="T63" fmla="*/ 248 h 396"/>
                <a:gd name="T64" fmla="*/ 40 w 184"/>
                <a:gd name="T65" fmla="*/ 252 h 396"/>
                <a:gd name="T66" fmla="*/ 52 w 184"/>
                <a:gd name="T67" fmla="*/ 260 h 396"/>
                <a:gd name="T68" fmla="*/ 60 w 184"/>
                <a:gd name="T69" fmla="*/ 268 h 396"/>
                <a:gd name="T70" fmla="*/ 76 w 184"/>
                <a:gd name="T71" fmla="*/ 276 h 396"/>
                <a:gd name="T72" fmla="*/ 92 w 184"/>
                <a:gd name="T73" fmla="*/ 288 h 396"/>
                <a:gd name="T74" fmla="*/ 116 w 184"/>
                <a:gd name="T75" fmla="*/ 300 h 396"/>
                <a:gd name="T76" fmla="*/ 140 w 184"/>
                <a:gd name="T77" fmla="*/ 316 h 396"/>
                <a:gd name="T78" fmla="*/ 160 w 184"/>
                <a:gd name="T79" fmla="*/ 332 h 396"/>
                <a:gd name="T80" fmla="*/ 176 w 184"/>
                <a:gd name="T81" fmla="*/ 348 h 396"/>
                <a:gd name="T82" fmla="*/ 184 w 184"/>
                <a:gd name="T83" fmla="*/ 360 h 396"/>
                <a:gd name="T84" fmla="*/ 184 w 184"/>
                <a:gd name="T85" fmla="*/ 376 h 396"/>
                <a:gd name="T86" fmla="*/ 180 w 184"/>
                <a:gd name="T87" fmla="*/ 388 h 396"/>
                <a:gd name="T88" fmla="*/ 172 w 184"/>
                <a:gd name="T89" fmla="*/ 396 h 396"/>
                <a:gd name="T90" fmla="*/ 156 w 184"/>
                <a:gd name="T91" fmla="*/ 392 h 396"/>
                <a:gd name="T92" fmla="*/ 132 w 184"/>
                <a:gd name="T93" fmla="*/ 376 h 396"/>
                <a:gd name="T94" fmla="*/ 104 w 184"/>
                <a:gd name="T95" fmla="*/ 352 h 396"/>
                <a:gd name="T96" fmla="*/ 84 w 184"/>
                <a:gd name="T97" fmla="*/ 33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4" h="396">
                  <a:moveTo>
                    <a:pt x="84" y="336"/>
                  </a:moveTo>
                  <a:lnTo>
                    <a:pt x="64" y="320"/>
                  </a:lnTo>
                  <a:lnTo>
                    <a:pt x="48" y="308"/>
                  </a:lnTo>
                  <a:lnTo>
                    <a:pt x="32" y="296"/>
                  </a:lnTo>
                  <a:lnTo>
                    <a:pt x="24" y="284"/>
                  </a:lnTo>
                  <a:lnTo>
                    <a:pt x="12" y="276"/>
                  </a:lnTo>
                  <a:lnTo>
                    <a:pt x="8" y="268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0" y="256"/>
                  </a:lnTo>
                  <a:lnTo>
                    <a:pt x="0" y="248"/>
                  </a:lnTo>
                  <a:lnTo>
                    <a:pt x="0" y="240"/>
                  </a:lnTo>
                  <a:lnTo>
                    <a:pt x="0" y="228"/>
                  </a:lnTo>
                  <a:lnTo>
                    <a:pt x="0" y="216"/>
                  </a:lnTo>
                  <a:lnTo>
                    <a:pt x="4" y="200"/>
                  </a:lnTo>
                  <a:lnTo>
                    <a:pt x="8" y="180"/>
                  </a:lnTo>
                  <a:lnTo>
                    <a:pt x="12" y="156"/>
                  </a:lnTo>
                  <a:lnTo>
                    <a:pt x="16" y="136"/>
                  </a:lnTo>
                  <a:lnTo>
                    <a:pt x="20" y="116"/>
                  </a:lnTo>
                  <a:lnTo>
                    <a:pt x="20" y="100"/>
                  </a:lnTo>
                  <a:lnTo>
                    <a:pt x="24" y="84"/>
                  </a:lnTo>
                  <a:lnTo>
                    <a:pt x="28" y="72"/>
                  </a:lnTo>
                  <a:lnTo>
                    <a:pt x="28" y="60"/>
                  </a:lnTo>
                  <a:lnTo>
                    <a:pt x="32" y="52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28" y="32"/>
                  </a:lnTo>
                  <a:lnTo>
                    <a:pt x="28" y="28"/>
                  </a:lnTo>
                  <a:lnTo>
                    <a:pt x="24" y="24"/>
                  </a:lnTo>
                  <a:lnTo>
                    <a:pt x="16" y="20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6" y="4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52" y="4"/>
                  </a:lnTo>
                  <a:lnTo>
                    <a:pt x="64" y="8"/>
                  </a:lnTo>
                  <a:lnTo>
                    <a:pt x="72" y="12"/>
                  </a:lnTo>
                  <a:lnTo>
                    <a:pt x="84" y="16"/>
                  </a:lnTo>
                  <a:lnTo>
                    <a:pt x="92" y="20"/>
                  </a:lnTo>
                  <a:lnTo>
                    <a:pt x="96" y="28"/>
                  </a:lnTo>
                  <a:lnTo>
                    <a:pt x="100" y="32"/>
                  </a:lnTo>
                  <a:lnTo>
                    <a:pt x="100" y="36"/>
                  </a:lnTo>
                  <a:lnTo>
                    <a:pt x="100" y="44"/>
                  </a:lnTo>
                  <a:lnTo>
                    <a:pt x="100" y="52"/>
                  </a:lnTo>
                  <a:lnTo>
                    <a:pt x="96" y="60"/>
                  </a:lnTo>
                  <a:lnTo>
                    <a:pt x="92" y="68"/>
                  </a:lnTo>
                  <a:lnTo>
                    <a:pt x="92" y="72"/>
                  </a:lnTo>
                  <a:lnTo>
                    <a:pt x="88" y="80"/>
                  </a:lnTo>
                  <a:lnTo>
                    <a:pt x="84" y="92"/>
                  </a:lnTo>
                  <a:lnTo>
                    <a:pt x="80" y="104"/>
                  </a:lnTo>
                  <a:lnTo>
                    <a:pt x="76" y="116"/>
                  </a:lnTo>
                  <a:lnTo>
                    <a:pt x="72" y="132"/>
                  </a:lnTo>
                  <a:lnTo>
                    <a:pt x="68" y="148"/>
                  </a:lnTo>
                  <a:lnTo>
                    <a:pt x="64" y="164"/>
                  </a:lnTo>
                  <a:lnTo>
                    <a:pt x="60" y="184"/>
                  </a:lnTo>
                  <a:lnTo>
                    <a:pt x="52" y="200"/>
                  </a:lnTo>
                  <a:lnTo>
                    <a:pt x="52" y="216"/>
                  </a:lnTo>
                  <a:lnTo>
                    <a:pt x="48" y="224"/>
                  </a:lnTo>
                  <a:lnTo>
                    <a:pt x="44" y="236"/>
                  </a:lnTo>
                  <a:lnTo>
                    <a:pt x="44" y="240"/>
                  </a:lnTo>
                  <a:lnTo>
                    <a:pt x="40" y="248"/>
                  </a:lnTo>
                  <a:lnTo>
                    <a:pt x="40" y="248"/>
                  </a:lnTo>
                  <a:lnTo>
                    <a:pt x="40" y="252"/>
                  </a:lnTo>
                  <a:lnTo>
                    <a:pt x="44" y="256"/>
                  </a:lnTo>
                  <a:lnTo>
                    <a:pt x="52" y="260"/>
                  </a:lnTo>
                  <a:lnTo>
                    <a:pt x="56" y="264"/>
                  </a:lnTo>
                  <a:lnTo>
                    <a:pt x="60" y="268"/>
                  </a:lnTo>
                  <a:lnTo>
                    <a:pt x="68" y="272"/>
                  </a:lnTo>
                  <a:lnTo>
                    <a:pt x="76" y="276"/>
                  </a:lnTo>
                  <a:lnTo>
                    <a:pt x="84" y="280"/>
                  </a:lnTo>
                  <a:lnTo>
                    <a:pt x="92" y="288"/>
                  </a:lnTo>
                  <a:lnTo>
                    <a:pt x="104" y="292"/>
                  </a:lnTo>
                  <a:lnTo>
                    <a:pt x="116" y="300"/>
                  </a:lnTo>
                  <a:lnTo>
                    <a:pt x="128" y="308"/>
                  </a:lnTo>
                  <a:lnTo>
                    <a:pt x="140" y="316"/>
                  </a:lnTo>
                  <a:lnTo>
                    <a:pt x="152" y="324"/>
                  </a:lnTo>
                  <a:lnTo>
                    <a:pt x="160" y="332"/>
                  </a:lnTo>
                  <a:lnTo>
                    <a:pt x="168" y="340"/>
                  </a:lnTo>
                  <a:lnTo>
                    <a:pt x="176" y="348"/>
                  </a:lnTo>
                  <a:lnTo>
                    <a:pt x="180" y="352"/>
                  </a:lnTo>
                  <a:lnTo>
                    <a:pt x="184" y="360"/>
                  </a:lnTo>
                  <a:lnTo>
                    <a:pt x="184" y="364"/>
                  </a:lnTo>
                  <a:lnTo>
                    <a:pt x="184" y="376"/>
                  </a:lnTo>
                  <a:lnTo>
                    <a:pt x="184" y="384"/>
                  </a:lnTo>
                  <a:lnTo>
                    <a:pt x="180" y="388"/>
                  </a:lnTo>
                  <a:lnTo>
                    <a:pt x="176" y="396"/>
                  </a:lnTo>
                  <a:lnTo>
                    <a:pt x="172" y="396"/>
                  </a:lnTo>
                  <a:lnTo>
                    <a:pt x="164" y="396"/>
                  </a:lnTo>
                  <a:lnTo>
                    <a:pt x="156" y="392"/>
                  </a:lnTo>
                  <a:lnTo>
                    <a:pt x="148" y="384"/>
                  </a:lnTo>
                  <a:lnTo>
                    <a:pt x="132" y="376"/>
                  </a:lnTo>
                  <a:lnTo>
                    <a:pt x="120" y="364"/>
                  </a:lnTo>
                  <a:lnTo>
                    <a:pt x="104" y="352"/>
                  </a:lnTo>
                  <a:lnTo>
                    <a:pt x="84" y="336"/>
                  </a:lnTo>
                  <a:lnTo>
                    <a:pt x="84" y="33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400">
              <a:extLst/>
            </p:cNvPr>
            <p:cNvSpPr>
              <a:spLocks/>
            </p:cNvSpPr>
            <p:nvPr/>
          </p:nvSpPr>
          <p:spPr bwMode="auto">
            <a:xfrm>
              <a:off x="1104792" y="5037360"/>
              <a:ext cx="1040250" cy="276861"/>
            </a:xfrm>
            <a:custGeom>
              <a:avLst/>
              <a:gdLst>
                <a:gd name="T0" fmla="*/ 176 w 272"/>
                <a:gd name="T1" fmla="*/ 24 h 56"/>
                <a:gd name="T2" fmla="*/ 160 w 272"/>
                <a:gd name="T3" fmla="*/ 28 h 56"/>
                <a:gd name="T4" fmla="*/ 140 w 272"/>
                <a:gd name="T5" fmla="*/ 32 h 56"/>
                <a:gd name="T6" fmla="*/ 124 w 272"/>
                <a:gd name="T7" fmla="*/ 36 h 56"/>
                <a:gd name="T8" fmla="*/ 112 w 272"/>
                <a:gd name="T9" fmla="*/ 40 h 56"/>
                <a:gd name="T10" fmla="*/ 100 w 272"/>
                <a:gd name="T11" fmla="*/ 40 h 56"/>
                <a:gd name="T12" fmla="*/ 88 w 272"/>
                <a:gd name="T13" fmla="*/ 44 h 56"/>
                <a:gd name="T14" fmla="*/ 80 w 272"/>
                <a:gd name="T15" fmla="*/ 44 h 56"/>
                <a:gd name="T16" fmla="*/ 76 w 272"/>
                <a:gd name="T17" fmla="*/ 48 h 56"/>
                <a:gd name="T18" fmla="*/ 64 w 272"/>
                <a:gd name="T19" fmla="*/ 52 h 56"/>
                <a:gd name="T20" fmla="*/ 52 w 272"/>
                <a:gd name="T21" fmla="*/ 52 h 56"/>
                <a:gd name="T22" fmla="*/ 48 w 272"/>
                <a:gd name="T23" fmla="*/ 52 h 56"/>
                <a:gd name="T24" fmla="*/ 44 w 272"/>
                <a:gd name="T25" fmla="*/ 56 h 56"/>
                <a:gd name="T26" fmla="*/ 36 w 272"/>
                <a:gd name="T27" fmla="*/ 52 h 56"/>
                <a:gd name="T28" fmla="*/ 32 w 272"/>
                <a:gd name="T29" fmla="*/ 52 h 56"/>
                <a:gd name="T30" fmla="*/ 24 w 272"/>
                <a:gd name="T31" fmla="*/ 48 h 56"/>
                <a:gd name="T32" fmla="*/ 20 w 272"/>
                <a:gd name="T33" fmla="*/ 44 h 56"/>
                <a:gd name="T34" fmla="*/ 12 w 272"/>
                <a:gd name="T35" fmla="*/ 40 h 56"/>
                <a:gd name="T36" fmla="*/ 4 w 272"/>
                <a:gd name="T37" fmla="*/ 36 h 56"/>
                <a:gd name="T38" fmla="*/ 4 w 272"/>
                <a:gd name="T39" fmla="*/ 32 h 56"/>
                <a:gd name="T40" fmla="*/ 0 w 272"/>
                <a:gd name="T41" fmla="*/ 32 h 56"/>
                <a:gd name="T42" fmla="*/ 4 w 272"/>
                <a:gd name="T43" fmla="*/ 32 h 56"/>
                <a:gd name="T44" fmla="*/ 8 w 272"/>
                <a:gd name="T45" fmla="*/ 32 h 56"/>
                <a:gd name="T46" fmla="*/ 16 w 272"/>
                <a:gd name="T47" fmla="*/ 32 h 56"/>
                <a:gd name="T48" fmla="*/ 24 w 272"/>
                <a:gd name="T49" fmla="*/ 36 h 56"/>
                <a:gd name="T50" fmla="*/ 28 w 272"/>
                <a:gd name="T51" fmla="*/ 36 h 56"/>
                <a:gd name="T52" fmla="*/ 32 w 272"/>
                <a:gd name="T53" fmla="*/ 36 h 56"/>
                <a:gd name="T54" fmla="*/ 40 w 272"/>
                <a:gd name="T55" fmla="*/ 36 h 56"/>
                <a:gd name="T56" fmla="*/ 48 w 272"/>
                <a:gd name="T57" fmla="*/ 32 h 56"/>
                <a:gd name="T58" fmla="*/ 56 w 272"/>
                <a:gd name="T59" fmla="*/ 32 h 56"/>
                <a:gd name="T60" fmla="*/ 68 w 272"/>
                <a:gd name="T61" fmla="*/ 32 h 56"/>
                <a:gd name="T62" fmla="*/ 80 w 272"/>
                <a:gd name="T63" fmla="*/ 28 h 56"/>
                <a:gd name="T64" fmla="*/ 96 w 272"/>
                <a:gd name="T65" fmla="*/ 28 h 56"/>
                <a:gd name="T66" fmla="*/ 112 w 272"/>
                <a:gd name="T67" fmla="*/ 24 h 56"/>
                <a:gd name="T68" fmla="*/ 128 w 272"/>
                <a:gd name="T69" fmla="*/ 24 h 56"/>
                <a:gd name="T70" fmla="*/ 148 w 272"/>
                <a:gd name="T71" fmla="*/ 20 h 56"/>
                <a:gd name="T72" fmla="*/ 168 w 272"/>
                <a:gd name="T73" fmla="*/ 16 h 56"/>
                <a:gd name="T74" fmla="*/ 192 w 272"/>
                <a:gd name="T75" fmla="*/ 12 h 56"/>
                <a:gd name="T76" fmla="*/ 216 w 272"/>
                <a:gd name="T77" fmla="*/ 8 h 56"/>
                <a:gd name="T78" fmla="*/ 240 w 272"/>
                <a:gd name="T79" fmla="*/ 4 h 56"/>
                <a:gd name="T80" fmla="*/ 268 w 272"/>
                <a:gd name="T81" fmla="*/ 0 h 56"/>
                <a:gd name="T82" fmla="*/ 272 w 272"/>
                <a:gd name="T83" fmla="*/ 8 h 56"/>
                <a:gd name="T84" fmla="*/ 268 w 272"/>
                <a:gd name="T85" fmla="*/ 8 h 56"/>
                <a:gd name="T86" fmla="*/ 260 w 272"/>
                <a:gd name="T87" fmla="*/ 8 h 56"/>
                <a:gd name="T88" fmla="*/ 248 w 272"/>
                <a:gd name="T89" fmla="*/ 12 h 56"/>
                <a:gd name="T90" fmla="*/ 240 w 272"/>
                <a:gd name="T91" fmla="*/ 12 h 56"/>
                <a:gd name="T92" fmla="*/ 224 w 272"/>
                <a:gd name="T93" fmla="*/ 16 h 56"/>
                <a:gd name="T94" fmla="*/ 212 w 272"/>
                <a:gd name="T95" fmla="*/ 20 h 56"/>
                <a:gd name="T96" fmla="*/ 196 w 272"/>
                <a:gd name="T97" fmla="*/ 24 h 56"/>
                <a:gd name="T98" fmla="*/ 176 w 272"/>
                <a:gd name="T99" fmla="*/ 24 h 56"/>
                <a:gd name="T100" fmla="*/ 176 w 272"/>
                <a:gd name="T101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2" h="56">
                  <a:moveTo>
                    <a:pt x="176" y="24"/>
                  </a:moveTo>
                  <a:lnTo>
                    <a:pt x="160" y="28"/>
                  </a:lnTo>
                  <a:lnTo>
                    <a:pt x="140" y="32"/>
                  </a:lnTo>
                  <a:lnTo>
                    <a:pt x="124" y="36"/>
                  </a:lnTo>
                  <a:lnTo>
                    <a:pt x="112" y="40"/>
                  </a:lnTo>
                  <a:lnTo>
                    <a:pt x="100" y="40"/>
                  </a:lnTo>
                  <a:lnTo>
                    <a:pt x="88" y="44"/>
                  </a:lnTo>
                  <a:lnTo>
                    <a:pt x="80" y="44"/>
                  </a:lnTo>
                  <a:lnTo>
                    <a:pt x="76" y="48"/>
                  </a:lnTo>
                  <a:lnTo>
                    <a:pt x="64" y="52"/>
                  </a:lnTo>
                  <a:lnTo>
                    <a:pt x="52" y="52"/>
                  </a:lnTo>
                  <a:lnTo>
                    <a:pt x="48" y="52"/>
                  </a:lnTo>
                  <a:lnTo>
                    <a:pt x="44" y="56"/>
                  </a:lnTo>
                  <a:lnTo>
                    <a:pt x="36" y="52"/>
                  </a:lnTo>
                  <a:lnTo>
                    <a:pt x="32" y="52"/>
                  </a:lnTo>
                  <a:lnTo>
                    <a:pt x="24" y="48"/>
                  </a:lnTo>
                  <a:lnTo>
                    <a:pt x="20" y="44"/>
                  </a:lnTo>
                  <a:lnTo>
                    <a:pt x="12" y="40"/>
                  </a:lnTo>
                  <a:lnTo>
                    <a:pt x="4" y="36"/>
                  </a:lnTo>
                  <a:lnTo>
                    <a:pt x="4" y="32"/>
                  </a:lnTo>
                  <a:lnTo>
                    <a:pt x="0" y="32"/>
                  </a:lnTo>
                  <a:lnTo>
                    <a:pt x="4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6"/>
                  </a:lnTo>
                  <a:lnTo>
                    <a:pt x="28" y="36"/>
                  </a:lnTo>
                  <a:lnTo>
                    <a:pt x="32" y="36"/>
                  </a:lnTo>
                  <a:lnTo>
                    <a:pt x="40" y="36"/>
                  </a:lnTo>
                  <a:lnTo>
                    <a:pt x="48" y="32"/>
                  </a:lnTo>
                  <a:lnTo>
                    <a:pt x="56" y="32"/>
                  </a:lnTo>
                  <a:lnTo>
                    <a:pt x="68" y="32"/>
                  </a:lnTo>
                  <a:lnTo>
                    <a:pt x="80" y="28"/>
                  </a:lnTo>
                  <a:lnTo>
                    <a:pt x="96" y="28"/>
                  </a:lnTo>
                  <a:lnTo>
                    <a:pt x="112" y="24"/>
                  </a:lnTo>
                  <a:lnTo>
                    <a:pt x="128" y="24"/>
                  </a:lnTo>
                  <a:lnTo>
                    <a:pt x="148" y="20"/>
                  </a:lnTo>
                  <a:lnTo>
                    <a:pt x="168" y="16"/>
                  </a:lnTo>
                  <a:lnTo>
                    <a:pt x="192" y="12"/>
                  </a:lnTo>
                  <a:lnTo>
                    <a:pt x="216" y="8"/>
                  </a:lnTo>
                  <a:lnTo>
                    <a:pt x="240" y="4"/>
                  </a:lnTo>
                  <a:lnTo>
                    <a:pt x="268" y="0"/>
                  </a:lnTo>
                  <a:lnTo>
                    <a:pt x="272" y="8"/>
                  </a:lnTo>
                  <a:lnTo>
                    <a:pt x="268" y="8"/>
                  </a:lnTo>
                  <a:lnTo>
                    <a:pt x="260" y="8"/>
                  </a:lnTo>
                  <a:lnTo>
                    <a:pt x="248" y="12"/>
                  </a:lnTo>
                  <a:lnTo>
                    <a:pt x="240" y="12"/>
                  </a:lnTo>
                  <a:lnTo>
                    <a:pt x="224" y="16"/>
                  </a:lnTo>
                  <a:lnTo>
                    <a:pt x="212" y="20"/>
                  </a:lnTo>
                  <a:lnTo>
                    <a:pt x="196" y="24"/>
                  </a:lnTo>
                  <a:lnTo>
                    <a:pt x="176" y="24"/>
                  </a:lnTo>
                  <a:lnTo>
                    <a:pt x="176" y="24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404">
              <a:extLst/>
            </p:cNvPr>
            <p:cNvSpPr>
              <a:spLocks/>
            </p:cNvSpPr>
            <p:nvPr/>
          </p:nvSpPr>
          <p:spPr bwMode="auto">
            <a:xfrm>
              <a:off x="1243189" y="4800051"/>
              <a:ext cx="1055547" cy="1443633"/>
            </a:xfrm>
            <a:custGeom>
              <a:avLst/>
              <a:gdLst>
                <a:gd name="T0" fmla="*/ 208 w 276"/>
                <a:gd name="T1" fmla="*/ 16 h 292"/>
                <a:gd name="T2" fmla="*/ 208 w 276"/>
                <a:gd name="T3" fmla="*/ 8 h 292"/>
                <a:gd name="T4" fmla="*/ 220 w 276"/>
                <a:gd name="T5" fmla="*/ 0 h 292"/>
                <a:gd name="T6" fmla="*/ 236 w 276"/>
                <a:gd name="T7" fmla="*/ 0 h 292"/>
                <a:gd name="T8" fmla="*/ 256 w 276"/>
                <a:gd name="T9" fmla="*/ 0 h 292"/>
                <a:gd name="T10" fmla="*/ 272 w 276"/>
                <a:gd name="T11" fmla="*/ 8 h 292"/>
                <a:gd name="T12" fmla="*/ 276 w 276"/>
                <a:gd name="T13" fmla="*/ 16 h 292"/>
                <a:gd name="T14" fmla="*/ 276 w 276"/>
                <a:gd name="T15" fmla="*/ 36 h 292"/>
                <a:gd name="T16" fmla="*/ 264 w 276"/>
                <a:gd name="T17" fmla="*/ 72 h 292"/>
                <a:gd name="T18" fmla="*/ 248 w 276"/>
                <a:gd name="T19" fmla="*/ 112 h 292"/>
                <a:gd name="T20" fmla="*/ 220 w 276"/>
                <a:gd name="T21" fmla="*/ 156 h 292"/>
                <a:gd name="T22" fmla="*/ 192 w 276"/>
                <a:gd name="T23" fmla="*/ 192 h 292"/>
                <a:gd name="T24" fmla="*/ 156 w 276"/>
                <a:gd name="T25" fmla="*/ 224 h 292"/>
                <a:gd name="T26" fmla="*/ 120 w 276"/>
                <a:gd name="T27" fmla="*/ 248 h 292"/>
                <a:gd name="T28" fmla="*/ 88 w 276"/>
                <a:gd name="T29" fmla="*/ 260 h 292"/>
                <a:gd name="T30" fmla="*/ 60 w 276"/>
                <a:gd name="T31" fmla="*/ 276 h 292"/>
                <a:gd name="T32" fmla="*/ 32 w 276"/>
                <a:gd name="T33" fmla="*/ 284 h 292"/>
                <a:gd name="T34" fmla="*/ 12 w 276"/>
                <a:gd name="T35" fmla="*/ 292 h 292"/>
                <a:gd name="T36" fmla="*/ 4 w 276"/>
                <a:gd name="T37" fmla="*/ 292 h 292"/>
                <a:gd name="T38" fmla="*/ 0 w 276"/>
                <a:gd name="T39" fmla="*/ 288 h 292"/>
                <a:gd name="T40" fmla="*/ 8 w 276"/>
                <a:gd name="T41" fmla="*/ 280 h 292"/>
                <a:gd name="T42" fmla="*/ 24 w 276"/>
                <a:gd name="T43" fmla="*/ 268 h 292"/>
                <a:gd name="T44" fmla="*/ 48 w 276"/>
                <a:gd name="T45" fmla="*/ 252 h 292"/>
                <a:gd name="T46" fmla="*/ 76 w 276"/>
                <a:gd name="T47" fmla="*/ 232 h 292"/>
                <a:gd name="T48" fmla="*/ 108 w 276"/>
                <a:gd name="T49" fmla="*/ 212 h 292"/>
                <a:gd name="T50" fmla="*/ 132 w 276"/>
                <a:gd name="T51" fmla="*/ 192 h 292"/>
                <a:gd name="T52" fmla="*/ 152 w 276"/>
                <a:gd name="T53" fmla="*/ 176 h 292"/>
                <a:gd name="T54" fmla="*/ 172 w 276"/>
                <a:gd name="T55" fmla="*/ 148 h 292"/>
                <a:gd name="T56" fmla="*/ 192 w 276"/>
                <a:gd name="T57" fmla="*/ 104 h 292"/>
                <a:gd name="T58" fmla="*/ 204 w 276"/>
                <a:gd name="T59" fmla="*/ 68 h 292"/>
                <a:gd name="T60" fmla="*/ 208 w 276"/>
                <a:gd name="T61" fmla="*/ 48 h 292"/>
                <a:gd name="T62" fmla="*/ 212 w 276"/>
                <a:gd name="T63" fmla="*/ 32 h 292"/>
                <a:gd name="T64" fmla="*/ 212 w 276"/>
                <a:gd name="T65" fmla="*/ 24 h 292"/>
                <a:gd name="T66" fmla="*/ 208 w 276"/>
                <a:gd name="T67" fmla="*/ 2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6" h="292">
                  <a:moveTo>
                    <a:pt x="208" y="20"/>
                  </a:moveTo>
                  <a:lnTo>
                    <a:pt x="208" y="16"/>
                  </a:lnTo>
                  <a:lnTo>
                    <a:pt x="208" y="12"/>
                  </a:lnTo>
                  <a:lnTo>
                    <a:pt x="208" y="8"/>
                  </a:lnTo>
                  <a:lnTo>
                    <a:pt x="216" y="0"/>
                  </a:lnTo>
                  <a:lnTo>
                    <a:pt x="220" y="0"/>
                  </a:lnTo>
                  <a:lnTo>
                    <a:pt x="228" y="0"/>
                  </a:lnTo>
                  <a:lnTo>
                    <a:pt x="236" y="0"/>
                  </a:lnTo>
                  <a:lnTo>
                    <a:pt x="248" y="0"/>
                  </a:lnTo>
                  <a:lnTo>
                    <a:pt x="256" y="0"/>
                  </a:lnTo>
                  <a:lnTo>
                    <a:pt x="264" y="4"/>
                  </a:lnTo>
                  <a:lnTo>
                    <a:pt x="272" y="8"/>
                  </a:lnTo>
                  <a:lnTo>
                    <a:pt x="276" y="12"/>
                  </a:lnTo>
                  <a:lnTo>
                    <a:pt x="276" y="16"/>
                  </a:lnTo>
                  <a:lnTo>
                    <a:pt x="276" y="24"/>
                  </a:lnTo>
                  <a:lnTo>
                    <a:pt x="276" y="36"/>
                  </a:lnTo>
                  <a:lnTo>
                    <a:pt x="272" y="52"/>
                  </a:lnTo>
                  <a:lnTo>
                    <a:pt x="264" y="72"/>
                  </a:lnTo>
                  <a:lnTo>
                    <a:pt x="256" y="88"/>
                  </a:lnTo>
                  <a:lnTo>
                    <a:pt x="248" y="112"/>
                  </a:lnTo>
                  <a:lnTo>
                    <a:pt x="236" y="132"/>
                  </a:lnTo>
                  <a:lnTo>
                    <a:pt x="220" y="156"/>
                  </a:lnTo>
                  <a:lnTo>
                    <a:pt x="208" y="176"/>
                  </a:lnTo>
                  <a:lnTo>
                    <a:pt x="192" y="192"/>
                  </a:lnTo>
                  <a:lnTo>
                    <a:pt x="172" y="208"/>
                  </a:lnTo>
                  <a:lnTo>
                    <a:pt x="156" y="224"/>
                  </a:lnTo>
                  <a:lnTo>
                    <a:pt x="132" y="240"/>
                  </a:lnTo>
                  <a:lnTo>
                    <a:pt x="120" y="248"/>
                  </a:lnTo>
                  <a:lnTo>
                    <a:pt x="104" y="252"/>
                  </a:lnTo>
                  <a:lnTo>
                    <a:pt x="88" y="260"/>
                  </a:lnTo>
                  <a:lnTo>
                    <a:pt x="72" y="268"/>
                  </a:lnTo>
                  <a:lnTo>
                    <a:pt x="60" y="276"/>
                  </a:lnTo>
                  <a:lnTo>
                    <a:pt x="44" y="280"/>
                  </a:lnTo>
                  <a:lnTo>
                    <a:pt x="32" y="284"/>
                  </a:lnTo>
                  <a:lnTo>
                    <a:pt x="20" y="288"/>
                  </a:lnTo>
                  <a:lnTo>
                    <a:pt x="12" y="292"/>
                  </a:lnTo>
                  <a:lnTo>
                    <a:pt x="8" y="292"/>
                  </a:lnTo>
                  <a:lnTo>
                    <a:pt x="4" y="292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4" y="284"/>
                  </a:lnTo>
                  <a:lnTo>
                    <a:pt x="8" y="280"/>
                  </a:lnTo>
                  <a:lnTo>
                    <a:pt x="12" y="276"/>
                  </a:lnTo>
                  <a:lnTo>
                    <a:pt x="24" y="268"/>
                  </a:lnTo>
                  <a:lnTo>
                    <a:pt x="32" y="260"/>
                  </a:lnTo>
                  <a:lnTo>
                    <a:pt x="48" y="252"/>
                  </a:lnTo>
                  <a:lnTo>
                    <a:pt x="64" y="240"/>
                  </a:lnTo>
                  <a:lnTo>
                    <a:pt x="76" y="232"/>
                  </a:lnTo>
                  <a:lnTo>
                    <a:pt x="92" y="220"/>
                  </a:lnTo>
                  <a:lnTo>
                    <a:pt x="108" y="212"/>
                  </a:lnTo>
                  <a:lnTo>
                    <a:pt x="120" y="200"/>
                  </a:lnTo>
                  <a:lnTo>
                    <a:pt x="132" y="192"/>
                  </a:lnTo>
                  <a:lnTo>
                    <a:pt x="140" y="184"/>
                  </a:lnTo>
                  <a:lnTo>
                    <a:pt x="152" y="176"/>
                  </a:lnTo>
                  <a:lnTo>
                    <a:pt x="160" y="164"/>
                  </a:lnTo>
                  <a:lnTo>
                    <a:pt x="172" y="148"/>
                  </a:lnTo>
                  <a:lnTo>
                    <a:pt x="184" y="128"/>
                  </a:lnTo>
                  <a:lnTo>
                    <a:pt x="192" y="104"/>
                  </a:lnTo>
                  <a:lnTo>
                    <a:pt x="204" y="80"/>
                  </a:lnTo>
                  <a:lnTo>
                    <a:pt x="204" y="68"/>
                  </a:lnTo>
                  <a:lnTo>
                    <a:pt x="208" y="56"/>
                  </a:lnTo>
                  <a:lnTo>
                    <a:pt x="208" y="48"/>
                  </a:lnTo>
                  <a:lnTo>
                    <a:pt x="212" y="40"/>
                  </a:lnTo>
                  <a:lnTo>
                    <a:pt x="212" y="32"/>
                  </a:lnTo>
                  <a:lnTo>
                    <a:pt x="212" y="28"/>
                  </a:lnTo>
                  <a:lnTo>
                    <a:pt x="212" y="24"/>
                  </a:lnTo>
                  <a:lnTo>
                    <a:pt x="208" y="20"/>
                  </a:lnTo>
                  <a:lnTo>
                    <a:pt x="208" y="20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31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7 L -4.79167E-6 -0.08403 C -4.79167E-6 -0.12199 0.02553 -0.16806 0.04649 -0.16806 L 0.09297 -0.16806 " pathEditMode="relative" rAng="0" ptsTypes="AAAA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" y="-840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7 L -1.25E-6 -0.08403 C -1.25E-6 -0.12199 0.02552 -0.16806 0.04649 -0.16806 L 0.09297 -0.16806 " pathEditMode="relative" rAng="0" ptsTypes="AAAA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" y="-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97 -0.16806 L 0.09297 -0.25556 C 0.09297 -0.29468 0.12123 -0.34259 0.14428 -0.34259 L 0.19558 -0.34259 " pathEditMode="relative" rAng="0" ptsTypes="AAAA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0" y="-872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97 -0.16806 L 0.09297 -0.25556 C 0.09297 -0.29468 0.12123 -0.3426 0.14427 -0.3426 L 0.19557 -0.3426 " pathEditMode="relative" rAng="0" ptsTypes="AA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0" y="-8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58 -0.34259 L 0.19558 -0.42269 C 0.19558 -0.45857 0.22045 -0.50232 0.24063 -0.50232 L 0.28594 -0.50232 " pathEditMode="relative" rAng="0" ptsTypes="AAAA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8" y="-79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58 -0.3426 L 0.19558 -0.42269 C 0.19558 -0.45857 0.22045 -0.50232 0.24063 -0.50232 L 0.28594 -0.50232 " pathEditMode="relative" rAng="0" ptsTypes="AAAA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8" y="-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哭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001" y="5417008"/>
            <a:ext cx="1057423" cy="1076475"/>
          </a:xfrm>
          <a:prstGeom prst="rect">
            <a:avLst/>
          </a:prstGeom>
        </p:spPr>
      </p:pic>
      <p:pic>
        <p:nvPicPr>
          <p:cNvPr id="3" name="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419" y="5399549"/>
            <a:ext cx="1009791" cy="1038370"/>
          </a:xfrm>
          <a:prstGeom prst="rect">
            <a:avLst/>
          </a:prstGeom>
        </p:spPr>
      </p:pic>
      <p:grpSp>
        <p:nvGrpSpPr>
          <p:cNvPr id="62" name="组合 61"/>
          <p:cNvGrpSpPr/>
          <p:nvPr/>
        </p:nvGrpSpPr>
        <p:grpSpPr>
          <a:xfrm>
            <a:off x="2490380" y="2668129"/>
            <a:ext cx="7835242" cy="3825354"/>
            <a:chOff x="2969883" y="2043661"/>
            <a:chExt cx="7835242" cy="3825354"/>
          </a:xfrm>
        </p:grpSpPr>
        <p:grpSp>
          <p:nvGrpSpPr>
            <p:cNvPr id="8" name="田字格1"/>
            <p:cNvGrpSpPr/>
            <p:nvPr/>
          </p:nvGrpSpPr>
          <p:grpSpPr>
            <a:xfrm>
              <a:off x="2969883" y="4658275"/>
              <a:ext cx="5181772" cy="1210740"/>
              <a:chOff x="3074814" y="4634907"/>
              <a:chExt cx="5381799" cy="1257475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74814" y="4634907"/>
                <a:ext cx="1247949" cy="1257475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52764" y="4634907"/>
                <a:ext cx="1247949" cy="1257475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30714" y="4634907"/>
                <a:ext cx="1247949" cy="1257475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08664" y="4634907"/>
                <a:ext cx="1247949" cy="1257475"/>
              </a:xfrm>
              <a:prstGeom prst="rect">
                <a:avLst/>
              </a:prstGeom>
            </p:spPr>
          </p:pic>
        </p:grpSp>
        <p:grpSp>
          <p:nvGrpSpPr>
            <p:cNvPr id="14" name="田字格3"/>
            <p:cNvGrpSpPr/>
            <p:nvPr/>
          </p:nvGrpSpPr>
          <p:grpSpPr>
            <a:xfrm>
              <a:off x="5623353" y="2043661"/>
              <a:ext cx="5181772" cy="1210740"/>
              <a:chOff x="3074814" y="4634907"/>
              <a:chExt cx="5381799" cy="1257475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74814" y="4634907"/>
                <a:ext cx="1247949" cy="1257475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52764" y="4634907"/>
                <a:ext cx="1247949" cy="1257475"/>
              </a:xfrm>
              <a:prstGeom prst="rect">
                <a:avLst/>
              </a:prstGeom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30714" y="4634907"/>
                <a:ext cx="1247949" cy="1257475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08664" y="4634907"/>
                <a:ext cx="1247949" cy="1257475"/>
              </a:xfrm>
              <a:prstGeom prst="rect">
                <a:avLst/>
              </a:prstGeom>
            </p:spPr>
          </p:pic>
        </p:grpSp>
        <p:grpSp>
          <p:nvGrpSpPr>
            <p:cNvPr id="19" name="田字格2"/>
            <p:cNvGrpSpPr/>
            <p:nvPr/>
          </p:nvGrpSpPr>
          <p:grpSpPr>
            <a:xfrm>
              <a:off x="4296618" y="3350968"/>
              <a:ext cx="5181772" cy="1210740"/>
              <a:chOff x="3074814" y="4634907"/>
              <a:chExt cx="5381799" cy="1257475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74814" y="4634907"/>
                <a:ext cx="1247949" cy="1257475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52764" y="4634907"/>
                <a:ext cx="1247949" cy="1257475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30714" y="4634907"/>
                <a:ext cx="1247949" cy="1257475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08664" y="4634907"/>
                <a:ext cx="1247949" cy="1257475"/>
              </a:xfrm>
              <a:prstGeom prst="rect">
                <a:avLst/>
              </a:prstGeom>
            </p:spPr>
          </p:pic>
        </p:grpSp>
      </p:grpSp>
      <p:sp>
        <p:nvSpPr>
          <p:cNvPr id="24" name="好"/>
          <p:cNvSpPr/>
          <p:nvPr/>
        </p:nvSpPr>
        <p:spPr>
          <a:xfrm>
            <a:off x="3817115" y="5285050"/>
            <a:ext cx="1201566" cy="121074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仔</a:t>
            </a:r>
          </a:p>
        </p:txBody>
      </p:sp>
      <p:sp>
        <p:nvSpPr>
          <p:cNvPr id="25" name="吗"/>
          <p:cNvSpPr/>
          <p:nvPr/>
        </p:nvSpPr>
        <p:spPr>
          <a:xfrm>
            <a:off x="5143850" y="5285050"/>
            <a:ext cx="1201566" cy="121074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吗</a:t>
            </a:r>
          </a:p>
        </p:txBody>
      </p:sp>
      <p:sp>
        <p:nvSpPr>
          <p:cNvPr id="26" name="妈-1"/>
          <p:cNvSpPr/>
          <p:nvPr/>
        </p:nvSpPr>
        <p:spPr>
          <a:xfrm>
            <a:off x="6470585" y="5285050"/>
            <a:ext cx="1201566" cy="121074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妈</a:t>
            </a:r>
          </a:p>
        </p:txBody>
      </p:sp>
      <p:sp>
        <p:nvSpPr>
          <p:cNvPr id="28" name="过-2"/>
          <p:cNvSpPr/>
          <p:nvPr/>
        </p:nvSpPr>
        <p:spPr>
          <a:xfrm>
            <a:off x="5143851" y="3973129"/>
            <a:ext cx="1201566" cy="121074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过</a:t>
            </a:r>
          </a:p>
        </p:txBody>
      </p:sp>
      <p:sp>
        <p:nvSpPr>
          <p:cNvPr id="29" name="时"/>
          <p:cNvSpPr/>
          <p:nvPr/>
        </p:nvSpPr>
        <p:spPr>
          <a:xfrm>
            <a:off x="6470586" y="3973129"/>
            <a:ext cx="1201566" cy="121074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时</a:t>
            </a:r>
          </a:p>
        </p:txBody>
      </p:sp>
      <p:sp>
        <p:nvSpPr>
          <p:cNvPr id="30" name="讨"/>
          <p:cNvSpPr/>
          <p:nvPr/>
        </p:nvSpPr>
        <p:spPr>
          <a:xfrm>
            <a:off x="7797321" y="3973129"/>
            <a:ext cx="1201566" cy="121074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讨</a:t>
            </a:r>
          </a:p>
        </p:txBody>
      </p:sp>
      <p:sp>
        <p:nvSpPr>
          <p:cNvPr id="31" name="低"/>
          <p:cNvSpPr/>
          <p:nvPr/>
        </p:nvSpPr>
        <p:spPr>
          <a:xfrm>
            <a:off x="6470586" y="2664669"/>
            <a:ext cx="1201566" cy="121074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低</a:t>
            </a:r>
          </a:p>
        </p:txBody>
      </p:sp>
      <p:sp>
        <p:nvSpPr>
          <p:cNvPr id="32" name="纸-3"/>
          <p:cNvSpPr/>
          <p:nvPr/>
        </p:nvSpPr>
        <p:spPr>
          <a:xfrm>
            <a:off x="7797321" y="2664669"/>
            <a:ext cx="1201566" cy="121074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纸</a:t>
            </a:r>
          </a:p>
        </p:txBody>
      </p:sp>
      <p:sp>
        <p:nvSpPr>
          <p:cNvPr id="33" name="系"/>
          <p:cNvSpPr/>
          <p:nvPr/>
        </p:nvSpPr>
        <p:spPr>
          <a:xfrm>
            <a:off x="9124056" y="2664669"/>
            <a:ext cx="1201566" cy="1210740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系</a:t>
            </a:r>
          </a:p>
        </p:txBody>
      </p:sp>
      <p:grpSp>
        <p:nvGrpSpPr>
          <p:cNvPr id="37" name="部首1"/>
          <p:cNvGrpSpPr/>
          <p:nvPr/>
        </p:nvGrpSpPr>
        <p:grpSpPr>
          <a:xfrm>
            <a:off x="2823777" y="5576882"/>
            <a:ext cx="361352" cy="622462"/>
            <a:chOff x="1104792" y="4187001"/>
            <a:chExt cx="1193944" cy="2056683"/>
          </a:xfrm>
          <a:solidFill>
            <a:srgbClr val="45A7D1"/>
          </a:solidFill>
        </p:grpSpPr>
        <p:sp>
          <p:nvSpPr>
            <p:cNvPr id="34" name="Freeform 399">
              <a:extLst/>
            </p:cNvPr>
            <p:cNvSpPr>
              <a:spLocks/>
            </p:cNvSpPr>
            <p:nvPr/>
          </p:nvSpPr>
          <p:spPr bwMode="auto">
            <a:xfrm>
              <a:off x="1595039" y="4187001"/>
              <a:ext cx="703697" cy="1957803"/>
            </a:xfrm>
            <a:custGeom>
              <a:avLst/>
              <a:gdLst>
                <a:gd name="T0" fmla="*/ 64 w 184"/>
                <a:gd name="T1" fmla="*/ 320 h 396"/>
                <a:gd name="T2" fmla="*/ 32 w 184"/>
                <a:gd name="T3" fmla="*/ 296 h 396"/>
                <a:gd name="T4" fmla="*/ 12 w 184"/>
                <a:gd name="T5" fmla="*/ 276 h 396"/>
                <a:gd name="T6" fmla="*/ 0 w 184"/>
                <a:gd name="T7" fmla="*/ 264 h 396"/>
                <a:gd name="T8" fmla="*/ 0 w 184"/>
                <a:gd name="T9" fmla="*/ 256 h 396"/>
                <a:gd name="T10" fmla="*/ 0 w 184"/>
                <a:gd name="T11" fmla="*/ 240 h 396"/>
                <a:gd name="T12" fmla="*/ 0 w 184"/>
                <a:gd name="T13" fmla="*/ 216 h 396"/>
                <a:gd name="T14" fmla="*/ 8 w 184"/>
                <a:gd name="T15" fmla="*/ 180 h 396"/>
                <a:gd name="T16" fmla="*/ 16 w 184"/>
                <a:gd name="T17" fmla="*/ 136 h 396"/>
                <a:gd name="T18" fmla="*/ 20 w 184"/>
                <a:gd name="T19" fmla="*/ 100 h 396"/>
                <a:gd name="T20" fmla="*/ 28 w 184"/>
                <a:gd name="T21" fmla="*/ 72 h 396"/>
                <a:gd name="T22" fmla="*/ 32 w 184"/>
                <a:gd name="T23" fmla="*/ 52 h 396"/>
                <a:gd name="T24" fmla="*/ 32 w 184"/>
                <a:gd name="T25" fmla="*/ 40 h 396"/>
                <a:gd name="T26" fmla="*/ 28 w 184"/>
                <a:gd name="T27" fmla="*/ 28 h 396"/>
                <a:gd name="T28" fmla="*/ 16 w 184"/>
                <a:gd name="T29" fmla="*/ 20 h 396"/>
                <a:gd name="T30" fmla="*/ 16 w 184"/>
                <a:gd name="T31" fmla="*/ 12 h 396"/>
                <a:gd name="T32" fmla="*/ 20 w 184"/>
                <a:gd name="T33" fmla="*/ 0 h 396"/>
                <a:gd name="T34" fmla="*/ 32 w 184"/>
                <a:gd name="T35" fmla="*/ 0 h 396"/>
                <a:gd name="T36" fmla="*/ 52 w 184"/>
                <a:gd name="T37" fmla="*/ 4 h 396"/>
                <a:gd name="T38" fmla="*/ 72 w 184"/>
                <a:gd name="T39" fmla="*/ 12 h 396"/>
                <a:gd name="T40" fmla="*/ 92 w 184"/>
                <a:gd name="T41" fmla="*/ 20 h 396"/>
                <a:gd name="T42" fmla="*/ 100 w 184"/>
                <a:gd name="T43" fmla="*/ 32 h 396"/>
                <a:gd name="T44" fmla="*/ 100 w 184"/>
                <a:gd name="T45" fmla="*/ 44 h 396"/>
                <a:gd name="T46" fmla="*/ 96 w 184"/>
                <a:gd name="T47" fmla="*/ 60 h 396"/>
                <a:gd name="T48" fmla="*/ 92 w 184"/>
                <a:gd name="T49" fmla="*/ 72 h 396"/>
                <a:gd name="T50" fmla="*/ 84 w 184"/>
                <a:gd name="T51" fmla="*/ 92 h 396"/>
                <a:gd name="T52" fmla="*/ 76 w 184"/>
                <a:gd name="T53" fmla="*/ 116 h 396"/>
                <a:gd name="T54" fmla="*/ 68 w 184"/>
                <a:gd name="T55" fmla="*/ 148 h 396"/>
                <a:gd name="T56" fmla="*/ 60 w 184"/>
                <a:gd name="T57" fmla="*/ 184 h 396"/>
                <a:gd name="T58" fmla="*/ 52 w 184"/>
                <a:gd name="T59" fmla="*/ 216 h 396"/>
                <a:gd name="T60" fmla="*/ 44 w 184"/>
                <a:gd name="T61" fmla="*/ 236 h 396"/>
                <a:gd name="T62" fmla="*/ 40 w 184"/>
                <a:gd name="T63" fmla="*/ 248 h 396"/>
                <a:gd name="T64" fmla="*/ 40 w 184"/>
                <a:gd name="T65" fmla="*/ 252 h 396"/>
                <a:gd name="T66" fmla="*/ 52 w 184"/>
                <a:gd name="T67" fmla="*/ 260 h 396"/>
                <a:gd name="T68" fmla="*/ 60 w 184"/>
                <a:gd name="T69" fmla="*/ 268 h 396"/>
                <a:gd name="T70" fmla="*/ 76 w 184"/>
                <a:gd name="T71" fmla="*/ 276 h 396"/>
                <a:gd name="T72" fmla="*/ 92 w 184"/>
                <a:gd name="T73" fmla="*/ 288 h 396"/>
                <a:gd name="T74" fmla="*/ 116 w 184"/>
                <a:gd name="T75" fmla="*/ 300 h 396"/>
                <a:gd name="T76" fmla="*/ 140 w 184"/>
                <a:gd name="T77" fmla="*/ 316 h 396"/>
                <a:gd name="T78" fmla="*/ 160 w 184"/>
                <a:gd name="T79" fmla="*/ 332 h 396"/>
                <a:gd name="T80" fmla="*/ 176 w 184"/>
                <a:gd name="T81" fmla="*/ 348 h 396"/>
                <a:gd name="T82" fmla="*/ 184 w 184"/>
                <a:gd name="T83" fmla="*/ 360 h 396"/>
                <a:gd name="T84" fmla="*/ 184 w 184"/>
                <a:gd name="T85" fmla="*/ 376 h 396"/>
                <a:gd name="T86" fmla="*/ 180 w 184"/>
                <a:gd name="T87" fmla="*/ 388 h 396"/>
                <a:gd name="T88" fmla="*/ 172 w 184"/>
                <a:gd name="T89" fmla="*/ 396 h 396"/>
                <a:gd name="T90" fmla="*/ 156 w 184"/>
                <a:gd name="T91" fmla="*/ 392 h 396"/>
                <a:gd name="T92" fmla="*/ 132 w 184"/>
                <a:gd name="T93" fmla="*/ 376 h 396"/>
                <a:gd name="T94" fmla="*/ 104 w 184"/>
                <a:gd name="T95" fmla="*/ 352 h 396"/>
                <a:gd name="T96" fmla="*/ 84 w 184"/>
                <a:gd name="T97" fmla="*/ 33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4" h="396">
                  <a:moveTo>
                    <a:pt x="84" y="336"/>
                  </a:moveTo>
                  <a:lnTo>
                    <a:pt x="64" y="320"/>
                  </a:lnTo>
                  <a:lnTo>
                    <a:pt x="48" y="308"/>
                  </a:lnTo>
                  <a:lnTo>
                    <a:pt x="32" y="296"/>
                  </a:lnTo>
                  <a:lnTo>
                    <a:pt x="24" y="284"/>
                  </a:lnTo>
                  <a:lnTo>
                    <a:pt x="12" y="276"/>
                  </a:lnTo>
                  <a:lnTo>
                    <a:pt x="8" y="268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0" y="256"/>
                  </a:lnTo>
                  <a:lnTo>
                    <a:pt x="0" y="248"/>
                  </a:lnTo>
                  <a:lnTo>
                    <a:pt x="0" y="240"/>
                  </a:lnTo>
                  <a:lnTo>
                    <a:pt x="0" y="228"/>
                  </a:lnTo>
                  <a:lnTo>
                    <a:pt x="0" y="216"/>
                  </a:lnTo>
                  <a:lnTo>
                    <a:pt x="4" y="200"/>
                  </a:lnTo>
                  <a:lnTo>
                    <a:pt x="8" y="180"/>
                  </a:lnTo>
                  <a:lnTo>
                    <a:pt x="12" y="156"/>
                  </a:lnTo>
                  <a:lnTo>
                    <a:pt x="16" y="136"/>
                  </a:lnTo>
                  <a:lnTo>
                    <a:pt x="20" y="116"/>
                  </a:lnTo>
                  <a:lnTo>
                    <a:pt x="20" y="100"/>
                  </a:lnTo>
                  <a:lnTo>
                    <a:pt x="24" y="84"/>
                  </a:lnTo>
                  <a:lnTo>
                    <a:pt x="28" y="72"/>
                  </a:lnTo>
                  <a:lnTo>
                    <a:pt x="28" y="60"/>
                  </a:lnTo>
                  <a:lnTo>
                    <a:pt x="32" y="52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28" y="32"/>
                  </a:lnTo>
                  <a:lnTo>
                    <a:pt x="28" y="28"/>
                  </a:lnTo>
                  <a:lnTo>
                    <a:pt x="24" y="24"/>
                  </a:lnTo>
                  <a:lnTo>
                    <a:pt x="16" y="20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6" y="4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52" y="4"/>
                  </a:lnTo>
                  <a:lnTo>
                    <a:pt x="64" y="8"/>
                  </a:lnTo>
                  <a:lnTo>
                    <a:pt x="72" y="12"/>
                  </a:lnTo>
                  <a:lnTo>
                    <a:pt x="84" y="16"/>
                  </a:lnTo>
                  <a:lnTo>
                    <a:pt x="92" y="20"/>
                  </a:lnTo>
                  <a:lnTo>
                    <a:pt x="96" y="28"/>
                  </a:lnTo>
                  <a:lnTo>
                    <a:pt x="100" y="32"/>
                  </a:lnTo>
                  <a:lnTo>
                    <a:pt x="100" y="36"/>
                  </a:lnTo>
                  <a:lnTo>
                    <a:pt x="100" y="44"/>
                  </a:lnTo>
                  <a:lnTo>
                    <a:pt x="100" y="52"/>
                  </a:lnTo>
                  <a:lnTo>
                    <a:pt x="96" y="60"/>
                  </a:lnTo>
                  <a:lnTo>
                    <a:pt x="92" y="68"/>
                  </a:lnTo>
                  <a:lnTo>
                    <a:pt x="92" y="72"/>
                  </a:lnTo>
                  <a:lnTo>
                    <a:pt x="88" y="80"/>
                  </a:lnTo>
                  <a:lnTo>
                    <a:pt x="84" y="92"/>
                  </a:lnTo>
                  <a:lnTo>
                    <a:pt x="80" y="104"/>
                  </a:lnTo>
                  <a:lnTo>
                    <a:pt x="76" y="116"/>
                  </a:lnTo>
                  <a:lnTo>
                    <a:pt x="72" y="132"/>
                  </a:lnTo>
                  <a:lnTo>
                    <a:pt x="68" y="148"/>
                  </a:lnTo>
                  <a:lnTo>
                    <a:pt x="64" y="164"/>
                  </a:lnTo>
                  <a:lnTo>
                    <a:pt x="60" y="184"/>
                  </a:lnTo>
                  <a:lnTo>
                    <a:pt x="52" y="200"/>
                  </a:lnTo>
                  <a:lnTo>
                    <a:pt x="52" y="216"/>
                  </a:lnTo>
                  <a:lnTo>
                    <a:pt x="48" y="224"/>
                  </a:lnTo>
                  <a:lnTo>
                    <a:pt x="44" y="236"/>
                  </a:lnTo>
                  <a:lnTo>
                    <a:pt x="44" y="240"/>
                  </a:lnTo>
                  <a:lnTo>
                    <a:pt x="40" y="248"/>
                  </a:lnTo>
                  <a:lnTo>
                    <a:pt x="40" y="248"/>
                  </a:lnTo>
                  <a:lnTo>
                    <a:pt x="40" y="252"/>
                  </a:lnTo>
                  <a:lnTo>
                    <a:pt x="44" y="256"/>
                  </a:lnTo>
                  <a:lnTo>
                    <a:pt x="52" y="260"/>
                  </a:lnTo>
                  <a:lnTo>
                    <a:pt x="56" y="264"/>
                  </a:lnTo>
                  <a:lnTo>
                    <a:pt x="60" y="268"/>
                  </a:lnTo>
                  <a:lnTo>
                    <a:pt x="68" y="272"/>
                  </a:lnTo>
                  <a:lnTo>
                    <a:pt x="76" y="276"/>
                  </a:lnTo>
                  <a:lnTo>
                    <a:pt x="84" y="280"/>
                  </a:lnTo>
                  <a:lnTo>
                    <a:pt x="92" y="288"/>
                  </a:lnTo>
                  <a:lnTo>
                    <a:pt x="104" y="292"/>
                  </a:lnTo>
                  <a:lnTo>
                    <a:pt x="116" y="300"/>
                  </a:lnTo>
                  <a:lnTo>
                    <a:pt x="128" y="308"/>
                  </a:lnTo>
                  <a:lnTo>
                    <a:pt x="140" y="316"/>
                  </a:lnTo>
                  <a:lnTo>
                    <a:pt x="152" y="324"/>
                  </a:lnTo>
                  <a:lnTo>
                    <a:pt x="160" y="332"/>
                  </a:lnTo>
                  <a:lnTo>
                    <a:pt x="168" y="340"/>
                  </a:lnTo>
                  <a:lnTo>
                    <a:pt x="176" y="348"/>
                  </a:lnTo>
                  <a:lnTo>
                    <a:pt x="180" y="352"/>
                  </a:lnTo>
                  <a:lnTo>
                    <a:pt x="184" y="360"/>
                  </a:lnTo>
                  <a:lnTo>
                    <a:pt x="184" y="364"/>
                  </a:lnTo>
                  <a:lnTo>
                    <a:pt x="184" y="376"/>
                  </a:lnTo>
                  <a:lnTo>
                    <a:pt x="184" y="384"/>
                  </a:lnTo>
                  <a:lnTo>
                    <a:pt x="180" y="388"/>
                  </a:lnTo>
                  <a:lnTo>
                    <a:pt x="176" y="396"/>
                  </a:lnTo>
                  <a:lnTo>
                    <a:pt x="172" y="396"/>
                  </a:lnTo>
                  <a:lnTo>
                    <a:pt x="164" y="396"/>
                  </a:lnTo>
                  <a:lnTo>
                    <a:pt x="156" y="392"/>
                  </a:lnTo>
                  <a:lnTo>
                    <a:pt x="148" y="384"/>
                  </a:lnTo>
                  <a:lnTo>
                    <a:pt x="132" y="376"/>
                  </a:lnTo>
                  <a:lnTo>
                    <a:pt x="120" y="364"/>
                  </a:lnTo>
                  <a:lnTo>
                    <a:pt x="104" y="352"/>
                  </a:lnTo>
                  <a:lnTo>
                    <a:pt x="84" y="336"/>
                  </a:lnTo>
                  <a:lnTo>
                    <a:pt x="84" y="33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400">
              <a:extLst/>
            </p:cNvPr>
            <p:cNvSpPr>
              <a:spLocks/>
            </p:cNvSpPr>
            <p:nvPr/>
          </p:nvSpPr>
          <p:spPr bwMode="auto">
            <a:xfrm>
              <a:off x="1104792" y="5037360"/>
              <a:ext cx="1040250" cy="276861"/>
            </a:xfrm>
            <a:custGeom>
              <a:avLst/>
              <a:gdLst>
                <a:gd name="T0" fmla="*/ 176 w 272"/>
                <a:gd name="T1" fmla="*/ 24 h 56"/>
                <a:gd name="T2" fmla="*/ 160 w 272"/>
                <a:gd name="T3" fmla="*/ 28 h 56"/>
                <a:gd name="T4" fmla="*/ 140 w 272"/>
                <a:gd name="T5" fmla="*/ 32 h 56"/>
                <a:gd name="T6" fmla="*/ 124 w 272"/>
                <a:gd name="T7" fmla="*/ 36 h 56"/>
                <a:gd name="T8" fmla="*/ 112 w 272"/>
                <a:gd name="T9" fmla="*/ 40 h 56"/>
                <a:gd name="T10" fmla="*/ 100 w 272"/>
                <a:gd name="T11" fmla="*/ 40 h 56"/>
                <a:gd name="T12" fmla="*/ 88 w 272"/>
                <a:gd name="T13" fmla="*/ 44 h 56"/>
                <a:gd name="T14" fmla="*/ 80 w 272"/>
                <a:gd name="T15" fmla="*/ 44 h 56"/>
                <a:gd name="T16" fmla="*/ 76 w 272"/>
                <a:gd name="T17" fmla="*/ 48 h 56"/>
                <a:gd name="T18" fmla="*/ 64 w 272"/>
                <a:gd name="T19" fmla="*/ 52 h 56"/>
                <a:gd name="T20" fmla="*/ 52 w 272"/>
                <a:gd name="T21" fmla="*/ 52 h 56"/>
                <a:gd name="T22" fmla="*/ 48 w 272"/>
                <a:gd name="T23" fmla="*/ 52 h 56"/>
                <a:gd name="T24" fmla="*/ 44 w 272"/>
                <a:gd name="T25" fmla="*/ 56 h 56"/>
                <a:gd name="T26" fmla="*/ 36 w 272"/>
                <a:gd name="T27" fmla="*/ 52 h 56"/>
                <a:gd name="T28" fmla="*/ 32 w 272"/>
                <a:gd name="T29" fmla="*/ 52 h 56"/>
                <a:gd name="T30" fmla="*/ 24 w 272"/>
                <a:gd name="T31" fmla="*/ 48 h 56"/>
                <a:gd name="T32" fmla="*/ 20 w 272"/>
                <a:gd name="T33" fmla="*/ 44 h 56"/>
                <a:gd name="T34" fmla="*/ 12 w 272"/>
                <a:gd name="T35" fmla="*/ 40 h 56"/>
                <a:gd name="T36" fmla="*/ 4 w 272"/>
                <a:gd name="T37" fmla="*/ 36 h 56"/>
                <a:gd name="T38" fmla="*/ 4 w 272"/>
                <a:gd name="T39" fmla="*/ 32 h 56"/>
                <a:gd name="T40" fmla="*/ 0 w 272"/>
                <a:gd name="T41" fmla="*/ 32 h 56"/>
                <a:gd name="T42" fmla="*/ 4 w 272"/>
                <a:gd name="T43" fmla="*/ 32 h 56"/>
                <a:gd name="T44" fmla="*/ 8 w 272"/>
                <a:gd name="T45" fmla="*/ 32 h 56"/>
                <a:gd name="T46" fmla="*/ 16 w 272"/>
                <a:gd name="T47" fmla="*/ 32 h 56"/>
                <a:gd name="T48" fmla="*/ 24 w 272"/>
                <a:gd name="T49" fmla="*/ 36 h 56"/>
                <a:gd name="T50" fmla="*/ 28 w 272"/>
                <a:gd name="T51" fmla="*/ 36 h 56"/>
                <a:gd name="T52" fmla="*/ 32 w 272"/>
                <a:gd name="T53" fmla="*/ 36 h 56"/>
                <a:gd name="T54" fmla="*/ 40 w 272"/>
                <a:gd name="T55" fmla="*/ 36 h 56"/>
                <a:gd name="T56" fmla="*/ 48 w 272"/>
                <a:gd name="T57" fmla="*/ 32 h 56"/>
                <a:gd name="T58" fmla="*/ 56 w 272"/>
                <a:gd name="T59" fmla="*/ 32 h 56"/>
                <a:gd name="T60" fmla="*/ 68 w 272"/>
                <a:gd name="T61" fmla="*/ 32 h 56"/>
                <a:gd name="T62" fmla="*/ 80 w 272"/>
                <a:gd name="T63" fmla="*/ 28 h 56"/>
                <a:gd name="T64" fmla="*/ 96 w 272"/>
                <a:gd name="T65" fmla="*/ 28 h 56"/>
                <a:gd name="T66" fmla="*/ 112 w 272"/>
                <a:gd name="T67" fmla="*/ 24 h 56"/>
                <a:gd name="T68" fmla="*/ 128 w 272"/>
                <a:gd name="T69" fmla="*/ 24 h 56"/>
                <a:gd name="T70" fmla="*/ 148 w 272"/>
                <a:gd name="T71" fmla="*/ 20 h 56"/>
                <a:gd name="T72" fmla="*/ 168 w 272"/>
                <a:gd name="T73" fmla="*/ 16 h 56"/>
                <a:gd name="T74" fmla="*/ 192 w 272"/>
                <a:gd name="T75" fmla="*/ 12 h 56"/>
                <a:gd name="T76" fmla="*/ 216 w 272"/>
                <a:gd name="T77" fmla="*/ 8 h 56"/>
                <a:gd name="T78" fmla="*/ 240 w 272"/>
                <a:gd name="T79" fmla="*/ 4 h 56"/>
                <a:gd name="T80" fmla="*/ 268 w 272"/>
                <a:gd name="T81" fmla="*/ 0 h 56"/>
                <a:gd name="T82" fmla="*/ 272 w 272"/>
                <a:gd name="T83" fmla="*/ 8 h 56"/>
                <a:gd name="T84" fmla="*/ 268 w 272"/>
                <a:gd name="T85" fmla="*/ 8 h 56"/>
                <a:gd name="T86" fmla="*/ 260 w 272"/>
                <a:gd name="T87" fmla="*/ 8 h 56"/>
                <a:gd name="T88" fmla="*/ 248 w 272"/>
                <a:gd name="T89" fmla="*/ 12 h 56"/>
                <a:gd name="T90" fmla="*/ 240 w 272"/>
                <a:gd name="T91" fmla="*/ 12 h 56"/>
                <a:gd name="T92" fmla="*/ 224 w 272"/>
                <a:gd name="T93" fmla="*/ 16 h 56"/>
                <a:gd name="T94" fmla="*/ 212 w 272"/>
                <a:gd name="T95" fmla="*/ 20 h 56"/>
                <a:gd name="T96" fmla="*/ 196 w 272"/>
                <a:gd name="T97" fmla="*/ 24 h 56"/>
                <a:gd name="T98" fmla="*/ 176 w 272"/>
                <a:gd name="T99" fmla="*/ 24 h 56"/>
                <a:gd name="T100" fmla="*/ 176 w 272"/>
                <a:gd name="T101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2" h="56">
                  <a:moveTo>
                    <a:pt x="176" y="24"/>
                  </a:moveTo>
                  <a:lnTo>
                    <a:pt x="160" y="28"/>
                  </a:lnTo>
                  <a:lnTo>
                    <a:pt x="140" y="32"/>
                  </a:lnTo>
                  <a:lnTo>
                    <a:pt x="124" y="36"/>
                  </a:lnTo>
                  <a:lnTo>
                    <a:pt x="112" y="40"/>
                  </a:lnTo>
                  <a:lnTo>
                    <a:pt x="100" y="40"/>
                  </a:lnTo>
                  <a:lnTo>
                    <a:pt x="88" y="44"/>
                  </a:lnTo>
                  <a:lnTo>
                    <a:pt x="80" y="44"/>
                  </a:lnTo>
                  <a:lnTo>
                    <a:pt x="76" y="48"/>
                  </a:lnTo>
                  <a:lnTo>
                    <a:pt x="64" y="52"/>
                  </a:lnTo>
                  <a:lnTo>
                    <a:pt x="52" y="52"/>
                  </a:lnTo>
                  <a:lnTo>
                    <a:pt x="48" y="52"/>
                  </a:lnTo>
                  <a:lnTo>
                    <a:pt x="44" y="56"/>
                  </a:lnTo>
                  <a:lnTo>
                    <a:pt x="36" y="52"/>
                  </a:lnTo>
                  <a:lnTo>
                    <a:pt x="32" y="52"/>
                  </a:lnTo>
                  <a:lnTo>
                    <a:pt x="24" y="48"/>
                  </a:lnTo>
                  <a:lnTo>
                    <a:pt x="20" y="44"/>
                  </a:lnTo>
                  <a:lnTo>
                    <a:pt x="12" y="40"/>
                  </a:lnTo>
                  <a:lnTo>
                    <a:pt x="4" y="36"/>
                  </a:lnTo>
                  <a:lnTo>
                    <a:pt x="4" y="32"/>
                  </a:lnTo>
                  <a:lnTo>
                    <a:pt x="0" y="32"/>
                  </a:lnTo>
                  <a:lnTo>
                    <a:pt x="4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6"/>
                  </a:lnTo>
                  <a:lnTo>
                    <a:pt x="28" y="36"/>
                  </a:lnTo>
                  <a:lnTo>
                    <a:pt x="32" y="36"/>
                  </a:lnTo>
                  <a:lnTo>
                    <a:pt x="40" y="36"/>
                  </a:lnTo>
                  <a:lnTo>
                    <a:pt x="48" y="32"/>
                  </a:lnTo>
                  <a:lnTo>
                    <a:pt x="56" y="32"/>
                  </a:lnTo>
                  <a:lnTo>
                    <a:pt x="68" y="32"/>
                  </a:lnTo>
                  <a:lnTo>
                    <a:pt x="80" y="28"/>
                  </a:lnTo>
                  <a:lnTo>
                    <a:pt x="96" y="28"/>
                  </a:lnTo>
                  <a:lnTo>
                    <a:pt x="112" y="24"/>
                  </a:lnTo>
                  <a:lnTo>
                    <a:pt x="128" y="24"/>
                  </a:lnTo>
                  <a:lnTo>
                    <a:pt x="148" y="20"/>
                  </a:lnTo>
                  <a:lnTo>
                    <a:pt x="168" y="16"/>
                  </a:lnTo>
                  <a:lnTo>
                    <a:pt x="192" y="12"/>
                  </a:lnTo>
                  <a:lnTo>
                    <a:pt x="216" y="8"/>
                  </a:lnTo>
                  <a:lnTo>
                    <a:pt x="240" y="4"/>
                  </a:lnTo>
                  <a:lnTo>
                    <a:pt x="268" y="0"/>
                  </a:lnTo>
                  <a:lnTo>
                    <a:pt x="272" y="8"/>
                  </a:lnTo>
                  <a:lnTo>
                    <a:pt x="268" y="8"/>
                  </a:lnTo>
                  <a:lnTo>
                    <a:pt x="260" y="8"/>
                  </a:lnTo>
                  <a:lnTo>
                    <a:pt x="248" y="12"/>
                  </a:lnTo>
                  <a:lnTo>
                    <a:pt x="240" y="12"/>
                  </a:lnTo>
                  <a:lnTo>
                    <a:pt x="224" y="16"/>
                  </a:lnTo>
                  <a:lnTo>
                    <a:pt x="212" y="20"/>
                  </a:lnTo>
                  <a:lnTo>
                    <a:pt x="196" y="24"/>
                  </a:lnTo>
                  <a:lnTo>
                    <a:pt x="176" y="24"/>
                  </a:lnTo>
                  <a:lnTo>
                    <a:pt x="176" y="24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404">
              <a:extLst/>
            </p:cNvPr>
            <p:cNvSpPr>
              <a:spLocks/>
            </p:cNvSpPr>
            <p:nvPr/>
          </p:nvSpPr>
          <p:spPr bwMode="auto">
            <a:xfrm>
              <a:off x="1243189" y="4800051"/>
              <a:ext cx="1055547" cy="1443633"/>
            </a:xfrm>
            <a:custGeom>
              <a:avLst/>
              <a:gdLst>
                <a:gd name="T0" fmla="*/ 208 w 276"/>
                <a:gd name="T1" fmla="*/ 16 h 292"/>
                <a:gd name="T2" fmla="*/ 208 w 276"/>
                <a:gd name="T3" fmla="*/ 8 h 292"/>
                <a:gd name="T4" fmla="*/ 220 w 276"/>
                <a:gd name="T5" fmla="*/ 0 h 292"/>
                <a:gd name="T6" fmla="*/ 236 w 276"/>
                <a:gd name="T7" fmla="*/ 0 h 292"/>
                <a:gd name="T8" fmla="*/ 256 w 276"/>
                <a:gd name="T9" fmla="*/ 0 h 292"/>
                <a:gd name="T10" fmla="*/ 272 w 276"/>
                <a:gd name="T11" fmla="*/ 8 h 292"/>
                <a:gd name="T12" fmla="*/ 276 w 276"/>
                <a:gd name="T13" fmla="*/ 16 h 292"/>
                <a:gd name="T14" fmla="*/ 276 w 276"/>
                <a:gd name="T15" fmla="*/ 36 h 292"/>
                <a:gd name="T16" fmla="*/ 264 w 276"/>
                <a:gd name="T17" fmla="*/ 72 h 292"/>
                <a:gd name="T18" fmla="*/ 248 w 276"/>
                <a:gd name="T19" fmla="*/ 112 h 292"/>
                <a:gd name="T20" fmla="*/ 220 w 276"/>
                <a:gd name="T21" fmla="*/ 156 h 292"/>
                <a:gd name="T22" fmla="*/ 192 w 276"/>
                <a:gd name="T23" fmla="*/ 192 h 292"/>
                <a:gd name="T24" fmla="*/ 156 w 276"/>
                <a:gd name="T25" fmla="*/ 224 h 292"/>
                <a:gd name="T26" fmla="*/ 120 w 276"/>
                <a:gd name="T27" fmla="*/ 248 h 292"/>
                <a:gd name="T28" fmla="*/ 88 w 276"/>
                <a:gd name="T29" fmla="*/ 260 h 292"/>
                <a:gd name="T30" fmla="*/ 60 w 276"/>
                <a:gd name="T31" fmla="*/ 276 h 292"/>
                <a:gd name="T32" fmla="*/ 32 w 276"/>
                <a:gd name="T33" fmla="*/ 284 h 292"/>
                <a:gd name="T34" fmla="*/ 12 w 276"/>
                <a:gd name="T35" fmla="*/ 292 h 292"/>
                <a:gd name="T36" fmla="*/ 4 w 276"/>
                <a:gd name="T37" fmla="*/ 292 h 292"/>
                <a:gd name="T38" fmla="*/ 0 w 276"/>
                <a:gd name="T39" fmla="*/ 288 h 292"/>
                <a:gd name="T40" fmla="*/ 8 w 276"/>
                <a:gd name="T41" fmla="*/ 280 h 292"/>
                <a:gd name="T42" fmla="*/ 24 w 276"/>
                <a:gd name="T43" fmla="*/ 268 h 292"/>
                <a:gd name="T44" fmla="*/ 48 w 276"/>
                <a:gd name="T45" fmla="*/ 252 h 292"/>
                <a:gd name="T46" fmla="*/ 76 w 276"/>
                <a:gd name="T47" fmla="*/ 232 h 292"/>
                <a:gd name="T48" fmla="*/ 108 w 276"/>
                <a:gd name="T49" fmla="*/ 212 h 292"/>
                <a:gd name="T50" fmla="*/ 132 w 276"/>
                <a:gd name="T51" fmla="*/ 192 h 292"/>
                <a:gd name="T52" fmla="*/ 152 w 276"/>
                <a:gd name="T53" fmla="*/ 176 h 292"/>
                <a:gd name="T54" fmla="*/ 172 w 276"/>
                <a:gd name="T55" fmla="*/ 148 h 292"/>
                <a:gd name="T56" fmla="*/ 192 w 276"/>
                <a:gd name="T57" fmla="*/ 104 h 292"/>
                <a:gd name="T58" fmla="*/ 204 w 276"/>
                <a:gd name="T59" fmla="*/ 68 h 292"/>
                <a:gd name="T60" fmla="*/ 208 w 276"/>
                <a:gd name="T61" fmla="*/ 48 h 292"/>
                <a:gd name="T62" fmla="*/ 212 w 276"/>
                <a:gd name="T63" fmla="*/ 32 h 292"/>
                <a:gd name="T64" fmla="*/ 212 w 276"/>
                <a:gd name="T65" fmla="*/ 24 h 292"/>
                <a:gd name="T66" fmla="*/ 208 w 276"/>
                <a:gd name="T67" fmla="*/ 2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6" h="292">
                  <a:moveTo>
                    <a:pt x="208" y="20"/>
                  </a:moveTo>
                  <a:lnTo>
                    <a:pt x="208" y="16"/>
                  </a:lnTo>
                  <a:lnTo>
                    <a:pt x="208" y="12"/>
                  </a:lnTo>
                  <a:lnTo>
                    <a:pt x="208" y="8"/>
                  </a:lnTo>
                  <a:lnTo>
                    <a:pt x="216" y="0"/>
                  </a:lnTo>
                  <a:lnTo>
                    <a:pt x="220" y="0"/>
                  </a:lnTo>
                  <a:lnTo>
                    <a:pt x="228" y="0"/>
                  </a:lnTo>
                  <a:lnTo>
                    <a:pt x="236" y="0"/>
                  </a:lnTo>
                  <a:lnTo>
                    <a:pt x="248" y="0"/>
                  </a:lnTo>
                  <a:lnTo>
                    <a:pt x="256" y="0"/>
                  </a:lnTo>
                  <a:lnTo>
                    <a:pt x="264" y="4"/>
                  </a:lnTo>
                  <a:lnTo>
                    <a:pt x="272" y="8"/>
                  </a:lnTo>
                  <a:lnTo>
                    <a:pt x="276" y="12"/>
                  </a:lnTo>
                  <a:lnTo>
                    <a:pt x="276" y="16"/>
                  </a:lnTo>
                  <a:lnTo>
                    <a:pt x="276" y="24"/>
                  </a:lnTo>
                  <a:lnTo>
                    <a:pt x="276" y="36"/>
                  </a:lnTo>
                  <a:lnTo>
                    <a:pt x="272" y="52"/>
                  </a:lnTo>
                  <a:lnTo>
                    <a:pt x="264" y="72"/>
                  </a:lnTo>
                  <a:lnTo>
                    <a:pt x="256" y="88"/>
                  </a:lnTo>
                  <a:lnTo>
                    <a:pt x="248" y="112"/>
                  </a:lnTo>
                  <a:lnTo>
                    <a:pt x="236" y="132"/>
                  </a:lnTo>
                  <a:lnTo>
                    <a:pt x="220" y="156"/>
                  </a:lnTo>
                  <a:lnTo>
                    <a:pt x="208" y="176"/>
                  </a:lnTo>
                  <a:lnTo>
                    <a:pt x="192" y="192"/>
                  </a:lnTo>
                  <a:lnTo>
                    <a:pt x="172" y="208"/>
                  </a:lnTo>
                  <a:lnTo>
                    <a:pt x="156" y="224"/>
                  </a:lnTo>
                  <a:lnTo>
                    <a:pt x="132" y="240"/>
                  </a:lnTo>
                  <a:lnTo>
                    <a:pt x="120" y="248"/>
                  </a:lnTo>
                  <a:lnTo>
                    <a:pt x="104" y="252"/>
                  </a:lnTo>
                  <a:lnTo>
                    <a:pt x="88" y="260"/>
                  </a:lnTo>
                  <a:lnTo>
                    <a:pt x="72" y="268"/>
                  </a:lnTo>
                  <a:lnTo>
                    <a:pt x="60" y="276"/>
                  </a:lnTo>
                  <a:lnTo>
                    <a:pt x="44" y="280"/>
                  </a:lnTo>
                  <a:lnTo>
                    <a:pt x="32" y="284"/>
                  </a:lnTo>
                  <a:lnTo>
                    <a:pt x="20" y="288"/>
                  </a:lnTo>
                  <a:lnTo>
                    <a:pt x="12" y="292"/>
                  </a:lnTo>
                  <a:lnTo>
                    <a:pt x="8" y="292"/>
                  </a:lnTo>
                  <a:lnTo>
                    <a:pt x="4" y="292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4" y="284"/>
                  </a:lnTo>
                  <a:lnTo>
                    <a:pt x="8" y="280"/>
                  </a:lnTo>
                  <a:lnTo>
                    <a:pt x="12" y="276"/>
                  </a:lnTo>
                  <a:lnTo>
                    <a:pt x="24" y="268"/>
                  </a:lnTo>
                  <a:lnTo>
                    <a:pt x="32" y="260"/>
                  </a:lnTo>
                  <a:lnTo>
                    <a:pt x="48" y="252"/>
                  </a:lnTo>
                  <a:lnTo>
                    <a:pt x="64" y="240"/>
                  </a:lnTo>
                  <a:lnTo>
                    <a:pt x="76" y="232"/>
                  </a:lnTo>
                  <a:lnTo>
                    <a:pt x="92" y="220"/>
                  </a:lnTo>
                  <a:lnTo>
                    <a:pt x="108" y="212"/>
                  </a:lnTo>
                  <a:lnTo>
                    <a:pt x="120" y="200"/>
                  </a:lnTo>
                  <a:lnTo>
                    <a:pt x="132" y="192"/>
                  </a:lnTo>
                  <a:lnTo>
                    <a:pt x="140" y="184"/>
                  </a:lnTo>
                  <a:lnTo>
                    <a:pt x="152" y="176"/>
                  </a:lnTo>
                  <a:lnTo>
                    <a:pt x="160" y="164"/>
                  </a:lnTo>
                  <a:lnTo>
                    <a:pt x="172" y="148"/>
                  </a:lnTo>
                  <a:lnTo>
                    <a:pt x="184" y="128"/>
                  </a:lnTo>
                  <a:lnTo>
                    <a:pt x="192" y="104"/>
                  </a:lnTo>
                  <a:lnTo>
                    <a:pt x="204" y="80"/>
                  </a:lnTo>
                  <a:lnTo>
                    <a:pt x="204" y="68"/>
                  </a:lnTo>
                  <a:lnTo>
                    <a:pt x="208" y="56"/>
                  </a:lnTo>
                  <a:lnTo>
                    <a:pt x="208" y="48"/>
                  </a:lnTo>
                  <a:lnTo>
                    <a:pt x="212" y="40"/>
                  </a:lnTo>
                  <a:lnTo>
                    <a:pt x="212" y="32"/>
                  </a:lnTo>
                  <a:lnTo>
                    <a:pt x="212" y="28"/>
                  </a:lnTo>
                  <a:lnTo>
                    <a:pt x="212" y="24"/>
                  </a:lnTo>
                  <a:lnTo>
                    <a:pt x="208" y="20"/>
                  </a:lnTo>
                  <a:lnTo>
                    <a:pt x="208" y="20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1" name="部首2"/>
          <p:cNvGrpSpPr/>
          <p:nvPr/>
        </p:nvGrpSpPr>
        <p:grpSpPr>
          <a:xfrm>
            <a:off x="4072358" y="4318782"/>
            <a:ext cx="714328" cy="641872"/>
            <a:chOff x="4937325" y="869035"/>
            <a:chExt cx="2360212" cy="2120812"/>
          </a:xfrm>
          <a:solidFill>
            <a:srgbClr val="45A7D1"/>
          </a:solidFill>
        </p:grpSpPr>
        <p:sp>
          <p:nvSpPr>
            <p:cNvPr id="38" name="Freeform 472">
              <a:extLst/>
            </p:cNvPr>
            <p:cNvSpPr>
              <a:spLocks/>
            </p:cNvSpPr>
            <p:nvPr/>
          </p:nvSpPr>
          <p:spPr bwMode="auto">
            <a:xfrm>
              <a:off x="4984886" y="1543841"/>
              <a:ext cx="636129" cy="971423"/>
            </a:xfrm>
            <a:custGeom>
              <a:avLst/>
              <a:gdLst>
                <a:gd name="T0" fmla="*/ 16 w 107"/>
                <a:gd name="T1" fmla="*/ 36 h 131"/>
                <a:gd name="T2" fmla="*/ 8 w 107"/>
                <a:gd name="T3" fmla="*/ 36 h 131"/>
                <a:gd name="T4" fmla="*/ 0 w 107"/>
                <a:gd name="T5" fmla="*/ 28 h 131"/>
                <a:gd name="T6" fmla="*/ 0 w 107"/>
                <a:gd name="T7" fmla="*/ 24 h 131"/>
                <a:gd name="T8" fmla="*/ 20 w 107"/>
                <a:gd name="T9" fmla="*/ 20 h 131"/>
                <a:gd name="T10" fmla="*/ 36 w 107"/>
                <a:gd name="T11" fmla="*/ 16 h 131"/>
                <a:gd name="T12" fmla="*/ 48 w 107"/>
                <a:gd name="T13" fmla="*/ 12 h 131"/>
                <a:gd name="T14" fmla="*/ 52 w 107"/>
                <a:gd name="T15" fmla="*/ 8 h 131"/>
                <a:gd name="T16" fmla="*/ 63 w 107"/>
                <a:gd name="T17" fmla="*/ 0 h 131"/>
                <a:gd name="T18" fmla="*/ 71 w 107"/>
                <a:gd name="T19" fmla="*/ 0 h 131"/>
                <a:gd name="T20" fmla="*/ 83 w 107"/>
                <a:gd name="T21" fmla="*/ 4 h 131"/>
                <a:gd name="T22" fmla="*/ 99 w 107"/>
                <a:gd name="T23" fmla="*/ 12 h 131"/>
                <a:gd name="T24" fmla="*/ 107 w 107"/>
                <a:gd name="T25" fmla="*/ 20 h 131"/>
                <a:gd name="T26" fmla="*/ 107 w 107"/>
                <a:gd name="T27" fmla="*/ 28 h 131"/>
                <a:gd name="T28" fmla="*/ 99 w 107"/>
                <a:gd name="T29" fmla="*/ 32 h 131"/>
                <a:gd name="T30" fmla="*/ 95 w 107"/>
                <a:gd name="T31" fmla="*/ 36 h 131"/>
                <a:gd name="T32" fmla="*/ 87 w 107"/>
                <a:gd name="T33" fmla="*/ 44 h 131"/>
                <a:gd name="T34" fmla="*/ 83 w 107"/>
                <a:gd name="T35" fmla="*/ 56 h 131"/>
                <a:gd name="T36" fmla="*/ 83 w 107"/>
                <a:gd name="T37" fmla="*/ 60 h 131"/>
                <a:gd name="T38" fmla="*/ 83 w 107"/>
                <a:gd name="T39" fmla="*/ 68 h 131"/>
                <a:gd name="T40" fmla="*/ 87 w 107"/>
                <a:gd name="T41" fmla="*/ 84 h 131"/>
                <a:gd name="T42" fmla="*/ 91 w 107"/>
                <a:gd name="T43" fmla="*/ 103 h 131"/>
                <a:gd name="T44" fmla="*/ 95 w 107"/>
                <a:gd name="T45" fmla="*/ 131 h 131"/>
                <a:gd name="T46" fmla="*/ 71 w 107"/>
                <a:gd name="T47" fmla="*/ 123 h 131"/>
                <a:gd name="T48" fmla="*/ 63 w 107"/>
                <a:gd name="T49" fmla="*/ 95 h 131"/>
                <a:gd name="T50" fmla="*/ 56 w 107"/>
                <a:gd name="T51" fmla="*/ 80 h 131"/>
                <a:gd name="T52" fmla="*/ 52 w 107"/>
                <a:gd name="T53" fmla="*/ 64 h 131"/>
                <a:gd name="T54" fmla="*/ 56 w 107"/>
                <a:gd name="T55" fmla="*/ 44 h 131"/>
                <a:gd name="T56" fmla="*/ 59 w 107"/>
                <a:gd name="T57" fmla="*/ 36 h 131"/>
                <a:gd name="T58" fmla="*/ 59 w 107"/>
                <a:gd name="T59" fmla="*/ 32 h 131"/>
                <a:gd name="T60" fmla="*/ 56 w 107"/>
                <a:gd name="T61" fmla="*/ 32 h 131"/>
                <a:gd name="T62" fmla="*/ 48 w 107"/>
                <a:gd name="T63" fmla="*/ 36 h 131"/>
                <a:gd name="T64" fmla="*/ 28 w 107"/>
                <a:gd name="T65" fmla="*/ 40 h 131"/>
                <a:gd name="T66" fmla="*/ 20 w 107"/>
                <a:gd name="T67" fmla="*/ 3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131">
                  <a:moveTo>
                    <a:pt x="20" y="36"/>
                  </a:moveTo>
                  <a:lnTo>
                    <a:pt x="16" y="36"/>
                  </a:lnTo>
                  <a:lnTo>
                    <a:pt x="12" y="36"/>
                  </a:lnTo>
                  <a:lnTo>
                    <a:pt x="8" y="36"/>
                  </a:lnTo>
                  <a:lnTo>
                    <a:pt x="4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12" y="20"/>
                  </a:lnTo>
                  <a:lnTo>
                    <a:pt x="20" y="20"/>
                  </a:lnTo>
                  <a:lnTo>
                    <a:pt x="32" y="16"/>
                  </a:lnTo>
                  <a:lnTo>
                    <a:pt x="36" y="16"/>
                  </a:lnTo>
                  <a:lnTo>
                    <a:pt x="44" y="12"/>
                  </a:lnTo>
                  <a:lnTo>
                    <a:pt x="48" y="12"/>
                  </a:lnTo>
                  <a:lnTo>
                    <a:pt x="52" y="12"/>
                  </a:lnTo>
                  <a:lnTo>
                    <a:pt x="52" y="8"/>
                  </a:lnTo>
                  <a:lnTo>
                    <a:pt x="59" y="4"/>
                  </a:lnTo>
                  <a:lnTo>
                    <a:pt x="63" y="0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5" y="0"/>
                  </a:lnTo>
                  <a:lnTo>
                    <a:pt x="83" y="4"/>
                  </a:lnTo>
                  <a:lnTo>
                    <a:pt x="91" y="8"/>
                  </a:lnTo>
                  <a:lnTo>
                    <a:pt x="99" y="12"/>
                  </a:lnTo>
                  <a:lnTo>
                    <a:pt x="103" y="16"/>
                  </a:lnTo>
                  <a:lnTo>
                    <a:pt x="107" y="20"/>
                  </a:lnTo>
                  <a:lnTo>
                    <a:pt x="107" y="24"/>
                  </a:lnTo>
                  <a:lnTo>
                    <a:pt x="107" y="28"/>
                  </a:lnTo>
                  <a:lnTo>
                    <a:pt x="103" y="32"/>
                  </a:lnTo>
                  <a:lnTo>
                    <a:pt x="99" y="32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1" y="40"/>
                  </a:lnTo>
                  <a:lnTo>
                    <a:pt x="87" y="44"/>
                  </a:lnTo>
                  <a:lnTo>
                    <a:pt x="87" y="52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60"/>
                  </a:lnTo>
                  <a:lnTo>
                    <a:pt x="79" y="64"/>
                  </a:lnTo>
                  <a:lnTo>
                    <a:pt x="83" y="68"/>
                  </a:lnTo>
                  <a:lnTo>
                    <a:pt x="83" y="76"/>
                  </a:lnTo>
                  <a:lnTo>
                    <a:pt x="87" y="84"/>
                  </a:lnTo>
                  <a:lnTo>
                    <a:pt x="91" y="91"/>
                  </a:lnTo>
                  <a:lnTo>
                    <a:pt x="91" y="103"/>
                  </a:lnTo>
                  <a:lnTo>
                    <a:pt x="95" y="119"/>
                  </a:lnTo>
                  <a:lnTo>
                    <a:pt x="95" y="131"/>
                  </a:lnTo>
                  <a:lnTo>
                    <a:pt x="71" y="131"/>
                  </a:lnTo>
                  <a:lnTo>
                    <a:pt x="71" y="123"/>
                  </a:lnTo>
                  <a:lnTo>
                    <a:pt x="67" y="111"/>
                  </a:lnTo>
                  <a:lnTo>
                    <a:pt x="63" y="95"/>
                  </a:lnTo>
                  <a:lnTo>
                    <a:pt x="56" y="87"/>
                  </a:lnTo>
                  <a:lnTo>
                    <a:pt x="56" y="80"/>
                  </a:lnTo>
                  <a:lnTo>
                    <a:pt x="52" y="72"/>
                  </a:lnTo>
                  <a:lnTo>
                    <a:pt x="52" y="64"/>
                  </a:lnTo>
                  <a:lnTo>
                    <a:pt x="52" y="56"/>
                  </a:lnTo>
                  <a:lnTo>
                    <a:pt x="56" y="44"/>
                  </a:lnTo>
                  <a:lnTo>
                    <a:pt x="59" y="40"/>
                  </a:lnTo>
                  <a:lnTo>
                    <a:pt x="59" y="36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36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36"/>
                  </a:lnTo>
                  <a:lnTo>
                    <a:pt x="20" y="3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473">
              <a:extLst/>
            </p:cNvPr>
            <p:cNvSpPr>
              <a:spLocks/>
            </p:cNvSpPr>
            <p:nvPr/>
          </p:nvSpPr>
          <p:spPr bwMode="auto">
            <a:xfrm>
              <a:off x="4937325" y="2426275"/>
              <a:ext cx="2360212" cy="563572"/>
            </a:xfrm>
            <a:custGeom>
              <a:avLst/>
              <a:gdLst>
                <a:gd name="T0" fmla="*/ 278 w 397"/>
                <a:gd name="T1" fmla="*/ 72 h 76"/>
                <a:gd name="T2" fmla="*/ 266 w 397"/>
                <a:gd name="T3" fmla="*/ 72 h 76"/>
                <a:gd name="T4" fmla="*/ 254 w 397"/>
                <a:gd name="T5" fmla="*/ 68 h 76"/>
                <a:gd name="T6" fmla="*/ 230 w 397"/>
                <a:gd name="T7" fmla="*/ 60 h 76"/>
                <a:gd name="T8" fmla="*/ 199 w 397"/>
                <a:gd name="T9" fmla="*/ 52 h 76"/>
                <a:gd name="T10" fmla="*/ 159 w 397"/>
                <a:gd name="T11" fmla="*/ 40 h 76"/>
                <a:gd name="T12" fmla="*/ 127 w 397"/>
                <a:gd name="T13" fmla="*/ 32 h 76"/>
                <a:gd name="T14" fmla="*/ 103 w 397"/>
                <a:gd name="T15" fmla="*/ 24 h 76"/>
                <a:gd name="T16" fmla="*/ 83 w 397"/>
                <a:gd name="T17" fmla="*/ 20 h 76"/>
                <a:gd name="T18" fmla="*/ 64 w 397"/>
                <a:gd name="T19" fmla="*/ 24 h 76"/>
                <a:gd name="T20" fmla="*/ 44 w 397"/>
                <a:gd name="T21" fmla="*/ 28 h 76"/>
                <a:gd name="T22" fmla="*/ 32 w 397"/>
                <a:gd name="T23" fmla="*/ 32 h 76"/>
                <a:gd name="T24" fmla="*/ 24 w 397"/>
                <a:gd name="T25" fmla="*/ 32 h 76"/>
                <a:gd name="T26" fmla="*/ 20 w 397"/>
                <a:gd name="T27" fmla="*/ 28 h 76"/>
                <a:gd name="T28" fmla="*/ 8 w 397"/>
                <a:gd name="T29" fmla="*/ 20 h 76"/>
                <a:gd name="T30" fmla="*/ 0 w 397"/>
                <a:gd name="T31" fmla="*/ 12 h 76"/>
                <a:gd name="T32" fmla="*/ 0 w 397"/>
                <a:gd name="T33" fmla="*/ 8 h 76"/>
                <a:gd name="T34" fmla="*/ 12 w 397"/>
                <a:gd name="T35" fmla="*/ 8 h 76"/>
                <a:gd name="T36" fmla="*/ 32 w 397"/>
                <a:gd name="T37" fmla="*/ 4 h 76"/>
                <a:gd name="T38" fmla="*/ 60 w 397"/>
                <a:gd name="T39" fmla="*/ 0 h 76"/>
                <a:gd name="T40" fmla="*/ 83 w 397"/>
                <a:gd name="T41" fmla="*/ 0 h 76"/>
                <a:gd name="T42" fmla="*/ 103 w 397"/>
                <a:gd name="T43" fmla="*/ 4 h 76"/>
                <a:gd name="T44" fmla="*/ 139 w 397"/>
                <a:gd name="T45" fmla="*/ 12 h 76"/>
                <a:gd name="T46" fmla="*/ 155 w 397"/>
                <a:gd name="T47" fmla="*/ 16 h 76"/>
                <a:gd name="T48" fmla="*/ 179 w 397"/>
                <a:gd name="T49" fmla="*/ 20 h 76"/>
                <a:gd name="T50" fmla="*/ 211 w 397"/>
                <a:gd name="T51" fmla="*/ 24 h 76"/>
                <a:gd name="T52" fmla="*/ 242 w 397"/>
                <a:gd name="T53" fmla="*/ 28 h 76"/>
                <a:gd name="T54" fmla="*/ 266 w 397"/>
                <a:gd name="T55" fmla="*/ 32 h 76"/>
                <a:gd name="T56" fmla="*/ 290 w 397"/>
                <a:gd name="T57" fmla="*/ 36 h 76"/>
                <a:gd name="T58" fmla="*/ 302 w 397"/>
                <a:gd name="T59" fmla="*/ 36 h 76"/>
                <a:gd name="T60" fmla="*/ 318 w 397"/>
                <a:gd name="T61" fmla="*/ 40 h 76"/>
                <a:gd name="T62" fmla="*/ 346 w 397"/>
                <a:gd name="T63" fmla="*/ 36 h 76"/>
                <a:gd name="T64" fmla="*/ 373 w 397"/>
                <a:gd name="T65" fmla="*/ 32 h 76"/>
                <a:gd name="T66" fmla="*/ 385 w 397"/>
                <a:gd name="T67" fmla="*/ 32 h 76"/>
                <a:gd name="T68" fmla="*/ 393 w 397"/>
                <a:gd name="T69" fmla="*/ 36 h 76"/>
                <a:gd name="T70" fmla="*/ 397 w 397"/>
                <a:gd name="T71" fmla="*/ 36 h 76"/>
                <a:gd name="T72" fmla="*/ 397 w 397"/>
                <a:gd name="T73" fmla="*/ 44 h 76"/>
                <a:gd name="T74" fmla="*/ 381 w 397"/>
                <a:gd name="T75" fmla="*/ 52 h 76"/>
                <a:gd name="T76" fmla="*/ 354 w 397"/>
                <a:gd name="T77" fmla="*/ 64 h 76"/>
                <a:gd name="T78" fmla="*/ 330 w 397"/>
                <a:gd name="T79" fmla="*/ 68 h 76"/>
                <a:gd name="T80" fmla="*/ 310 w 397"/>
                <a:gd name="T81" fmla="*/ 72 h 76"/>
                <a:gd name="T82" fmla="*/ 294 w 397"/>
                <a:gd name="T83" fmla="*/ 76 h 76"/>
                <a:gd name="T84" fmla="*/ 290 w 397"/>
                <a:gd name="T8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7" h="76">
                  <a:moveTo>
                    <a:pt x="290" y="76"/>
                  </a:moveTo>
                  <a:lnTo>
                    <a:pt x="278" y="72"/>
                  </a:lnTo>
                  <a:lnTo>
                    <a:pt x="270" y="72"/>
                  </a:lnTo>
                  <a:lnTo>
                    <a:pt x="266" y="72"/>
                  </a:lnTo>
                  <a:lnTo>
                    <a:pt x="262" y="68"/>
                  </a:lnTo>
                  <a:lnTo>
                    <a:pt x="254" y="68"/>
                  </a:lnTo>
                  <a:lnTo>
                    <a:pt x="242" y="64"/>
                  </a:lnTo>
                  <a:lnTo>
                    <a:pt x="230" y="60"/>
                  </a:lnTo>
                  <a:lnTo>
                    <a:pt x="214" y="56"/>
                  </a:lnTo>
                  <a:lnTo>
                    <a:pt x="199" y="52"/>
                  </a:lnTo>
                  <a:lnTo>
                    <a:pt x="179" y="44"/>
                  </a:lnTo>
                  <a:lnTo>
                    <a:pt x="159" y="40"/>
                  </a:lnTo>
                  <a:lnTo>
                    <a:pt x="143" y="36"/>
                  </a:lnTo>
                  <a:lnTo>
                    <a:pt x="127" y="32"/>
                  </a:lnTo>
                  <a:lnTo>
                    <a:pt x="111" y="28"/>
                  </a:lnTo>
                  <a:lnTo>
                    <a:pt x="103" y="24"/>
                  </a:lnTo>
                  <a:lnTo>
                    <a:pt x="91" y="24"/>
                  </a:lnTo>
                  <a:lnTo>
                    <a:pt x="83" y="20"/>
                  </a:lnTo>
                  <a:lnTo>
                    <a:pt x="79" y="20"/>
                  </a:lnTo>
                  <a:lnTo>
                    <a:pt x="64" y="24"/>
                  </a:lnTo>
                  <a:lnTo>
                    <a:pt x="52" y="24"/>
                  </a:lnTo>
                  <a:lnTo>
                    <a:pt x="44" y="28"/>
                  </a:lnTo>
                  <a:lnTo>
                    <a:pt x="36" y="28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0" y="32"/>
                  </a:lnTo>
                  <a:lnTo>
                    <a:pt x="20" y="28"/>
                  </a:lnTo>
                  <a:lnTo>
                    <a:pt x="12" y="28"/>
                  </a:lnTo>
                  <a:lnTo>
                    <a:pt x="8" y="20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8"/>
                  </a:lnTo>
                  <a:lnTo>
                    <a:pt x="12" y="8"/>
                  </a:lnTo>
                  <a:lnTo>
                    <a:pt x="20" y="4"/>
                  </a:lnTo>
                  <a:lnTo>
                    <a:pt x="32" y="4"/>
                  </a:lnTo>
                  <a:lnTo>
                    <a:pt x="48" y="0"/>
                  </a:lnTo>
                  <a:lnTo>
                    <a:pt x="60" y="0"/>
                  </a:lnTo>
                  <a:lnTo>
                    <a:pt x="71" y="0"/>
                  </a:lnTo>
                  <a:lnTo>
                    <a:pt x="83" y="0"/>
                  </a:lnTo>
                  <a:lnTo>
                    <a:pt x="91" y="0"/>
                  </a:lnTo>
                  <a:lnTo>
                    <a:pt x="103" y="4"/>
                  </a:lnTo>
                  <a:lnTo>
                    <a:pt x="131" y="8"/>
                  </a:lnTo>
                  <a:lnTo>
                    <a:pt x="139" y="12"/>
                  </a:lnTo>
                  <a:lnTo>
                    <a:pt x="147" y="12"/>
                  </a:lnTo>
                  <a:lnTo>
                    <a:pt x="155" y="16"/>
                  </a:lnTo>
                  <a:lnTo>
                    <a:pt x="167" y="16"/>
                  </a:lnTo>
                  <a:lnTo>
                    <a:pt x="179" y="20"/>
                  </a:lnTo>
                  <a:lnTo>
                    <a:pt x="195" y="20"/>
                  </a:lnTo>
                  <a:lnTo>
                    <a:pt x="211" y="24"/>
                  </a:lnTo>
                  <a:lnTo>
                    <a:pt x="226" y="28"/>
                  </a:lnTo>
                  <a:lnTo>
                    <a:pt x="242" y="28"/>
                  </a:lnTo>
                  <a:lnTo>
                    <a:pt x="254" y="32"/>
                  </a:lnTo>
                  <a:lnTo>
                    <a:pt x="266" y="32"/>
                  </a:lnTo>
                  <a:lnTo>
                    <a:pt x="278" y="36"/>
                  </a:lnTo>
                  <a:lnTo>
                    <a:pt x="290" y="36"/>
                  </a:lnTo>
                  <a:lnTo>
                    <a:pt x="298" y="36"/>
                  </a:lnTo>
                  <a:lnTo>
                    <a:pt x="302" y="36"/>
                  </a:lnTo>
                  <a:lnTo>
                    <a:pt x="310" y="36"/>
                  </a:lnTo>
                  <a:lnTo>
                    <a:pt x="318" y="40"/>
                  </a:lnTo>
                  <a:lnTo>
                    <a:pt x="330" y="36"/>
                  </a:lnTo>
                  <a:lnTo>
                    <a:pt x="346" y="36"/>
                  </a:lnTo>
                  <a:lnTo>
                    <a:pt x="365" y="36"/>
                  </a:lnTo>
                  <a:lnTo>
                    <a:pt x="373" y="32"/>
                  </a:lnTo>
                  <a:lnTo>
                    <a:pt x="377" y="32"/>
                  </a:lnTo>
                  <a:lnTo>
                    <a:pt x="385" y="32"/>
                  </a:lnTo>
                  <a:lnTo>
                    <a:pt x="389" y="36"/>
                  </a:lnTo>
                  <a:lnTo>
                    <a:pt x="393" y="36"/>
                  </a:lnTo>
                  <a:lnTo>
                    <a:pt x="397" y="36"/>
                  </a:lnTo>
                  <a:lnTo>
                    <a:pt x="397" y="36"/>
                  </a:lnTo>
                  <a:lnTo>
                    <a:pt x="397" y="40"/>
                  </a:lnTo>
                  <a:lnTo>
                    <a:pt x="397" y="44"/>
                  </a:lnTo>
                  <a:lnTo>
                    <a:pt x="393" y="48"/>
                  </a:lnTo>
                  <a:lnTo>
                    <a:pt x="381" y="52"/>
                  </a:lnTo>
                  <a:lnTo>
                    <a:pt x="369" y="56"/>
                  </a:lnTo>
                  <a:lnTo>
                    <a:pt x="354" y="64"/>
                  </a:lnTo>
                  <a:lnTo>
                    <a:pt x="342" y="68"/>
                  </a:lnTo>
                  <a:lnTo>
                    <a:pt x="330" y="68"/>
                  </a:lnTo>
                  <a:lnTo>
                    <a:pt x="318" y="72"/>
                  </a:lnTo>
                  <a:lnTo>
                    <a:pt x="310" y="72"/>
                  </a:lnTo>
                  <a:lnTo>
                    <a:pt x="302" y="76"/>
                  </a:lnTo>
                  <a:lnTo>
                    <a:pt x="294" y="76"/>
                  </a:lnTo>
                  <a:lnTo>
                    <a:pt x="290" y="76"/>
                  </a:lnTo>
                  <a:lnTo>
                    <a:pt x="290" y="7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475">
              <a:extLst/>
            </p:cNvPr>
            <p:cNvSpPr>
              <a:spLocks/>
            </p:cNvSpPr>
            <p:nvPr/>
          </p:nvSpPr>
          <p:spPr bwMode="auto">
            <a:xfrm>
              <a:off x="5246471" y="869035"/>
              <a:ext cx="374544" cy="437513"/>
            </a:xfrm>
            <a:custGeom>
              <a:avLst/>
              <a:gdLst>
                <a:gd name="T0" fmla="*/ 0 w 63"/>
                <a:gd name="T1" fmla="*/ 8 h 59"/>
                <a:gd name="T2" fmla="*/ 4 w 63"/>
                <a:gd name="T3" fmla="*/ 4 h 59"/>
                <a:gd name="T4" fmla="*/ 8 w 63"/>
                <a:gd name="T5" fmla="*/ 4 h 59"/>
                <a:gd name="T6" fmla="*/ 8 w 63"/>
                <a:gd name="T7" fmla="*/ 0 h 59"/>
                <a:gd name="T8" fmla="*/ 12 w 63"/>
                <a:gd name="T9" fmla="*/ 4 h 59"/>
                <a:gd name="T10" fmla="*/ 19 w 63"/>
                <a:gd name="T11" fmla="*/ 4 h 59"/>
                <a:gd name="T12" fmla="*/ 27 w 63"/>
                <a:gd name="T13" fmla="*/ 8 h 59"/>
                <a:gd name="T14" fmla="*/ 31 w 63"/>
                <a:gd name="T15" fmla="*/ 8 h 59"/>
                <a:gd name="T16" fmla="*/ 43 w 63"/>
                <a:gd name="T17" fmla="*/ 16 h 59"/>
                <a:gd name="T18" fmla="*/ 47 w 63"/>
                <a:gd name="T19" fmla="*/ 16 h 59"/>
                <a:gd name="T20" fmla="*/ 55 w 63"/>
                <a:gd name="T21" fmla="*/ 20 h 59"/>
                <a:gd name="T22" fmla="*/ 59 w 63"/>
                <a:gd name="T23" fmla="*/ 24 h 59"/>
                <a:gd name="T24" fmla="*/ 59 w 63"/>
                <a:gd name="T25" fmla="*/ 24 h 59"/>
                <a:gd name="T26" fmla="*/ 63 w 63"/>
                <a:gd name="T27" fmla="*/ 32 h 59"/>
                <a:gd name="T28" fmla="*/ 63 w 63"/>
                <a:gd name="T29" fmla="*/ 39 h 59"/>
                <a:gd name="T30" fmla="*/ 63 w 63"/>
                <a:gd name="T31" fmla="*/ 47 h 59"/>
                <a:gd name="T32" fmla="*/ 59 w 63"/>
                <a:gd name="T33" fmla="*/ 55 h 59"/>
                <a:gd name="T34" fmla="*/ 59 w 63"/>
                <a:gd name="T35" fmla="*/ 59 h 59"/>
                <a:gd name="T36" fmla="*/ 55 w 63"/>
                <a:gd name="T37" fmla="*/ 59 h 59"/>
                <a:gd name="T38" fmla="*/ 51 w 63"/>
                <a:gd name="T39" fmla="*/ 59 h 59"/>
                <a:gd name="T40" fmla="*/ 43 w 63"/>
                <a:gd name="T41" fmla="*/ 59 h 59"/>
                <a:gd name="T42" fmla="*/ 39 w 63"/>
                <a:gd name="T43" fmla="*/ 55 h 59"/>
                <a:gd name="T44" fmla="*/ 31 w 63"/>
                <a:gd name="T45" fmla="*/ 51 h 59"/>
                <a:gd name="T46" fmla="*/ 23 w 63"/>
                <a:gd name="T47" fmla="*/ 43 h 59"/>
                <a:gd name="T48" fmla="*/ 19 w 63"/>
                <a:gd name="T49" fmla="*/ 36 h 59"/>
                <a:gd name="T50" fmla="*/ 12 w 63"/>
                <a:gd name="T51" fmla="*/ 28 h 59"/>
                <a:gd name="T52" fmla="*/ 4 w 63"/>
                <a:gd name="T53" fmla="*/ 20 h 59"/>
                <a:gd name="T54" fmla="*/ 4 w 63"/>
                <a:gd name="T55" fmla="*/ 12 h 59"/>
                <a:gd name="T56" fmla="*/ 0 w 63"/>
                <a:gd name="T57" fmla="*/ 8 h 59"/>
                <a:gd name="T58" fmla="*/ 0 w 63"/>
                <a:gd name="T59" fmla="*/ 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9">
                  <a:moveTo>
                    <a:pt x="0" y="8"/>
                  </a:moveTo>
                  <a:lnTo>
                    <a:pt x="4" y="4"/>
                  </a:lnTo>
                  <a:lnTo>
                    <a:pt x="8" y="4"/>
                  </a:lnTo>
                  <a:lnTo>
                    <a:pt x="8" y="0"/>
                  </a:lnTo>
                  <a:lnTo>
                    <a:pt x="12" y="4"/>
                  </a:lnTo>
                  <a:lnTo>
                    <a:pt x="19" y="4"/>
                  </a:lnTo>
                  <a:lnTo>
                    <a:pt x="27" y="8"/>
                  </a:lnTo>
                  <a:lnTo>
                    <a:pt x="31" y="8"/>
                  </a:lnTo>
                  <a:lnTo>
                    <a:pt x="43" y="16"/>
                  </a:lnTo>
                  <a:lnTo>
                    <a:pt x="47" y="16"/>
                  </a:lnTo>
                  <a:lnTo>
                    <a:pt x="55" y="20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63" y="32"/>
                  </a:lnTo>
                  <a:lnTo>
                    <a:pt x="63" y="39"/>
                  </a:lnTo>
                  <a:lnTo>
                    <a:pt x="63" y="47"/>
                  </a:lnTo>
                  <a:lnTo>
                    <a:pt x="59" y="55"/>
                  </a:lnTo>
                  <a:lnTo>
                    <a:pt x="59" y="59"/>
                  </a:lnTo>
                  <a:lnTo>
                    <a:pt x="55" y="59"/>
                  </a:lnTo>
                  <a:lnTo>
                    <a:pt x="51" y="59"/>
                  </a:lnTo>
                  <a:lnTo>
                    <a:pt x="43" y="59"/>
                  </a:lnTo>
                  <a:lnTo>
                    <a:pt x="39" y="55"/>
                  </a:lnTo>
                  <a:lnTo>
                    <a:pt x="31" y="51"/>
                  </a:lnTo>
                  <a:lnTo>
                    <a:pt x="23" y="43"/>
                  </a:lnTo>
                  <a:lnTo>
                    <a:pt x="19" y="36"/>
                  </a:lnTo>
                  <a:lnTo>
                    <a:pt x="12" y="28"/>
                  </a:lnTo>
                  <a:lnTo>
                    <a:pt x="4" y="20"/>
                  </a:lnTo>
                  <a:lnTo>
                    <a:pt x="4" y="12"/>
                  </a:lnTo>
                  <a:lnTo>
                    <a:pt x="0" y="8"/>
                  </a:lnTo>
                  <a:lnTo>
                    <a:pt x="0" y="8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部首3"/>
          <p:cNvGrpSpPr/>
          <p:nvPr/>
        </p:nvGrpSpPr>
        <p:grpSpPr>
          <a:xfrm>
            <a:off x="5590789" y="2947411"/>
            <a:ext cx="307687" cy="650854"/>
            <a:chOff x="5046018" y="4094453"/>
            <a:chExt cx="1016623" cy="2150478"/>
          </a:xfrm>
          <a:solidFill>
            <a:srgbClr val="45A7D1"/>
          </a:solidFill>
        </p:grpSpPr>
        <p:sp>
          <p:nvSpPr>
            <p:cNvPr id="42" name="Freeform 526">
              <a:extLst/>
            </p:cNvPr>
            <p:cNvSpPr>
              <a:spLocks/>
            </p:cNvSpPr>
            <p:nvPr/>
          </p:nvSpPr>
          <p:spPr bwMode="auto">
            <a:xfrm>
              <a:off x="5069799" y="4094453"/>
              <a:ext cx="731253" cy="1090070"/>
            </a:xfrm>
            <a:custGeom>
              <a:avLst/>
              <a:gdLst>
                <a:gd name="T0" fmla="*/ 28 w 123"/>
                <a:gd name="T1" fmla="*/ 147 h 147"/>
                <a:gd name="T2" fmla="*/ 16 w 123"/>
                <a:gd name="T3" fmla="*/ 147 h 147"/>
                <a:gd name="T4" fmla="*/ 8 w 123"/>
                <a:gd name="T5" fmla="*/ 140 h 147"/>
                <a:gd name="T6" fmla="*/ 0 w 123"/>
                <a:gd name="T7" fmla="*/ 128 h 147"/>
                <a:gd name="T8" fmla="*/ 0 w 123"/>
                <a:gd name="T9" fmla="*/ 120 h 147"/>
                <a:gd name="T10" fmla="*/ 4 w 123"/>
                <a:gd name="T11" fmla="*/ 116 h 147"/>
                <a:gd name="T12" fmla="*/ 16 w 123"/>
                <a:gd name="T13" fmla="*/ 108 h 147"/>
                <a:gd name="T14" fmla="*/ 32 w 123"/>
                <a:gd name="T15" fmla="*/ 92 h 147"/>
                <a:gd name="T16" fmla="*/ 51 w 123"/>
                <a:gd name="T17" fmla="*/ 64 h 147"/>
                <a:gd name="T18" fmla="*/ 71 w 123"/>
                <a:gd name="T19" fmla="*/ 40 h 147"/>
                <a:gd name="T20" fmla="*/ 79 w 123"/>
                <a:gd name="T21" fmla="*/ 24 h 147"/>
                <a:gd name="T22" fmla="*/ 79 w 123"/>
                <a:gd name="T23" fmla="*/ 16 h 147"/>
                <a:gd name="T24" fmla="*/ 75 w 123"/>
                <a:gd name="T25" fmla="*/ 8 h 147"/>
                <a:gd name="T26" fmla="*/ 75 w 123"/>
                <a:gd name="T27" fmla="*/ 4 h 147"/>
                <a:gd name="T28" fmla="*/ 79 w 123"/>
                <a:gd name="T29" fmla="*/ 0 h 147"/>
                <a:gd name="T30" fmla="*/ 87 w 123"/>
                <a:gd name="T31" fmla="*/ 0 h 147"/>
                <a:gd name="T32" fmla="*/ 107 w 123"/>
                <a:gd name="T33" fmla="*/ 4 h 147"/>
                <a:gd name="T34" fmla="*/ 115 w 123"/>
                <a:gd name="T35" fmla="*/ 12 h 147"/>
                <a:gd name="T36" fmla="*/ 123 w 123"/>
                <a:gd name="T37" fmla="*/ 16 h 147"/>
                <a:gd name="T38" fmla="*/ 123 w 123"/>
                <a:gd name="T39" fmla="*/ 28 h 147"/>
                <a:gd name="T40" fmla="*/ 111 w 123"/>
                <a:gd name="T41" fmla="*/ 44 h 147"/>
                <a:gd name="T42" fmla="*/ 83 w 123"/>
                <a:gd name="T43" fmla="*/ 72 h 147"/>
                <a:gd name="T44" fmla="*/ 59 w 123"/>
                <a:gd name="T45" fmla="*/ 100 h 147"/>
                <a:gd name="T46" fmla="*/ 47 w 123"/>
                <a:gd name="T47" fmla="*/ 112 h 147"/>
                <a:gd name="T48" fmla="*/ 47 w 123"/>
                <a:gd name="T49" fmla="*/ 112 h 147"/>
                <a:gd name="T50" fmla="*/ 59 w 123"/>
                <a:gd name="T51" fmla="*/ 116 h 147"/>
                <a:gd name="T52" fmla="*/ 91 w 123"/>
                <a:gd name="T53" fmla="*/ 120 h 147"/>
                <a:gd name="T54" fmla="*/ 115 w 123"/>
                <a:gd name="T55" fmla="*/ 120 h 147"/>
                <a:gd name="T56" fmla="*/ 95 w 123"/>
                <a:gd name="T57" fmla="*/ 136 h 147"/>
                <a:gd name="T58" fmla="*/ 67 w 123"/>
                <a:gd name="T59" fmla="*/ 140 h 147"/>
                <a:gd name="T60" fmla="*/ 47 w 123"/>
                <a:gd name="T61" fmla="*/ 140 h 147"/>
                <a:gd name="T62" fmla="*/ 36 w 123"/>
                <a:gd name="T63" fmla="*/ 143 h 147"/>
                <a:gd name="T64" fmla="*/ 32 w 123"/>
                <a:gd name="T65" fmla="*/ 14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3" h="147">
                  <a:moveTo>
                    <a:pt x="32" y="143"/>
                  </a:moveTo>
                  <a:lnTo>
                    <a:pt x="28" y="147"/>
                  </a:lnTo>
                  <a:lnTo>
                    <a:pt x="24" y="147"/>
                  </a:lnTo>
                  <a:lnTo>
                    <a:pt x="16" y="147"/>
                  </a:lnTo>
                  <a:lnTo>
                    <a:pt x="8" y="143"/>
                  </a:lnTo>
                  <a:lnTo>
                    <a:pt x="8" y="140"/>
                  </a:lnTo>
                  <a:lnTo>
                    <a:pt x="4" y="136"/>
                  </a:lnTo>
                  <a:lnTo>
                    <a:pt x="0" y="12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4" y="116"/>
                  </a:lnTo>
                  <a:lnTo>
                    <a:pt x="4" y="116"/>
                  </a:lnTo>
                  <a:lnTo>
                    <a:pt x="8" y="112"/>
                  </a:lnTo>
                  <a:lnTo>
                    <a:pt x="16" y="108"/>
                  </a:lnTo>
                  <a:lnTo>
                    <a:pt x="24" y="104"/>
                  </a:lnTo>
                  <a:lnTo>
                    <a:pt x="32" y="92"/>
                  </a:lnTo>
                  <a:lnTo>
                    <a:pt x="43" y="76"/>
                  </a:lnTo>
                  <a:lnTo>
                    <a:pt x="51" y="64"/>
                  </a:lnTo>
                  <a:lnTo>
                    <a:pt x="63" y="52"/>
                  </a:lnTo>
                  <a:lnTo>
                    <a:pt x="71" y="40"/>
                  </a:lnTo>
                  <a:lnTo>
                    <a:pt x="75" y="32"/>
                  </a:lnTo>
                  <a:lnTo>
                    <a:pt x="79" y="24"/>
                  </a:lnTo>
                  <a:lnTo>
                    <a:pt x="79" y="20"/>
                  </a:lnTo>
                  <a:lnTo>
                    <a:pt x="79" y="16"/>
                  </a:lnTo>
                  <a:lnTo>
                    <a:pt x="79" y="12"/>
                  </a:lnTo>
                  <a:lnTo>
                    <a:pt x="75" y="8"/>
                  </a:lnTo>
                  <a:lnTo>
                    <a:pt x="75" y="8"/>
                  </a:lnTo>
                  <a:lnTo>
                    <a:pt x="75" y="4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83" y="0"/>
                  </a:lnTo>
                  <a:lnTo>
                    <a:pt x="87" y="0"/>
                  </a:lnTo>
                  <a:lnTo>
                    <a:pt x="95" y="0"/>
                  </a:lnTo>
                  <a:lnTo>
                    <a:pt x="107" y="4"/>
                  </a:lnTo>
                  <a:lnTo>
                    <a:pt x="111" y="8"/>
                  </a:lnTo>
                  <a:lnTo>
                    <a:pt x="115" y="12"/>
                  </a:lnTo>
                  <a:lnTo>
                    <a:pt x="119" y="16"/>
                  </a:lnTo>
                  <a:lnTo>
                    <a:pt x="123" y="16"/>
                  </a:lnTo>
                  <a:lnTo>
                    <a:pt x="123" y="24"/>
                  </a:lnTo>
                  <a:lnTo>
                    <a:pt x="123" y="28"/>
                  </a:lnTo>
                  <a:lnTo>
                    <a:pt x="119" y="36"/>
                  </a:lnTo>
                  <a:lnTo>
                    <a:pt x="111" y="44"/>
                  </a:lnTo>
                  <a:lnTo>
                    <a:pt x="103" y="52"/>
                  </a:lnTo>
                  <a:lnTo>
                    <a:pt x="83" y="72"/>
                  </a:lnTo>
                  <a:lnTo>
                    <a:pt x="67" y="92"/>
                  </a:lnTo>
                  <a:lnTo>
                    <a:pt x="59" y="100"/>
                  </a:lnTo>
                  <a:lnTo>
                    <a:pt x="51" y="108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51" y="116"/>
                  </a:lnTo>
                  <a:lnTo>
                    <a:pt x="59" y="116"/>
                  </a:lnTo>
                  <a:lnTo>
                    <a:pt x="67" y="116"/>
                  </a:lnTo>
                  <a:lnTo>
                    <a:pt x="91" y="120"/>
                  </a:lnTo>
                  <a:lnTo>
                    <a:pt x="103" y="120"/>
                  </a:lnTo>
                  <a:lnTo>
                    <a:pt x="115" y="120"/>
                  </a:lnTo>
                  <a:lnTo>
                    <a:pt x="115" y="136"/>
                  </a:lnTo>
                  <a:lnTo>
                    <a:pt x="95" y="136"/>
                  </a:lnTo>
                  <a:lnTo>
                    <a:pt x="79" y="140"/>
                  </a:lnTo>
                  <a:lnTo>
                    <a:pt x="67" y="140"/>
                  </a:lnTo>
                  <a:lnTo>
                    <a:pt x="59" y="140"/>
                  </a:lnTo>
                  <a:lnTo>
                    <a:pt x="47" y="140"/>
                  </a:lnTo>
                  <a:lnTo>
                    <a:pt x="43" y="143"/>
                  </a:lnTo>
                  <a:lnTo>
                    <a:pt x="36" y="143"/>
                  </a:lnTo>
                  <a:lnTo>
                    <a:pt x="32" y="143"/>
                  </a:lnTo>
                  <a:lnTo>
                    <a:pt x="32" y="143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527">
              <a:extLst/>
            </p:cNvPr>
            <p:cNvSpPr>
              <a:spLocks/>
            </p:cNvSpPr>
            <p:nvPr/>
          </p:nvSpPr>
          <p:spPr bwMode="auto">
            <a:xfrm>
              <a:off x="5188705" y="4598703"/>
              <a:ext cx="873936" cy="1119732"/>
            </a:xfrm>
            <a:custGeom>
              <a:avLst/>
              <a:gdLst>
                <a:gd name="T0" fmla="*/ 103 w 147"/>
                <a:gd name="T1" fmla="*/ 8 h 151"/>
                <a:gd name="T2" fmla="*/ 103 w 147"/>
                <a:gd name="T3" fmla="*/ 4 h 151"/>
                <a:gd name="T4" fmla="*/ 111 w 147"/>
                <a:gd name="T5" fmla="*/ 0 h 151"/>
                <a:gd name="T6" fmla="*/ 127 w 147"/>
                <a:gd name="T7" fmla="*/ 4 h 151"/>
                <a:gd name="T8" fmla="*/ 143 w 147"/>
                <a:gd name="T9" fmla="*/ 16 h 151"/>
                <a:gd name="T10" fmla="*/ 147 w 147"/>
                <a:gd name="T11" fmla="*/ 20 h 151"/>
                <a:gd name="T12" fmla="*/ 143 w 147"/>
                <a:gd name="T13" fmla="*/ 28 h 151"/>
                <a:gd name="T14" fmla="*/ 139 w 147"/>
                <a:gd name="T15" fmla="*/ 36 h 151"/>
                <a:gd name="T16" fmla="*/ 127 w 147"/>
                <a:gd name="T17" fmla="*/ 48 h 151"/>
                <a:gd name="T18" fmla="*/ 111 w 147"/>
                <a:gd name="T19" fmla="*/ 60 h 151"/>
                <a:gd name="T20" fmla="*/ 91 w 147"/>
                <a:gd name="T21" fmla="*/ 79 h 151"/>
                <a:gd name="T22" fmla="*/ 71 w 147"/>
                <a:gd name="T23" fmla="*/ 95 h 151"/>
                <a:gd name="T24" fmla="*/ 63 w 147"/>
                <a:gd name="T25" fmla="*/ 103 h 151"/>
                <a:gd name="T26" fmla="*/ 55 w 147"/>
                <a:gd name="T27" fmla="*/ 111 h 151"/>
                <a:gd name="T28" fmla="*/ 55 w 147"/>
                <a:gd name="T29" fmla="*/ 111 h 151"/>
                <a:gd name="T30" fmla="*/ 59 w 147"/>
                <a:gd name="T31" fmla="*/ 107 h 151"/>
                <a:gd name="T32" fmla="*/ 71 w 147"/>
                <a:gd name="T33" fmla="*/ 107 h 151"/>
                <a:gd name="T34" fmla="*/ 83 w 147"/>
                <a:gd name="T35" fmla="*/ 103 h 151"/>
                <a:gd name="T36" fmla="*/ 107 w 147"/>
                <a:gd name="T37" fmla="*/ 99 h 151"/>
                <a:gd name="T38" fmla="*/ 131 w 147"/>
                <a:gd name="T39" fmla="*/ 95 h 151"/>
                <a:gd name="T40" fmla="*/ 143 w 147"/>
                <a:gd name="T41" fmla="*/ 95 h 151"/>
                <a:gd name="T42" fmla="*/ 147 w 147"/>
                <a:gd name="T43" fmla="*/ 99 h 151"/>
                <a:gd name="T44" fmla="*/ 147 w 147"/>
                <a:gd name="T45" fmla="*/ 103 h 151"/>
                <a:gd name="T46" fmla="*/ 139 w 147"/>
                <a:gd name="T47" fmla="*/ 107 h 151"/>
                <a:gd name="T48" fmla="*/ 127 w 147"/>
                <a:gd name="T49" fmla="*/ 115 h 151"/>
                <a:gd name="T50" fmla="*/ 107 w 147"/>
                <a:gd name="T51" fmla="*/ 119 h 151"/>
                <a:gd name="T52" fmla="*/ 79 w 147"/>
                <a:gd name="T53" fmla="*/ 127 h 151"/>
                <a:gd name="T54" fmla="*/ 59 w 147"/>
                <a:gd name="T55" fmla="*/ 135 h 151"/>
                <a:gd name="T56" fmla="*/ 39 w 147"/>
                <a:gd name="T57" fmla="*/ 139 h 151"/>
                <a:gd name="T58" fmla="*/ 31 w 147"/>
                <a:gd name="T59" fmla="*/ 143 h 151"/>
                <a:gd name="T60" fmla="*/ 20 w 147"/>
                <a:gd name="T61" fmla="*/ 151 h 151"/>
                <a:gd name="T62" fmla="*/ 12 w 147"/>
                <a:gd name="T63" fmla="*/ 151 h 151"/>
                <a:gd name="T64" fmla="*/ 8 w 147"/>
                <a:gd name="T65" fmla="*/ 147 h 151"/>
                <a:gd name="T66" fmla="*/ 0 w 147"/>
                <a:gd name="T67" fmla="*/ 131 h 151"/>
                <a:gd name="T68" fmla="*/ 0 w 147"/>
                <a:gd name="T69" fmla="*/ 123 h 151"/>
                <a:gd name="T70" fmla="*/ 4 w 147"/>
                <a:gd name="T71" fmla="*/ 115 h 151"/>
                <a:gd name="T72" fmla="*/ 12 w 147"/>
                <a:gd name="T73" fmla="*/ 111 h 151"/>
                <a:gd name="T74" fmla="*/ 23 w 147"/>
                <a:gd name="T75" fmla="*/ 103 h 151"/>
                <a:gd name="T76" fmla="*/ 39 w 147"/>
                <a:gd name="T77" fmla="*/ 91 h 151"/>
                <a:gd name="T78" fmla="*/ 59 w 147"/>
                <a:gd name="T79" fmla="*/ 72 h 151"/>
                <a:gd name="T80" fmla="*/ 83 w 147"/>
                <a:gd name="T81" fmla="*/ 48 h 151"/>
                <a:gd name="T82" fmla="*/ 95 w 147"/>
                <a:gd name="T83" fmla="*/ 32 h 151"/>
                <a:gd name="T84" fmla="*/ 103 w 147"/>
                <a:gd name="T85" fmla="*/ 16 h 151"/>
                <a:gd name="T86" fmla="*/ 103 w 147"/>
                <a:gd name="T87" fmla="*/ 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" h="151">
                  <a:moveTo>
                    <a:pt x="103" y="8"/>
                  </a:moveTo>
                  <a:lnTo>
                    <a:pt x="103" y="8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107" y="0"/>
                  </a:lnTo>
                  <a:lnTo>
                    <a:pt x="111" y="0"/>
                  </a:lnTo>
                  <a:lnTo>
                    <a:pt x="119" y="0"/>
                  </a:lnTo>
                  <a:lnTo>
                    <a:pt x="127" y="4"/>
                  </a:lnTo>
                  <a:lnTo>
                    <a:pt x="139" y="8"/>
                  </a:lnTo>
                  <a:lnTo>
                    <a:pt x="143" y="16"/>
                  </a:lnTo>
                  <a:lnTo>
                    <a:pt x="143" y="16"/>
                  </a:lnTo>
                  <a:lnTo>
                    <a:pt x="147" y="20"/>
                  </a:lnTo>
                  <a:lnTo>
                    <a:pt x="143" y="24"/>
                  </a:lnTo>
                  <a:lnTo>
                    <a:pt x="143" y="28"/>
                  </a:lnTo>
                  <a:lnTo>
                    <a:pt x="143" y="32"/>
                  </a:lnTo>
                  <a:lnTo>
                    <a:pt x="139" y="36"/>
                  </a:lnTo>
                  <a:lnTo>
                    <a:pt x="131" y="40"/>
                  </a:lnTo>
                  <a:lnTo>
                    <a:pt x="127" y="48"/>
                  </a:lnTo>
                  <a:lnTo>
                    <a:pt x="119" y="52"/>
                  </a:lnTo>
                  <a:lnTo>
                    <a:pt x="111" y="60"/>
                  </a:lnTo>
                  <a:lnTo>
                    <a:pt x="99" y="72"/>
                  </a:lnTo>
                  <a:lnTo>
                    <a:pt x="91" y="79"/>
                  </a:lnTo>
                  <a:lnTo>
                    <a:pt x="79" y="87"/>
                  </a:lnTo>
                  <a:lnTo>
                    <a:pt x="71" y="95"/>
                  </a:lnTo>
                  <a:lnTo>
                    <a:pt x="67" y="99"/>
                  </a:lnTo>
                  <a:lnTo>
                    <a:pt x="63" y="103"/>
                  </a:lnTo>
                  <a:lnTo>
                    <a:pt x="59" y="107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9" y="111"/>
                  </a:lnTo>
                  <a:lnTo>
                    <a:pt x="59" y="107"/>
                  </a:lnTo>
                  <a:lnTo>
                    <a:pt x="63" y="107"/>
                  </a:lnTo>
                  <a:lnTo>
                    <a:pt x="71" y="107"/>
                  </a:lnTo>
                  <a:lnTo>
                    <a:pt x="75" y="107"/>
                  </a:lnTo>
                  <a:lnTo>
                    <a:pt x="83" y="103"/>
                  </a:lnTo>
                  <a:lnTo>
                    <a:pt x="91" y="103"/>
                  </a:lnTo>
                  <a:lnTo>
                    <a:pt x="107" y="99"/>
                  </a:lnTo>
                  <a:lnTo>
                    <a:pt x="123" y="99"/>
                  </a:lnTo>
                  <a:lnTo>
                    <a:pt x="131" y="95"/>
                  </a:lnTo>
                  <a:lnTo>
                    <a:pt x="139" y="95"/>
                  </a:lnTo>
                  <a:lnTo>
                    <a:pt x="143" y="95"/>
                  </a:lnTo>
                  <a:lnTo>
                    <a:pt x="143" y="99"/>
                  </a:lnTo>
                  <a:lnTo>
                    <a:pt x="147" y="99"/>
                  </a:lnTo>
                  <a:lnTo>
                    <a:pt x="147" y="103"/>
                  </a:lnTo>
                  <a:lnTo>
                    <a:pt x="147" y="103"/>
                  </a:lnTo>
                  <a:lnTo>
                    <a:pt x="143" y="107"/>
                  </a:lnTo>
                  <a:lnTo>
                    <a:pt x="139" y="107"/>
                  </a:lnTo>
                  <a:lnTo>
                    <a:pt x="131" y="111"/>
                  </a:lnTo>
                  <a:lnTo>
                    <a:pt x="127" y="115"/>
                  </a:lnTo>
                  <a:lnTo>
                    <a:pt x="115" y="119"/>
                  </a:lnTo>
                  <a:lnTo>
                    <a:pt x="107" y="119"/>
                  </a:lnTo>
                  <a:lnTo>
                    <a:pt x="91" y="123"/>
                  </a:lnTo>
                  <a:lnTo>
                    <a:pt x="79" y="127"/>
                  </a:lnTo>
                  <a:lnTo>
                    <a:pt x="67" y="131"/>
                  </a:lnTo>
                  <a:lnTo>
                    <a:pt x="59" y="135"/>
                  </a:lnTo>
                  <a:lnTo>
                    <a:pt x="47" y="139"/>
                  </a:lnTo>
                  <a:lnTo>
                    <a:pt x="39" y="139"/>
                  </a:lnTo>
                  <a:lnTo>
                    <a:pt x="35" y="143"/>
                  </a:lnTo>
                  <a:lnTo>
                    <a:pt x="31" y="143"/>
                  </a:lnTo>
                  <a:lnTo>
                    <a:pt x="27" y="147"/>
                  </a:lnTo>
                  <a:lnTo>
                    <a:pt x="20" y="151"/>
                  </a:lnTo>
                  <a:lnTo>
                    <a:pt x="16" y="151"/>
                  </a:lnTo>
                  <a:lnTo>
                    <a:pt x="12" y="151"/>
                  </a:lnTo>
                  <a:lnTo>
                    <a:pt x="8" y="147"/>
                  </a:lnTo>
                  <a:lnTo>
                    <a:pt x="8" y="147"/>
                  </a:lnTo>
                  <a:lnTo>
                    <a:pt x="4" y="143"/>
                  </a:lnTo>
                  <a:lnTo>
                    <a:pt x="0" y="131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119"/>
                  </a:lnTo>
                  <a:lnTo>
                    <a:pt x="4" y="115"/>
                  </a:lnTo>
                  <a:lnTo>
                    <a:pt x="8" y="115"/>
                  </a:lnTo>
                  <a:lnTo>
                    <a:pt x="12" y="111"/>
                  </a:lnTo>
                  <a:lnTo>
                    <a:pt x="20" y="107"/>
                  </a:lnTo>
                  <a:lnTo>
                    <a:pt x="23" y="103"/>
                  </a:lnTo>
                  <a:lnTo>
                    <a:pt x="31" y="99"/>
                  </a:lnTo>
                  <a:lnTo>
                    <a:pt x="39" y="91"/>
                  </a:lnTo>
                  <a:lnTo>
                    <a:pt x="51" y="83"/>
                  </a:lnTo>
                  <a:lnTo>
                    <a:pt x="59" y="72"/>
                  </a:lnTo>
                  <a:lnTo>
                    <a:pt x="71" y="60"/>
                  </a:lnTo>
                  <a:lnTo>
                    <a:pt x="83" y="48"/>
                  </a:lnTo>
                  <a:lnTo>
                    <a:pt x="91" y="40"/>
                  </a:lnTo>
                  <a:lnTo>
                    <a:pt x="95" y="32"/>
                  </a:lnTo>
                  <a:lnTo>
                    <a:pt x="103" y="24"/>
                  </a:lnTo>
                  <a:lnTo>
                    <a:pt x="103" y="16"/>
                  </a:lnTo>
                  <a:lnTo>
                    <a:pt x="103" y="12"/>
                  </a:lnTo>
                  <a:lnTo>
                    <a:pt x="103" y="8"/>
                  </a:lnTo>
                  <a:lnTo>
                    <a:pt x="103" y="8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528">
              <a:extLst/>
            </p:cNvPr>
            <p:cNvSpPr>
              <a:spLocks/>
            </p:cNvSpPr>
            <p:nvPr/>
          </p:nvSpPr>
          <p:spPr bwMode="auto">
            <a:xfrm>
              <a:off x="5046018" y="5688772"/>
              <a:ext cx="992838" cy="556159"/>
            </a:xfrm>
            <a:custGeom>
              <a:avLst/>
              <a:gdLst>
                <a:gd name="T0" fmla="*/ 47 w 167"/>
                <a:gd name="T1" fmla="*/ 71 h 75"/>
                <a:gd name="T2" fmla="*/ 44 w 167"/>
                <a:gd name="T3" fmla="*/ 75 h 75"/>
                <a:gd name="T4" fmla="*/ 36 w 167"/>
                <a:gd name="T5" fmla="*/ 75 h 75"/>
                <a:gd name="T6" fmla="*/ 32 w 167"/>
                <a:gd name="T7" fmla="*/ 75 h 75"/>
                <a:gd name="T8" fmla="*/ 28 w 167"/>
                <a:gd name="T9" fmla="*/ 75 h 75"/>
                <a:gd name="T10" fmla="*/ 20 w 167"/>
                <a:gd name="T11" fmla="*/ 71 h 75"/>
                <a:gd name="T12" fmla="*/ 16 w 167"/>
                <a:gd name="T13" fmla="*/ 71 h 75"/>
                <a:gd name="T14" fmla="*/ 12 w 167"/>
                <a:gd name="T15" fmla="*/ 67 h 75"/>
                <a:gd name="T16" fmla="*/ 4 w 167"/>
                <a:gd name="T17" fmla="*/ 64 h 75"/>
                <a:gd name="T18" fmla="*/ 4 w 167"/>
                <a:gd name="T19" fmla="*/ 60 h 75"/>
                <a:gd name="T20" fmla="*/ 0 w 167"/>
                <a:gd name="T21" fmla="*/ 56 h 75"/>
                <a:gd name="T22" fmla="*/ 0 w 167"/>
                <a:gd name="T23" fmla="*/ 52 h 75"/>
                <a:gd name="T24" fmla="*/ 0 w 167"/>
                <a:gd name="T25" fmla="*/ 48 h 75"/>
                <a:gd name="T26" fmla="*/ 4 w 167"/>
                <a:gd name="T27" fmla="*/ 44 h 75"/>
                <a:gd name="T28" fmla="*/ 8 w 167"/>
                <a:gd name="T29" fmla="*/ 44 h 75"/>
                <a:gd name="T30" fmla="*/ 12 w 167"/>
                <a:gd name="T31" fmla="*/ 44 h 75"/>
                <a:gd name="T32" fmla="*/ 16 w 167"/>
                <a:gd name="T33" fmla="*/ 40 h 75"/>
                <a:gd name="T34" fmla="*/ 20 w 167"/>
                <a:gd name="T35" fmla="*/ 40 h 75"/>
                <a:gd name="T36" fmla="*/ 24 w 167"/>
                <a:gd name="T37" fmla="*/ 40 h 75"/>
                <a:gd name="T38" fmla="*/ 28 w 167"/>
                <a:gd name="T39" fmla="*/ 40 h 75"/>
                <a:gd name="T40" fmla="*/ 36 w 167"/>
                <a:gd name="T41" fmla="*/ 40 h 75"/>
                <a:gd name="T42" fmla="*/ 44 w 167"/>
                <a:gd name="T43" fmla="*/ 36 h 75"/>
                <a:gd name="T44" fmla="*/ 55 w 167"/>
                <a:gd name="T45" fmla="*/ 32 h 75"/>
                <a:gd name="T46" fmla="*/ 67 w 167"/>
                <a:gd name="T47" fmla="*/ 28 h 75"/>
                <a:gd name="T48" fmla="*/ 79 w 167"/>
                <a:gd name="T49" fmla="*/ 24 h 75"/>
                <a:gd name="T50" fmla="*/ 95 w 167"/>
                <a:gd name="T51" fmla="*/ 20 h 75"/>
                <a:gd name="T52" fmla="*/ 111 w 167"/>
                <a:gd name="T53" fmla="*/ 12 h 75"/>
                <a:gd name="T54" fmla="*/ 123 w 167"/>
                <a:gd name="T55" fmla="*/ 8 h 75"/>
                <a:gd name="T56" fmla="*/ 135 w 167"/>
                <a:gd name="T57" fmla="*/ 4 h 75"/>
                <a:gd name="T58" fmla="*/ 143 w 167"/>
                <a:gd name="T59" fmla="*/ 0 h 75"/>
                <a:gd name="T60" fmla="*/ 151 w 167"/>
                <a:gd name="T61" fmla="*/ 0 h 75"/>
                <a:gd name="T62" fmla="*/ 159 w 167"/>
                <a:gd name="T63" fmla="*/ 0 h 75"/>
                <a:gd name="T64" fmla="*/ 163 w 167"/>
                <a:gd name="T65" fmla="*/ 0 h 75"/>
                <a:gd name="T66" fmla="*/ 167 w 167"/>
                <a:gd name="T67" fmla="*/ 0 h 75"/>
                <a:gd name="T68" fmla="*/ 167 w 167"/>
                <a:gd name="T69" fmla="*/ 0 h 75"/>
                <a:gd name="T70" fmla="*/ 167 w 167"/>
                <a:gd name="T71" fmla="*/ 4 h 75"/>
                <a:gd name="T72" fmla="*/ 163 w 167"/>
                <a:gd name="T73" fmla="*/ 8 h 75"/>
                <a:gd name="T74" fmla="*/ 155 w 167"/>
                <a:gd name="T75" fmla="*/ 12 h 75"/>
                <a:gd name="T76" fmla="*/ 151 w 167"/>
                <a:gd name="T77" fmla="*/ 16 h 75"/>
                <a:gd name="T78" fmla="*/ 139 w 167"/>
                <a:gd name="T79" fmla="*/ 20 h 75"/>
                <a:gd name="T80" fmla="*/ 131 w 167"/>
                <a:gd name="T81" fmla="*/ 28 h 75"/>
                <a:gd name="T82" fmla="*/ 115 w 167"/>
                <a:gd name="T83" fmla="*/ 36 h 75"/>
                <a:gd name="T84" fmla="*/ 103 w 167"/>
                <a:gd name="T85" fmla="*/ 44 h 75"/>
                <a:gd name="T86" fmla="*/ 91 w 167"/>
                <a:gd name="T87" fmla="*/ 48 h 75"/>
                <a:gd name="T88" fmla="*/ 79 w 167"/>
                <a:gd name="T89" fmla="*/ 56 h 75"/>
                <a:gd name="T90" fmla="*/ 71 w 167"/>
                <a:gd name="T91" fmla="*/ 60 h 75"/>
                <a:gd name="T92" fmla="*/ 63 w 167"/>
                <a:gd name="T93" fmla="*/ 64 h 75"/>
                <a:gd name="T94" fmla="*/ 55 w 167"/>
                <a:gd name="T95" fmla="*/ 67 h 75"/>
                <a:gd name="T96" fmla="*/ 51 w 167"/>
                <a:gd name="T97" fmla="*/ 71 h 75"/>
                <a:gd name="T98" fmla="*/ 47 w 167"/>
                <a:gd name="T99" fmla="*/ 71 h 75"/>
                <a:gd name="T100" fmla="*/ 47 w 167"/>
                <a:gd name="T101" fmla="*/ 7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7" h="75">
                  <a:moveTo>
                    <a:pt x="47" y="71"/>
                  </a:moveTo>
                  <a:lnTo>
                    <a:pt x="44" y="75"/>
                  </a:lnTo>
                  <a:lnTo>
                    <a:pt x="36" y="75"/>
                  </a:lnTo>
                  <a:lnTo>
                    <a:pt x="32" y="75"/>
                  </a:lnTo>
                  <a:lnTo>
                    <a:pt x="28" y="75"/>
                  </a:lnTo>
                  <a:lnTo>
                    <a:pt x="20" y="71"/>
                  </a:lnTo>
                  <a:lnTo>
                    <a:pt x="16" y="71"/>
                  </a:lnTo>
                  <a:lnTo>
                    <a:pt x="12" y="67"/>
                  </a:lnTo>
                  <a:lnTo>
                    <a:pt x="4" y="64"/>
                  </a:lnTo>
                  <a:lnTo>
                    <a:pt x="4" y="60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4" y="44"/>
                  </a:lnTo>
                  <a:lnTo>
                    <a:pt x="8" y="44"/>
                  </a:lnTo>
                  <a:lnTo>
                    <a:pt x="12" y="44"/>
                  </a:lnTo>
                  <a:lnTo>
                    <a:pt x="16" y="40"/>
                  </a:lnTo>
                  <a:lnTo>
                    <a:pt x="20" y="40"/>
                  </a:lnTo>
                  <a:lnTo>
                    <a:pt x="24" y="40"/>
                  </a:lnTo>
                  <a:lnTo>
                    <a:pt x="28" y="40"/>
                  </a:lnTo>
                  <a:lnTo>
                    <a:pt x="36" y="40"/>
                  </a:lnTo>
                  <a:lnTo>
                    <a:pt x="44" y="36"/>
                  </a:lnTo>
                  <a:lnTo>
                    <a:pt x="55" y="32"/>
                  </a:lnTo>
                  <a:lnTo>
                    <a:pt x="67" y="28"/>
                  </a:lnTo>
                  <a:lnTo>
                    <a:pt x="79" y="24"/>
                  </a:lnTo>
                  <a:lnTo>
                    <a:pt x="95" y="20"/>
                  </a:lnTo>
                  <a:lnTo>
                    <a:pt x="111" y="12"/>
                  </a:lnTo>
                  <a:lnTo>
                    <a:pt x="123" y="8"/>
                  </a:lnTo>
                  <a:lnTo>
                    <a:pt x="135" y="4"/>
                  </a:lnTo>
                  <a:lnTo>
                    <a:pt x="143" y="0"/>
                  </a:lnTo>
                  <a:lnTo>
                    <a:pt x="151" y="0"/>
                  </a:lnTo>
                  <a:lnTo>
                    <a:pt x="159" y="0"/>
                  </a:lnTo>
                  <a:lnTo>
                    <a:pt x="163" y="0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7" y="4"/>
                  </a:lnTo>
                  <a:lnTo>
                    <a:pt x="163" y="8"/>
                  </a:lnTo>
                  <a:lnTo>
                    <a:pt x="155" y="12"/>
                  </a:lnTo>
                  <a:lnTo>
                    <a:pt x="151" y="16"/>
                  </a:lnTo>
                  <a:lnTo>
                    <a:pt x="139" y="20"/>
                  </a:lnTo>
                  <a:lnTo>
                    <a:pt x="131" y="28"/>
                  </a:lnTo>
                  <a:lnTo>
                    <a:pt x="115" y="36"/>
                  </a:lnTo>
                  <a:lnTo>
                    <a:pt x="103" y="44"/>
                  </a:lnTo>
                  <a:lnTo>
                    <a:pt x="91" y="48"/>
                  </a:lnTo>
                  <a:lnTo>
                    <a:pt x="79" y="56"/>
                  </a:lnTo>
                  <a:lnTo>
                    <a:pt x="71" y="60"/>
                  </a:lnTo>
                  <a:lnTo>
                    <a:pt x="63" y="64"/>
                  </a:lnTo>
                  <a:lnTo>
                    <a:pt x="55" y="67"/>
                  </a:lnTo>
                  <a:lnTo>
                    <a:pt x="51" y="71"/>
                  </a:lnTo>
                  <a:lnTo>
                    <a:pt x="47" y="71"/>
                  </a:lnTo>
                  <a:lnTo>
                    <a:pt x="47" y="71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0" name="部首3-1"/>
          <p:cNvGrpSpPr/>
          <p:nvPr/>
        </p:nvGrpSpPr>
        <p:grpSpPr>
          <a:xfrm>
            <a:off x="8116613" y="3032189"/>
            <a:ext cx="248340" cy="525316"/>
            <a:chOff x="5046018" y="4094453"/>
            <a:chExt cx="1016623" cy="2150478"/>
          </a:xfrm>
          <a:solidFill>
            <a:srgbClr val="FF0000"/>
          </a:solidFill>
        </p:grpSpPr>
        <p:sp>
          <p:nvSpPr>
            <p:cNvPr id="51" name="Freeform 526">
              <a:extLst/>
            </p:cNvPr>
            <p:cNvSpPr>
              <a:spLocks/>
            </p:cNvSpPr>
            <p:nvPr/>
          </p:nvSpPr>
          <p:spPr bwMode="auto">
            <a:xfrm>
              <a:off x="5069799" y="4094453"/>
              <a:ext cx="731253" cy="1090070"/>
            </a:xfrm>
            <a:custGeom>
              <a:avLst/>
              <a:gdLst>
                <a:gd name="T0" fmla="*/ 28 w 123"/>
                <a:gd name="T1" fmla="*/ 147 h 147"/>
                <a:gd name="T2" fmla="*/ 16 w 123"/>
                <a:gd name="T3" fmla="*/ 147 h 147"/>
                <a:gd name="T4" fmla="*/ 8 w 123"/>
                <a:gd name="T5" fmla="*/ 140 h 147"/>
                <a:gd name="T6" fmla="*/ 0 w 123"/>
                <a:gd name="T7" fmla="*/ 128 h 147"/>
                <a:gd name="T8" fmla="*/ 0 w 123"/>
                <a:gd name="T9" fmla="*/ 120 h 147"/>
                <a:gd name="T10" fmla="*/ 4 w 123"/>
                <a:gd name="T11" fmla="*/ 116 h 147"/>
                <a:gd name="T12" fmla="*/ 16 w 123"/>
                <a:gd name="T13" fmla="*/ 108 h 147"/>
                <a:gd name="T14" fmla="*/ 32 w 123"/>
                <a:gd name="T15" fmla="*/ 92 h 147"/>
                <a:gd name="T16" fmla="*/ 51 w 123"/>
                <a:gd name="T17" fmla="*/ 64 h 147"/>
                <a:gd name="T18" fmla="*/ 71 w 123"/>
                <a:gd name="T19" fmla="*/ 40 h 147"/>
                <a:gd name="T20" fmla="*/ 79 w 123"/>
                <a:gd name="T21" fmla="*/ 24 h 147"/>
                <a:gd name="T22" fmla="*/ 79 w 123"/>
                <a:gd name="T23" fmla="*/ 16 h 147"/>
                <a:gd name="T24" fmla="*/ 75 w 123"/>
                <a:gd name="T25" fmla="*/ 8 h 147"/>
                <a:gd name="T26" fmla="*/ 75 w 123"/>
                <a:gd name="T27" fmla="*/ 4 h 147"/>
                <a:gd name="T28" fmla="*/ 79 w 123"/>
                <a:gd name="T29" fmla="*/ 0 h 147"/>
                <a:gd name="T30" fmla="*/ 87 w 123"/>
                <a:gd name="T31" fmla="*/ 0 h 147"/>
                <a:gd name="T32" fmla="*/ 107 w 123"/>
                <a:gd name="T33" fmla="*/ 4 h 147"/>
                <a:gd name="T34" fmla="*/ 115 w 123"/>
                <a:gd name="T35" fmla="*/ 12 h 147"/>
                <a:gd name="T36" fmla="*/ 123 w 123"/>
                <a:gd name="T37" fmla="*/ 16 h 147"/>
                <a:gd name="T38" fmla="*/ 123 w 123"/>
                <a:gd name="T39" fmla="*/ 28 h 147"/>
                <a:gd name="T40" fmla="*/ 111 w 123"/>
                <a:gd name="T41" fmla="*/ 44 h 147"/>
                <a:gd name="T42" fmla="*/ 83 w 123"/>
                <a:gd name="T43" fmla="*/ 72 h 147"/>
                <a:gd name="T44" fmla="*/ 59 w 123"/>
                <a:gd name="T45" fmla="*/ 100 h 147"/>
                <a:gd name="T46" fmla="*/ 47 w 123"/>
                <a:gd name="T47" fmla="*/ 112 h 147"/>
                <a:gd name="T48" fmla="*/ 47 w 123"/>
                <a:gd name="T49" fmla="*/ 112 h 147"/>
                <a:gd name="T50" fmla="*/ 59 w 123"/>
                <a:gd name="T51" fmla="*/ 116 h 147"/>
                <a:gd name="T52" fmla="*/ 91 w 123"/>
                <a:gd name="T53" fmla="*/ 120 h 147"/>
                <a:gd name="T54" fmla="*/ 115 w 123"/>
                <a:gd name="T55" fmla="*/ 120 h 147"/>
                <a:gd name="T56" fmla="*/ 95 w 123"/>
                <a:gd name="T57" fmla="*/ 136 h 147"/>
                <a:gd name="T58" fmla="*/ 67 w 123"/>
                <a:gd name="T59" fmla="*/ 140 h 147"/>
                <a:gd name="T60" fmla="*/ 47 w 123"/>
                <a:gd name="T61" fmla="*/ 140 h 147"/>
                <a:gd name="T62" fmla="*/ 36 w 123"/>
                <a:gd name="T63" fmla="*/ 143 h 147"/>
                <a:gd name="T64" fmla="*/ 32 w 123"/>
                <a:gd name="T65" fmla="*/ 14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3" h="147">
                  <a:moveTo>
                    <a:pt x="32" y="143"/>
                  </a:moveTo>
                  <a:lnTo>
                    <a:pt x="28" y="147"/>
                  </a:lnTo>
                  <a:lnTo>
                    <a:pt x="24" y="147"/>
                  </a:lnTo>
                  <a:lnTo>
                    <a:pt x="16" y="147"/>
                  </a:lnTo>
                  <a:lnTo>
                    <a:pt x="8" y="143"/>
                  </a:lnTo>
                  <a:lnTo>
                    <a:pt x="8" y="140"/>
                  </a:lnTo>
                  <a:lnTo>
                    <a:pt x="4" y="136"/>
                  </a:lnTo>
                  <a:lnTo>
                    <a:pt x="0" y="12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4" y="116"/>
                  </a:lnTo>
                  <a:lnTo>
                    <a:pt x="4" y="116"/>
                  </a:lnTo>
                  <a:lnTo>
                    <a:pt x="8" y="112"/>
                  </a:lnTo>
                  <a:lnTo>
                    <a:pt x="16" y="108"/>
                  </a:lnTo>
                  <a:lnTo>
                    <a:pt x="24" y="104"/>
                  </a:lnTo>
                  <a:lnTo>
                    <a:pt x="32" y="92"/>
                  </a:lnTo>
                  <a:lnTo>
                    <a:pt x="43" y="76"/>
                  </a:lnTo>
                  <a:lnTo>
                    <a:pt x="51" y="64"/>
                  </a:lnTo>
                  <a:lnTo>
                    <a:pt x="63" y="52"/>
                  </a:lnTo>
                  <a:lnTo>
                    <a:pt x="71" y="40"/>
                  </a:lnTo>
                  <a:lnTo>
                    <a:pt x="75" y="32"/>
                  </a:lnTo>
                  <a:lnTo>
                    <a:pt x="79" y="24"/>
                  </a:lnTo>
                  <a:lnTo>
                    <a:pt x="79" y="20"/>
                  </a:lnTo>
                  <a:lnTo>
                    <a:pt x="79" y="16"/>
                  </a:lnTo>
                  <a:lnTo>
                    <a:pt x="79" y="12"/>
                  </a:lnTo>
                  <a:lnTo>
                    <a:pt x="75" y="8"/>
                  </a:lnTo>
                  <a:lnTo>
                    <a:pt x="75" y="8"/>
                  </a:lnTo>
                  <a:lnTo>
                    <a:pt x="75" y="4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83" y="0"/>
                  </a:lnTo>
                  <a:lnTo>
                    <a:pt x="87" y="0"/>
                  </a:lnTo>
                  <a:lnTo>
                    <a:pt x="95" y="0"/>
                  </a:lnTo>
                  <a:lnTo>
                    <a:pt x="107" y="4"/>
                  </a:lnTo>
                  <a:lnTo>
                    <a:pt x="111" y="8"/>
                  </a:lnTo>
                  <a:lnTo>
                    <a:pt x="115" y="12"/>
                  </a:lnTo>
                  <a:lnTo>
                    <a:pt x="119" y="16"/>
                  </a:lnTo>
                  <a:lnTo>
                    <a:pt x="123" y="16"/>
                  </a:lnTo>
                  <a:lnTo>
                    <a:pt x="123" y="24"/>
                  </a:lnTo>
                  <a:lnTo>
                    <a:pt x="123" y="28"/>
                  </a:lnTo>
                  <a:lnTo>
                    <a:pt x="119" y="36"/>
                  </a:lnTo>
                  <a:lnTo>
                    <a:pt x="111" y="44"/>
                  </a:lnTo>
                  <a:lnTo>
                    <a:pt x="103" y="52"/>
                  </a:lnTo>
                  <a:lnTo>
                    <a:pt x="83" y="72"/>
                  </a:lnTo>
                  <a:lnTo>
                    <a:pt x="67" y="92"/>
                  </a:lnTo>
                  <a:lnTo>
                    <a:pt x="59" y="100"/>
                  </a:lnTo>
                  <a:lnTo>
                    <a:pt x="51" y="108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51" y="116"/>
                  </a:lnTo>
                  <a:lnTo>
                    <a:pt x="59" y="116"/>
                  </a:lnTo>
                  <a:lnTo>
                    <a:pt x="67" y="116"/>
                  </a:lnTo>
                  <a:lnTo>
                    <a:pt x="91" y="120"/>
                  </a:lnTo>
                  <a:lnTo>
                    <a:pt x="103" y="120"/>
                  </a:lnTo>
                  <a:lnTo>
                    <a:pt x="115" y="120"/>
                  </a:lnTo>
                  <a:lnTo>
                    <a:pt x="115" y="136"/>
                  </a:lnTo>
                  <a:lnTo>
                    <a:pt x="95" y="136"/>
                  </a:lnTo>
                  <a:lnTo>
                    <a:pt x="79" y="140"/>
                  </a:lnTo>
                  <a:lnTo>
                    <a:pt x="67" y="140"/>
                  </a:lnTo>
                  <a:lnTo>
                    <a:pt x="59" y="140"/>
                  </a:lnTo>
                  <a:lnTo>
                    <a:pt x="47" y="140"/>
                  </a:lnTo>
                  <a:lnTo>
                    <a:pt x="43" y="143"/>
                  </a:lnTo>
                  <a:lnTo>
                    <a:pt x="36" y="143"/>
                  </a:lnTo>
                  <a:lnTo>
                    <a:pt x="32" y="143"/>
                  </a:lnTo>
                  <a:lnTo>
                    <a:pt x="32" y="143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527">
              <a:extLst/>
            </p:cNvPr>
            <p:cNvSpPr>
              <a:spLocks/>
            </p:cNvSpPr>
            <p:nvPr/>
          </p:nvSpPr>
          <p:spPr bwMode="auto">
            <a:xfrm>
              <a:off x="5188705" y="4598703"/>
              <a:ext cx="873936" cy="1119732"/>
            </a:xfrm>
            <a:custGeom>
              <a:avLst/>
              <a:gdLst>
                <a:gd name="T0" fmla="*/ 103 w 147"/>
                <a:gd name="T1" fmla="*/ 8 h 151"/>
                <a:gd name="T2" fmla="*/ 103 w 147"/>
                <a:gd name="T3" fmla="*/ 4 h 151"/>
                <a:gd name="T4" fmla="*/ 111 w 147"/>
                <a:gd name="T5" fmla="*/ 0 h 151"/>
                <a:gd name="T6" fmla="*/ 127 w 147"/>
                <a:gd name="T7" fmla="*/ 4 h 151"/>
                <a:gd name="T8" fmla="*/ 143 w 147"/>
                <a:gd name="T9" fmla="*/ 16 h 151"/>
                <a:gd name="T10" fmla="*/ 147 w 147"/>
                <a:gd name="T11" fmla="*/ 20 h 151"/>
                <a:gd name="T12" fmla="*/ 143 w 147"/>
                <a:gd name="T13" fmla="*/ 28 h 151"/>
                <a:gd name="T14" fmla="*/ 139 w 147"/>
                <a:gd name="T15" fmla="*/ 36 h 151"/>
                <a:gd name="T16" fmla="*/ 127 w 147"/>
                <a:gd name="T17" fmla="*/ 48 h 151"/>
                <a:gd name="T18" fmla="*/ 111 w 147"/>
                <a:gd name="T19" fmla="*/ 60 h 151"/>
                <a:gd name="T20" fmla="*/ 91 w 147"/>
                <a:gd name="T21" fmla="*/ 79 h 151"/>
                <a:gd name="T22" fmla="*/ 71 w 147"/>
                <a:gd name="T23" fmla="*/ 95 h 151"/>
                <a:gd name="T24" fmla="*/ 63 w 147"/>
                <a:gd name="T25" fmla="*/ 103 h 151"/>
                <a:gd name="T26" fmla="*/ 55 w 147"/>
                <a:gd name="T27" fmla="*/ 111 h 151"/>
                <a:gd name="T28" fmla="*/ 55 w 147"/>
                <a:gd name="T29" fmla="*/ 111 h 151"/>
                <a:gd name="T30" fmla="*/ 59 w 147"/>
                <a:gd name="T31" fmla="*/ 107 h 151"/>
                <a:gd name="T32" fmla="*/ 71 w 147"/>
                <a:gd name="T33" fmla="*/ 107 h 151"/>
                <a:gd name="T34" fmla="*/ 83 w 147"/>
                <a:gd name="T35" fmla="*/ 103 h 151"/>
                <a:gd name="T36" fmla="*/ 107 w 147"/>
                <a:gd name="T37" fmla="*/ 99 h 151"/>
                <a:gd name="T38" fmla="*/ 131 w 147"/>
                <a:gd name="T39" fmla="*/ 95 h 151"/>
                <a:gd name="T40" fmla="*/ 143 w 147"/>
                <a:gd name="T41" fmla="*/ 95 h 151"/>
                <a:gd name="T42" fmla="*/ 147 w 147"/>
                <a:gd name="T43" fmla="*/ 99 h 151"/>
                <a:gd name="T44" fmla="*/ 147 w 147"/>
                <a:gd name="T45" fmla="*/ 103 h 151"/>
                <a:gd name="T46" fmla="*/ 139 w 147"/>
                <a:gd name="T47" fmla="*/ 107 h 151"/>
                <a:gd name="T48" fmla="*/ 127 w 147"/>
                <a:gd name="T49" fmla="*/ 115 h 151"/>
                <a:gd name="T50" fmla="*/ 107 w 147"/>
                <a:gd name="T51" fmla="*/ 119 h 151"/>
                <a:gd name="T52" fmla="*/ 79 w 147"/>
                <a:gd name="T53" fmla="*/ 127 h 151"/>
                <a:gd name="T54" fmla="*/ 59 w 147"/>
                <a:gd name="T55" fmla="*/ 135 h 151"/>
                <a:gd name="T56" fmla="*/ 39 w 147"/>
                <a:gd name="T57" fmla="*/ 139 h 151"/>
                <a:gd name="T58" fmla="*/ 31 w 147"/>
                <a:gd name="T59" fmla="*/ 143 h 151"/>
                <a:gd name="T60" fmla="*/ 20 w 147"/>
                <a:gd name="T61" fmla="*/ 151 h 151"/>
                <a:gd name="T62" fmla="*/ 12 w 147"/>
                <a:gd name="T63" fmla="*/ 151 h 151"/>
                <a:gd name="T64" fmla="*/ 8 w 147"/>
                <a:gd name="T65" fmla="*/ 147 h 151"/>
                <a:gd name="T66" fmla="*/ 0 w 147"/>
                <a:gd name="T67" fmla="*/ 131 h 151"/>
                <a:gd name="T68" fmla="*/ 0 w 147"/>
                <a:gd name="T69" fmla="*/ 123 h 151"/>
                <a:gd name="T70" fmla="*/ 4 w 147"/>
                <a:gd name="T71" fmla="*/ 115 h 151"/>
                <a:gd name="T72" fmla="*/ 12 w 147"/>
                <a:gd name="T73" fmla="*/ 111 h 151"/>
                <a:gd name="T74" fmla="*/ 23 w 147"/>
                <a:gd name="T75" fmla="*/ 103 h 151"/>
                <a:gd name="T76" fmla="*/ 39 w 147"/>
                <a:gd name="T77" fmla="*/ 91 h 151"/>
                <a:gd name="T78" fmla="*/ 59 w 147"/>
                <a:gd name="T79" fmla="*/ 72 h 151"/>
                <a:gd name="T80" fmla="*/ 83 w 147"/>
                <a:gd name="T81" fmla="*/ 48 h 151"/>
                <a:gd name="T82" fmla="*/ 95 w 147"/>
                <a:gd name="T83" fmla="*/ 32 h 151"/>
                <a:gd name="T84" fmla="*/ 103 w 147"/>
                <a:gd name="T85" fmla="*/ 16 h 151"/>
                <a:gd name="T86" fmla="*/ 103 w 147"/>
                <a:gd name="T87" fmla="*/ 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" h="151">
                  <a:moveTo>
                    <a:pt x="103" y="8"/>
                  </a:moveTo>
                  <a:lnTo>
                    <a:pt x="103" y="8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107" y="0"/>
                  </a:lnTo>
                  <a:lnTo>
                    <a:pt x="111" y="0"/>
                  </a:lnTo>
                  <a:lnTo>
                    <a:pt x="119" y="0"/>
                  </a:lnTo>
                  <a:lnTo>
                    <a:pt x="127" y="4"/>
                  </a:lnTo>
                  <a:lnTo>
                    <a:pt x="139" y="8"/>
                  </a:lnTo>
                  <a:lnTo>
                    <a:pt x="143" y="16"/>
                  </a:lnTo>
                  <a:lnTo>
                    <a:pt x="143" y="16"/>
                  </a:lnTo>
                  <a:lnTo>
                    <a:pt x="147" y="20"/>
                  </a:lnTo>
                  <a:lnTo>
                    <a:pt x="143" y="24"/>
                  </a:lnTo>
                  <a:lnTo>
                    <a:pt x="143" y="28"/>
                  </a:lnTo>
                  <a:lnTo>
                    <a:pt x="143" y="32"/>
                  </a:lnTo>
                  <a:lnTo>
                    <a:pt x="139" y="36"/>
                  </a:lnTo>
                  <a:lnTo>
                    <a:pt x="131" y="40"/>
                  </a:lnTo>
                  <a:lnTo>
                    <a:pt x="127" y="48"/>
                  </a:lnTo>
                  <a:lnTo>
                    <a:pt x="119" y="52"/>
                  </a:lnTo>
                  <a:lnTo>
                    <a:pt x="111" y="60"/>
                  </a:lnTo>
                  <a:lnTo>
                    <a:pt x="99" y="72"/>
                  </a:lnTo>
                  <a:lnTo>
                    <a:pt x="91" y="79"/>
                  </a:lnTo>
                  <a:lnTo>
                    <a:pt x="79" y="87"/>
                  </a:lnTo>
                  <a:lnTo>
                    <a:pt x="71" y="95"/>
                  </a:lnTo>
                  <a:lnTo>
                    <a:pt x="67" y="99"/>
                  </a:lnTo>
                  <a:lnTo>
                    <a:pt x="63" y="103"/>
                  </a:lnTo>
                  <a:lnTo>
                    <a:pt x="59" y="107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9" y="111"/>
                  </a:lnTo>
                  <a:lnTo>
                    <a:pt x="59" y="107"/>
                  </a:lnTo>
                  <a:lnTo>
                    <a:pt x="63" y="107"/>
                  </a:lnTo>
                  <a:lnTo>
                    <a:pt x="71" y="107"/>
                  </a:lnTo>
                  <a:lnTo>
                    <a:pt x="75" y="107"/>
                  </a:lnTo>
                  <a:lnTo>
                    <a:pt x="83" y="103"/>
                  </a:lnTo>
                  <a:lnTo>
                    <a:pt x="91" y="103"/>
                  </a:lnTo>
                  <a:lnTo>
                    <a:pt x="107" y="99"/>
                  </a:lnTo>
                  <a:lnTo>
                    <a:pt x="123" y="99"/>
                  </a:lnTo>
                  <a:lnTo>
                    <a:pt x="131" y="95"/>
                  </a:lnTo>
                  <a:lnTo>
                    <a:pt x="139" y="95"/>
                  </a:lnTo>
                  <a:lnTo>
                    <a:pt x="143" y="95"/>
                  </a:lnTo>
                  <a:lnTo>
                    <a:pt x="143" y="99"/>
                  </a:lnTo>
                  <a:lnTo>
                    <a:pt x="147" y="99"/>
                  </a:lnTo>
                  <a:lnTo>
                    <a:pt x="147" y="103"/>
                  </a:lnTo>
                  <a:lnTo>
                    <a:pt x="147" y="103"/>
                  </a:lnTo>
                  <a:lnTo>
                    <a:pt x="143" y="107"/>
                  </a:lnTo>
                  <a:lnTo>
                    <a:pt x="139" y="107"/>
                  </a:lnTo>
                  <a:lnTo>
                    <a:pt x="131" y="111"/>
                  </a:lnTo>
                  <a:lnTo>
                    <a:pt x="127" y="115"/>
                  </a:lnTo>
                  <a:lnTo>
                    <a:pt x="115" y="119"/>
                  </a:lnTo>
                  <a:lnTo>
                    <a:pt x="107" y="119"/>
                  </a:lnTo>
                  <a:lnTo>
                    <a:pt x="91" y="123"/>
                  </a:lnTo>
                  <a:lnTo>
                    <a:pt x="79" y="127"/>
                  </a:lnTo>
                  <a:lnTo>
                    <a:pt x="67" y="131"/>
                  </a:lnTo>
                  <a:lnTo>
                    <a:pt x="59" y="135"/>
                  </a:lnTo>
                  <a:lnTo>
                    <a:pt x="47" y="139"/>
                  </a:lnTo>
                  <a:lnTo>
                    <a:pt x="39" y="139"/>
                  </a:lnTo>
                  <a:lnTo>
                    <a:pt x="35" y="143"/>
                  </a:lnTo>
                  <a:lnTo>
                    <a:pt x="31" y="143"/>
                  </a:lnTo>
                  <a:lnTo>
                    <a:pt x="27" y="147"/>
                  </a:lnTo>
                  <a:lnTo>
                    <a:pt x="20" y="151"/>
                  </a:lnTo>
                  <a:lnTo>
                    <a:pt x="16" y="151"/>
                  </a:lnTo>
                  <a:lnTo>
                    <a:pt x="12" y="151"/>
                  </a:lnTo>
                  <a:lnTo>
                    <a:pt x="8" y="147"/>
                  </a:lnTo>
                  <a:lnTo>
                    <a:pt x="8" y="147"/>
                  </a:lnTo>
                  <a:lnTo>
                    <a:pt x="4" y="143"/>
                  </a:lnTo>
                  <a:lnTo>
                    <a:pt x="0" y="131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119"/>
                  </a:lnTo>
                  <a:lnTo>
                    <a:pt x="4" y="115"/>
                  </a:lnTo>
                  <a:lnTo>
                    <a:pt x="8" y="115"/>
                  </a:lnTo>
                  <a:lnTo>
                    <a:pt x="12" y="111"/>
                  </a:lnTo>
                  <a:lnTo>
                    <a:pt x="20" y="107"/>
                  </a:lnTo>
                  <a:lnTo>
                    <a:pt x="23" y="103"/>
                  </a:lnTo>
                  <a:lnTo>
                    <a:pt x="31" y="99"/>
                  </a:lnTo>
                  <a:lnTo>
                    <a:pt x="39" y="91"/>
                  </a:lnTo>
                  <a:lnTo>
                    <a:pt x="51" y="83"/>
                  </a:lnTo>
                  <a:lnTo>
                    <a:pt x="59" y="72"/>
                  </a:lnTo>
                  <a:lnTo>
                    <a:pt x="71" y="60"/>
                  </a:lnTo>
                  <a:lnTo>
                    <a:pt x="83" y="48"/>
                  </a:lnTo>
                  <a:lnTo>
                    <a:pt x="91" y="40"/>
                  </a:lnTo>
                  <a:lnTo>
                    <a:pt x="95" y="32"/>
                  </a:lnTo>
                  <a:lnTo>
                    <a:pt x="103" y="24"/>
                  </a:lnTo>
                  <a:lnTo>
                    <a:pt x="103" y="16"/>
                  </a:lnTo>
                  <a:lnTo>
                    <a:pt x="103" y="12"/>
                  </a:lnTo>
                  <a:lnTo>
                    <a:pt x="103" y="8"/>
                  </a:lnTo>
                  <a:lnTo>
                    <a:pt x="103" y="8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528">
              <a:extLst/>
            </p:cNvPr>
            <p:cNvSpPr>
              <a:spLocks/>
            </p:cNvSpPr>
            <p:nvPr/>
          </p:nvSpPr>
          <p:spPr bwMode="auto">
            <a:xfrm>
              <a:off x="5046018" y="5688772"/>
              <a:ext cx="992838" cy="556159"/>
            </a:xfrm>
            <a:custGeom>
              <a:avLst/>
              <a:gdLst>
                <a:gd name="T0" fmla="*/ 47 w 167"/>
                <a:gd name="T1" fmla="*/ 71 h 75"/>
                <a:gd name="T2" fmla="*/ 44 w 167"/>
                <a:gd name="T3" fmla="*/ 75 h 75"/>
                <a:gd name="T4" fmla="*/ 36 w 167"/>
                <a:gd name="T5" fmla="*/ 75 h 75"/>
                <a:gd name="T6" fmla="*/ 32 w 167"/>
                <a:gd name="T7" fmla="*/ 75 h 75"/>
                <a:gd name="T8" fmla="*/ 28 w 167"/>
                <a:gd name="T9" fmla="*/ 75 h 75"/>
                <a:gd name="T10" fmla="*/ 20 w 167"/>
                <a:gd name="T11" fmla="*/ 71 h 75"/>
                <a:gd name="T12" fmla="*/ 16 w 167"/>
                <a:gd name="T13" fmla="*/ 71 h 75"/>
                <a:gd name="T14" fmla="*/ 12 w 167"/>
                <a:gd name="T15" fmla="*/ 67 h 75"/>
                <a:gd name="T16" fmla="*/ 4 w 167"/>
                <a:gd name="T17" fmla="*/ 64 h 75"/>
                <a:gd name="T18" fmla="*/ 4 w 167"/>
                <a:gd name="T19" fmla="*/ 60 h 75"/>
                <a:gd name="T20" fmla="*/ 0 w 167"/>
                <a:gd name="T21" fmla="*/ 56 h 75"/>
                <a:gd name="T22" fmla="*/ 0 w 167"/>
                <a:gd name="T23" fmla="*/ 52 h 75"/>
                <a:gd name="T24" fmla="*/ 0 w 167"/>
                <a:gd name="T25" fmla="*/ 48 h 75"/>
                <a:gd name="T26" fmla="*/ 4 w 167"/>
                <a:gd name="T27" fmla="*/ 44 h 75"/>
                <a:gd name="T28" fmla="*/ 8 w 167"/>
                <a:gd name="T29" fmla="*/ 44 h 75"/>
                <a:gd name="T30" fmla="*/ 12 w 167"/>
                <a:gd name="T31" fmla="*/ 44 h 75"/>
                <a:gd name="T32" fmla="*/ 16 w 167"/>
                <a:gd name="T33" fmla="*/ 40 h 75"/>
                <a:gd name="T34" fmla="*/ 20 w 167"/>
                <a:gd name="T35" fmla="*/ 40 h 75"/>
                <a:gd name="T36" fmla="*/ 24 w 167"/>
                <a:gd name="T37" fmla="*/ 40 h 75"/>
                <a:gd name="T38" fmla="*/ 28 w 167"/>
                <a:gd name="T39" fmla="*/ 40 h 75"/>
                <a:gd name="T40" fmla="*/ 36 w 167"/>
                <a:gd name="T41" fmla="*/ 40 h 75"/>
                <a:gd name="T42" fmla="*/ 44 w 167"/>
                <a:gd name="T43" fmla="*/ 36 h 75"/>
                <a:gd name="T44" fmla="*/ 55 w 167"/>
                <a:gd name="T45" fmla="*/ 32 h 75"/>
                <a:gd name="T46" fmla="*/ 67 w 167"/>
                <a:gd name="T47" fmla="*/ 28 h 75"/>
                <a:gd name="T48" fmla="*/ 79 w 167"/>
                <a:gd name="T49" fmla="*/ 24 h 75"/>
                <a:gd name="T50" fmla="*/ 95 w 167"/>
                <a:gd name="T51" fmla="*/ 20 h 75"/>
                <a:gd name="T52" fmla="*/ 111 w 167"/>
                <a:gd name="T53" fmla="*/ 12 h 75"/>
                <a:gd name="T54" fmla="*/ 123 w 167"/>
                <a:gd name="T55" fmla="*/ 8 h 75"/>
                <a:gd name="T56" fmla="*/ 135 w 167"/>
                <a:gd name="T57" fmla="*/ 4 h 75"/>
                <a:gd name="T58" fmla="*/ 143 w 167"/>
                <a:gd name="T59" fmla="*/ 0 h 75"/>
                <a:gd name="T60" fmla="*/ 151 w 167"/>
                <a:gd name="T61" fmla="*/ 0 h 75"/>
                <a:gd name="T62" fmla="*/ 159 w 167"/>
                <a:gd name="T63" fmla="*/ 0 h 75"/>
                <a:gd name="T64" fmla="*/ 163 w 167"/>
                <a:gd name="T65" fmla="*/ 0 h 75"/>
                <a:gd name="T66" fmla="*/ 167 w 167"/>
                <a:gd name="T67" fmla="*/ 0 h 75"/>
                <a:gd name="T68" fmla="*/ 167 w 167"/>
                <a:gd name="T69" fmla="*/ 0 h 75"/>
                <a:gd name="T70" fmla="*/ 167 w 167"/>
                <a:gd name="T71" fmla="*/ 4 h 75"/>
                <a:gd name="T72" fmla="*/ 163 w 167"/>
                <a:gd name="T73" fmla="*/ 8 h 75"/>
                <a:gd name="T74" fmla="*/ 155 w 167"/>
                <a:gd name="T75" fmla="*/ 12 h 75"/>
                <a:gd name="T76" fmla="*/ 151 w 167"/>
                <a:gd name="T77" fmla="*/ 16 h 75"/>
                <a:gd name="T78" fmla="*/ 139 w 167"/>
                <a:gd name="T79" fmla="*/ 20 h 75"/>
                <a:gd name="T80" fmla="*/ 131 w 167"/>
                <a:gd name="T81" fmla="*/ 28 h 75"/>
                <a:gd name="T82" fmla="*/ 115 w 167"/>
                <a:gd name="T83" fmla="*/ 36 h 75"/>
                <a:gd name="T84" fmla="*/ 103 w 167"/>
                <a:gd name="T85" fmla="*/ 44 h 75"/>
                <a:gd name="T86" fmla="*/ 91 w 167"/>
                <a:gd name="T87" fmla="*/ 48 h 75"/>
                <a:gd name="T88" fmla="*/ 79 w 167"/>
                <a:gd name="T89" fmla="*/ 56 h 75"/>
                <a:gd name="T90" fmla="*/ 71 w 167"/>
                <a:gd name="T91" fmla="*/ 60 h 75"/>
                <a:gd name="T92" fmla="*/ 63 w 167"/>
                <a:gd name="T93" fmla="*/ 64 h 75"/>
                <a:gd name="T94" fmla="*/ 55 w 167"/>
                <a:gd name="T95" fmla="*/ 67 h 75"/>
                <a:gd name="T96" fmla="*/ 51 w 167"/>
                <a:gd name="T97" fmla="*/ 71 h 75"/>
                <a:gd name="T98" fmla="*/ 47 w 167"/>
                <a:gd name="T99" fmla="*/ 71 h 75"/>
                <a:gd name="T100" fmla="*/ 47 w 167"/>
                <a:gd name="T101" fmla="*/ 7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7" h="75">
                  <a:moveTo>
                    <a:pt x="47" y="71"/>
                  </a:moveTo>
                  <a:lnTo>
                    <a:pt x="44" y="75"/>
                  </a:lnTo>
                  <a:lnTo>
                    <a:pt x="36" y="75"/>
                  </a:lnTo>
                  <a:lnTo>
                    <a:pt x="32" y="75"/>
                  </a:lnTo>
                  <a:lnTo>
                    <a:pt x="28" y="75"/>
                  </a:lnTo>
                  <a:lnTo>
                    <a:pt x="20" y="71"/>
                  </a:lnTo>
                  <a:lnTo>
                    <a:pt x="16" y="71"/>
                  </a:lnTo>
                  <a:lnTo>
                    <a:pt x="12" y="67"/>
                  </a:lnTo>
                  <a:lnTo>
                    <a:pt x="4" y="64"/>
                  </a:lnTo>
                  <a:lnTo>
                    <a:pt x="4" y="60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4" y="44"/>
                  </a:lnTo>
                  <a:lnTo>
                    <a:pt x="8" y="44"/>
                  </a:lnTo>
                  <a:lnTo>
                    <a:pt x="12" y="44"/>
                  </a:lnTo>
                  <a:lnTo>
                    <a:pt x="16" y="40"/>
                  </a:lnTo>
                  <a:lnTo>
                    <a:pt x="20" y="40"/>
                  </a:lnTo>
                  <a:lnTo>
                    <a:pt x="24" y="40"/>
                  </a:lnTo>
                  <a:lnTo>
                    <a:pt x="28" y="40"/>
                  </a:lnTo>
                  <a:lnTo>
                    <a:pt x="36" y="40"/>
                  </a:lnTo>
                  <a:lnTo>
                    <a:pt x="44" y="36"/>
                  </a:lnTo>
                  <a:lnTo>
                    <a:pt x="55" y="32"/>
                  </a:lnTo>
                  <a:lnTo>
                    <a:pt x="67" y="28"/>
                  </a:lnTo>
                  <a:lnTo>
                    <a:pt x="79" y="24"/>
                  </a:lnTo>
                  <a:lnTo>
                    <a:pt x="95" y="20"/>
                  </a:lnTo>
                  <a:lnTo>
                    <a:pt x="111" y="12"/>
                  </a:lnTo>
                  <a:lnTo>
                    <a:pt x="123" y="8"/>
                  </a:lnTo>
                  <a:lnTo>
                    <a:pt x="135" y="4"/>
                  </a:lnTo>
                  <a:lnTo>
                    <a:pt x="143" y="0"/>
                  </a:lnTo>
                  <a:lnTo>
                    <a:pt x="151" y="0"/>
                  </a:lnTo>
                  <a:lnTo>
                    <a:pt x="159" y="0"/>
                  </a:lnTo>
                  <a:lnTo>
                    <a:pt x="163" y="0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7" y="4"/>
                  </a:lnTo>
                  <a:lnTo>
                    <a:pt x="163" y="8"/>
                  </a:lnTo>
                  <a:lnTo>
                    <a:pt x="155" y="12"/>
                  </a:lnTo>
                  <a:lnTo>
                    <a:pt x="151" y="16"/>
                  </a:lnTo>
                  <a:lnTo>
                    <a:pt x="139" y="20"/>
                  </a:lnTo>
                  <a:lnTo>
                    <a:pt x="131" y="28"/>
                  </a:lnTo>
                  <a:lnTo>
                    <a:pt x="115" y="36"/>
                  </a:lnTo>
                  <a:lnTo>
                    <a:pt x="103" y="44"/>
                  </a:lnTo>
                  <a:lnTo>
                    <a:pt x="91" y="48"/>
                  </a:lnTo>
                  <a:lnTo>
                    <a:pt x="79" y="56"/>
                  </a:lnTo>
                  <a:lnTo>
                    <a:pt x="71" y="60"/>
                  </a:lnTo>
                  <a:lnTo>
                    <a:pt x="63" y="64"/>
                  </a:lnTo>
                  <a:lnTo>
                    <a:pt x="55" y="67"/>
                  </a:lnTo>
                  <a:lnTo>
                    <a:pt x="51" y="71"/>
                  </a:lnTo>
                  <a:lnTo>
                    <a:pt x="47" y="71"/>
                  </a:lnTo>
                  <a:lnTo>
                    <a:pt x="47" y="71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4" name="部首2-1"/>
          <p:cNvGrpSpPr/>
          <p:nvPr/>
        </p:nvGrpSpPr>
        <p:grpSpPr>
          <a:xfrm>
            <a:off x="5440790" y="4335812"/>
            <a:ext cx="630300" cy="566366"/>
            <a:chOff x="4937325" y="869035"/>
            <a:chExt cx="2360212" cy="2120812"/>
          </a:xfrm>
          <a:solidFill>
            <a:srgbClr val="FF0000"/>
          </a:solidFill>
        </p:grpSpPr>
        <p:sp>
          <p:nvSpPr>
            <p:cNvPr id="55" name="Freeform 472">
              <a:extLst/>
            </p:cNvPr>
            <p:cNvSpPr>
              <a:spLocks/>
            </p:cNvSpPr>
            <p:nvPr/>
          </p:nvSpPr>
          <p:spPr bwMode="auto">
            <a:xfrm>
              <a:off x="4984886" y="1543841"/>
              <a:ext cx="636129" cy="971423"/>
            </a:xfrm>
            <a:custGeom>
              <a:avLst/>
              <a:gdLst>
                <a:gd name="T0" fmla="*/ 16 w 107"/>
                <a:gd name="T1" fmla="*/ 36 h 131"/>
                <a:gd name="T2" fmla="*/ 8 w 107"/>
                <a:gd name="T3" fmla="*/ 36 h 131"/>
                <a:gd name="T4" fmla="*/ 0 w 107"/>
                <a:gd name="T5" fmla="*/ 28 h 131"/>
                <a:gd name="T6" fmla="*/ 0 w 107"/>
                <a:gd name="T7" fmla="*/ 24 h 131"/>
                <a:gd name="T8" fmla="*/ 20 w 107"/>
                <a:gd name="T9" fmla="*/ 20 h 131"/>
                <a:gd name="T10" fmla="*/ 36 w 107"/>
                <a:gd name="T11" fmla="*/ 16 h 131"/>
                <a:gd name="T12" fmla="*/ 48 w 107"/>
                <a:gd name="T13" fmla="*/ 12 h 131"/>
                <a:gd name="T14" fmla="*/ 52 w 107"/>
                <a:gd name="T15" fmla="*/ 8 h 131"/>
                <a:gd name="T16" fmla="*/ 63 w 107"/>
                <a:gd name="T17" fmla="*/ 0 h 131"/>
                <a:gd name="T18" fmla="*/ 71 w 107"/>
                <a:gd name="T19" fmla="*/ 0 h 131"/>
                <a:gd name="T20" fmla="*/ 83 w 107"/>
                <a:gd name="T21" fmla="*/ 4 h 131"/>
                <a:gd name="T22" fmla="*/ 99 w 107"/>
                <a:gd name="T23" fmla="*/ 12 h 131"/>
                <a:gd name="T24" fmla="*/ 107 w 107"/>
                <a:gd name="T25" fmla="*/ 20 h 131"/>
                <a:gd name="T26" fmla="*/ 107 w 107"/>
                <a:gd name="T27" fmla="*/ 28 h 131"/>
                <a:gd name="T28" fmla="*/ 99 w 107"/>
                <a:gd name="T29" fmla="*/ 32 h 131"/>
                <a:gd name="T30" fmla="*/ 95 w 107"/>
                <a:gd name="T31" fmla="*/ 36 h 131"/>
                <a:gd name="T32" fmla="*/ 87 w 107"/>
                <a:gd name="T33" fmla="*/ 44 h 131"/>
                <a:gd name="T34" fmla="*/ 83 w 107"/>
                <a:gd name="T35" fmla="*/ 56 h 131"/>
                <a:gd name="T36" fmla="*/ 83 w 107"/>
                <a:gd name="T37" fmla="*/ 60 h 131"/>
                <a:gd name="T38" fmla="*/ 83 w 107"/>
                <a:gd name="T39" fmla="*/ 68 h 131"/>
                <a:gd name="T40" fmla="*/ 87 w 107"/>
                <a:gd name="T41" fmla="*/ 84 h 131"/>
                <a:gd name="T42" fmla="*/ 91 w 107"/>
                <a:gd name="T43" fmla="*/ 103 h 131"/>
                <a:gd name="T44" fmla="*/ 95 w 107"/>
                <a:gd name="T45" fmla="*/ 131 h 131"/>
                <a:gd name="T46" fmla="*/ 71 w 107"/>
                <a:gd name="T47" fmla="*/ 123 h 131"/>
                <a:gd name="T48" fmla="*/ 63 w 107"/>
                <a:gd name="T49" fmla="*/ 95 h 131"/>
                <a:gd name="T50" fmla="*/ 56 w 107"/>
                <a:gd name="T51" fmla="*/ 80 h 131"/>
                <a:gd name="T52" fmla="*/ 52 w 107"/>
                <a:gd name="T53" fmla="*/ 64 h 131"/>
                <a:gd name="T54" fmla="*/ 56 w 107"/>
                <a:gd name="T55" fmla="*/ 44 h 131"/>
                <a:gd name="T56" fmla="*/ 59 w 107"/>
                <a:gd name="T57" fmla="*/ 36 h 131"/>
                <a:gd name="T58" fmla="*/ 59 w 107"/>
                <a:gd name="T59" fmla="*/ 32 h 131"/>
                <a:gd name="T60" fmla="*/ 56 w 107"/>
                <a:gd name="T61" fmla="*/ 32 h 131"/>
                <a:gd name="T62" fmla="*/ 48 w 107"/>
                <a:gd name="T63" fmla="*/ 36 h 131"/>
                <a:gd name="T64" fmla="*/ 28 w 107"/>
                <a:gd name="T65" fmla="*/ 40 h 131"/>
                <a:gd name="T66" fmla="*/ 20 w 107"/>
                <a:gd name="T67" fmla="*/ 3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131">
                  <a:moveTo>
                    <a:pt x="20" y="36"/>
                  </a:moveTo>
                  <a:lnTo>
                    <a:pt x="16" y="36"/>
                  </a:lnTo>
                  <a:lnTo>
                    <a:pt x="12" y="36"/>
                  </a:lnTo>
                  <a:lnTo>
                    <a:pt x="8" y="36"/>
                  </a:lnTo>
                  <a:lnTo>
                    <a:pt x="4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12" y="20"/>
                  </a:lnTo>
                  <a:lnTo>
                    <a:pt x="20" y="20"/>
                  </a:lnTo>
                  <a:lnTo>
                    <a:pt x="32" y="16"/>
                  </a:lnTo>
                  <a:lnTo>
                    <a:pt x="36" y="16"/>
                  </a:lnTo>
                  <a:lnTo>
                    <a:pt x="44" y="12"/>
                  </a:lnTo>
                  <a:lnTo>
                    <a:pt x="48" y="12"/>
                  </a:lnTo>
                  <a:lnTo>
                    <a:pt x="52" y="12"/>
                  </a:lnTo>
                  <a:lnTo>
                    <a:pt x="52" y="8"/>
                  </a:lnTo>
                  <a:lnTo>
                    <a:pt x="59" y="4"/>
                  </a:lnTo>
                  <a:lnTo>
                    <a:pt x="63" y="0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5" y="0"/>
                  </a:lnTo>
                  <a:lnTo>
                    <a:pt x="83" y="4"/>
                  </a:lnTo>
                  <a:lnTo>
                    <a:pt x="91" y="8"/>
                  </a:lnTo>
                  <a:lnTo>
                    <a:pt x="99" y="12"/>
                  </a:lnTo>
                  <a:lnTo>
                    <a:pt x="103" y="16"/>
                  </a:lnTo>
                  <a:lnTo>
                    <a:pt x="107" y="20"/>
                  </a:lnTo>
                  <a:lnTo>
                    <a:pt x="107" y="24"/>
                  </a:lnTo>
                  <a:lnTo>
                    <a:pt x="107" y="28"/>
                  </a:lnTo>
                  <a:lnTo>
                    <a:pt x="103" y="32"/>
                  </a:lnTo>
                  <a:lnTo>
                    <a:pt x="99" y="32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1" y="40"/>
                  </a:lnTo>
                  <a:lnTo>
                    <a:pt x="87" y="44"/>
                  </a:lnTo>
                  <a:lnTo>
                    <a:pt x="87" y="52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60"/>
                  </a:lnTo>
                  <a:lnTo>
                    <a:pt x="79" y="64"/>
                  </a:lnTo>
                  <a:lnTo>
                    <a:pt x="83" y="68"/>
                  </a:lnTo>
                  <a:lnTo>
                    <a:pt x="83" y="76"/>
                  </a:lnTo>
                  <a:lnTo>
                    <a:pt x="87" y="84"/>
                  </a:lnTo>
                  <a:lnTo>
                    <a:pt x="91" y="91"/>
                  </a:lnTo>
                  <a:lnTo>
                    <a:pt x="91" y="103"/>
                  </a:lnTo>
                  <a:lnTo>
                    <a:pt x="95" y="119"/>
                  </a:lnTo>
                  <a:lnTo>
                    <a:pt x="95" y="131"/>
                  </a:lnTo>
                  <a:lnTo>
                    <a:pt x="71" y="131"/>
                  </a:lnTo>
                  <a:lnTo>
                    <a:pt x="71" y="123"/>
                  </a:lnTo>
                  <a:lnTo>
                    <a:pt x="67" y="111"/>
                  </a:lnTo>
                  <a:lnTo>
                    <a:pt x="63" y="95"/>
                  </a:lnTo>
                  <a:lnTo>
                    <a:pt x="56" y="87"/>
                  </a:lnTo>
                  <a:lnTo>
                    <a:pt x="56" y="80"/>
                  </a:lnTo>
                  <a:lnTo>
                    <a:pt x="52" y="72"/>
                  </a:lnTo>
                  <a:lnTo>
                    <a:pt x="52" y="64"/>
                  </a:lnTo>
                  <a:lnTo>
                    <a:pt x="52" y="56"/>
                  </a:lnTo>
                  <a:lnTo>
                    <a:pt x="56" y="44"/>
                  </a:lnTo>
                  <a:lnTo>
                    <a:pt x="59" y="40"/>
                  </a:lnTo>
                  <a:lnTo>
                    <a:pt x="59" y="36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36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36"/>
                  </a:lnTo>
                  <a:lnTo>
                    <a:pt x="20" y="3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473">
              <a:extLst/>
            </p:cNvPr>
            <p:cNvSpPr>
              <a:spLocks/>
            </p:cNvSpPr>
            <p:nvPr/>
          </p:nvSpPr>
          <p:spPr bwMode="auto">
            <a:xfrm>
              <a:off x="4937325" y="2426275"/>
              <a:ext cx="2360212" cy="563572"/>
            </a:xfrm>
            <a:custGeom>
              <a:avLst/>
              <a:gdLst>
                <a:gd name="T0" fmla="*/ 278 w 397"/>
                <a:gd name="T1" fmla="*/ 72 h 76"/>
                <a:gd name="T2" fmla="*/ 266 w 397"/>
                <a:gd name="T3" fmla="*/ 72 h 76"/>
                <a:gd name="T4" fmla="*/ 254 w 397"/>
                <a:gd name="T5" fmla="*/ 68 h 76"/>
                <a:gd name="T6" fmla="*/ 230 w 397"/>
                <a:gd name="T7" fmla="*/ 60 h 76"/>
                <a:gd name="T8" fmla="*/ 199 w 397"/>
                <a:gd name="T9" fmla="*/ 52 h 76"/>
                <a:gd name="T10" fmla="*/ 159 w 397"/>
                <a:gd name="T11" fmla="*/ 40 h 76"/>
                <a:gd name="T12" fmla="*/ 127 w 397"/>
                <a:gd name="T13" fmla="*/ 32 h 76"/>
                <a:gd name="T14" fmla="*/ 103 w 397"/>
                <a:gd name="T15" fmla="*/ 24 h 76"/>
                <a:gd name="T16" fmla="*/ 83 w 397"/>
                <a:gd name="T17" fmla="*/ 20 h 76"/>
                <a:gd name="T18" fmla="*/ 64 w 397"/>
                <a:gd name="T19" fmla="*/ 24 h 76"/>
                <a:gd name="T20" fmla="*/ 44 w 397"/>
                <a:gd name="T21" fmla="*/ 28 h 76"/>
                <a:gd name="T22" fmla="*/ 32 w 397"/>
                <a:gd name="T23" fmla="*/ 32 h 76"/>
                <a:gd name="T24" fmla="*/ 24 w 397"/>
                <a:gd name="T25" fmla="*/ 32 h 76"/>
                <a:gd name="T26" fmla="*/ 20 w 397"/>
                <a:gd name="T27" fmla="*/ 28 h 76"/>
                <a:gd name="T28" fmla="*/ 8 w 397"/>
                <a:gd name="T29" fmla="*/ 20 h 76"/>
                <a:gd name="T30" fmla="*/ 0 w 397"/>
                <a:gd name="T31" fmla="*/ 12 h 76"/>
                <a:gd name="T32" fmla="*/ 0 w 397"/>
                <a:gd name="T33" fmla="*/ 8 h 76"/>
                <a:gd name="T34" fmla="*/ 12 w 397"/>
                <a:gd name="T35" fmla="*/ 8 h 76"/>
                <a:gd name="T36" fmla="*/ 32 w 397"/>
                <a:gd name="T37" fmla="*/ 4 h 76"/>
                <a:gd name="T38" fmla="*/ 60 w 397"/>
                <a:gd name="T39" fmla="*/ 0 h 76"/>
                <a:gd name="T40" fmla="*/ 83 w 397"/>
                <a:gd name="T41" fmla="*/ 0 h 76"/>
                <a:gd name="T42" fmla="*/ 103 w 397"/>
                <a:gd name="T43" fmla="*/ 4 h 76"/>
                <a:gd name="T44" fmla="*/ 139 w 397"/>
                <a:gd name="T45" fmla="*/ 12 h 76"/>
                <a:gd name="T46" fmla="*/ 155 w 397"/>
                <a:gd name="T47" fmla="*/ 16 h 76"/>
                <a:gd name="T48" fmla="*/ 179 w 397"/>
                <a:gd name="T49" fmla="*/ 20 h 76"/>
                <a:gd name="T50" fmla="*/ 211 w 397"/>
                <a:gd name="T51" fmla="*/ 24 h 76"/>
                <a:gd name="T52" fmla="*/ 242 w 397"/>
                <a:gd name="T53" fmla="*/ 28 h 76"/>
                <a:gd name="T54" fmla="*/ 266 w 397"/>
                <a:gd name="T55" fmla="*/ 32 h 76"/>
                <a:gd name="T56" fmla="*/ 290 w 397"/>
                <a:gd name="T57" fmla="*/ 36 h 76"/>
                <a:gd name="T58" fmla="*/ 302 w 397"/>
                <a:gd name="T59" fmla="*/ 36 h 76"/>
                <a:gd name="T60" fmla="*/ 318 w 397"/>
                <a:gd name="T61" fmla="*/ 40 h 76"/>
                <a:gd name="T62" fmla="*/ 346 w 397"/>
                <a:gd name="T63" fmla="*/ 36 h 76"/>
                <a:gd name="T64" fmla="*/ 373 w 397"/>
                <a:gd name="T65" fmla="*/ 32 h 76"/>
                <a:gd name="T66" fmla="*/ 385 w 397"/>
                <a:gd name="T67" fmla="*/ 32 h 76"/>
                <a:gd name="T68" fmla="*/ 393 w 397"/>
                <a:gd name="T69" fmla="*/ 36 h 76"/>
                <a:gd name="T70" fmla="*/ 397 w 397"/>
                <a:gd name="T71" fmla="*/ 36 h 76"/>
                <a:gd name="T72" fmla="*/ 397 w 397"/>
                <a:gd name="T73" fmla="*/ 44 h 76"/>
                <a:gd name="T74" fmla="*/ 381 w 397"/>
                <a:gd name="T75" fmla="*/ 52 h 76"/>
                <a:gd name="T76" fmla="*/ 354 w 397"/>
                <a:gd name="T77" fmla="*/ 64 h 76"/>
                <a:gd name="T78" fmla="*/ 330 w 397"/>
                <a:gd name="T79" fmla="*/ 68 h 76"/>
                <a:gd name="T80" fmla="*/ 310 w 397"/>
                <a:gd name="T81" fmla="*/ 72 h 76"/>
                <a:gd name="T82" fmla="*/ 294 w 397"/>
                <a:gd name="T83" fmla="*/ 76 h 76"/>
                <a:gd name="T84" fmla="*/ 290 w 397"/>
                <a:gd name="T8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7" h="76">
                  <a:moveTo>
                    <a:pt x="290" y="76"/>
                  </a:moveTo>
                  <a:lnTo>
                    <a:pt x="278" y="72"/>
                  </a:lnTo>
                  <a:lnTo>
                    <a:pt x="270" y="72"/>
                  </a:lnTo>
                  <a:lnTo>
                    <a:pt x="266" y="72"/>
                  </a:lnTo>
                  <a:lnTo>
                    <a:pt x="262" y="68"/>
                  </a:lnTo>
                  <a:lnTo>
                    <a:pt x="254" y="68"/>
                  </a:lnTo>
                  <a:lnTo>
                    <a:pt x="242" y="64"/>
                  </a:lnTo>
                  <a:lnTo>
                    <a:pt x="230" y="60"/>
                  </a:lnTo>
                  <a:lnTo>
                    <a:pt x="214" y="56"/>
                  </a:lnTo>
                  <a:lnTo>
                    <a:pt x="199" y="52"/>
                  </a:lnTo>
                  <a:lnTo>
                    <a:pt x="179" y="44"/>
                  </a:lnTo>
                  <a:lnTo>
                    <a:pt x="159" y="40"/>
                  </a:lnTo>
                  <a:lnTo>
                    <a:pt x="143" y="36"/>
                  </a:lnTo>
                  <a:lnTo>
                    <a:pt x="127" y="32"/>
                  </a:lnTo>
                  <a:lnTo>
                    <a:pt x="111" y="28"/>
                  </a:lnTo>
                  <a:lnTo>
                    <a:pt x="103" y="24"/>
                  </a:lnTo>
                  <a:lnTo>
                    <a:pt x="91" y="24"/>
                  </a:lnTo>
                  <a:lnTo>
                    <a:pt x="83" y="20"/>
                  </a:lnTo>
                  <a:lnTo>
                    <a:pt x="79" y="20"/>
                  </a:lnTo>
                  <a:lnTo>
                    <a:pt x="64" y="24"/>
                  </a:lnTo>
                  <a:lnTo>
                    <a:pt x="52" y="24"/>
                  </a:lnTo>
                  <a:lnTo>
                    <a:pt x="44" y="28"/>
                  </a:lnTo>
                  <a:lnTo>
                    <a:pt x="36" y="28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0" y="32"/>
                  </a:lnTo>
                  <a:lnTo>
                    <a:pt x="20" y="28"/>
                  </a:lnTo>
                  <a:lnTo>
                    <a:pt x="12" y="28"/>
                  </a:lnTo>
                  <a:lnTo>
                    <a:pt x="8" y="20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8"/>
                  </a:lnTo>
                  <a:lnTo>
                    <a:pt x="12" y="8"/>
                  </a:lnTo>
                  <a:lnTo>
                    <a:pt x="20" y="4"/>
                  </a:lnTo>
                  <a:lnTo>
                    <a:pt x="32" y="4"/>
                  </a:lnTo>
                  <a:lnTo>
                    <a:pt x="48" y="0"/>
                  </a:lnTo>
                  <a:lnTo>
                    <a:pt x="60" y="0"/>
                  </a:lnTo>
                  <a:lnTo>
                    <a:pt x="71" y="0"/>
                  </a:lnTo>
                  <a:lnTo>
                    <a:pt x="83" y="0"/>
                  </a:lnTo>
                  <a:lnTo>
                    <a:pt x="91" y="0"/>
                  </a:lnTo>
                  <a:lnTo>
                    <a:pt x="103" y="4"/>
                  </a:lnTo>
                  <a:lnTo>
                    <a:pt x="131" y="8"/>
                  </a:lnTo>
                  <a:lnTo>
                    <a:pt x="139" y="12"/>
                  </a:lnTo>
                  <a:lnTo>
                    <a:pt x="147" y="12"/>
                  </a:lnTo>
                  <a:lnTo>
                    <a:pt x="155" y="16"/>
                  </a:lnTo>
                  <a:lnTo>
                    <a:pt x="167" y="16"/>
                  </a:lnTo>
                  <a:lnTo>
                    <a:pt x="179" y="20"/>
                  </a:lnTo>
                  <a:lnTo>
                    <a:pt x="195" y="20"/>
                  </a:lnTo>
                  <a:lnTo>
                    <a:pt x="211" y="24"/>
                  </a:lnTo>
                  <a:lnTo>
                    <a:pt x="226" y="28"/>
                  </a:lnTo>
                  <a:lnTo>
                    <a:pt x="242" y="28"/>
                  </a:lnTo>
                  <a:lnTo>
                    <a:pt x="254" y="32"/>
                  </a:lnTo>
                  <a:lnTo>
                    <a:pt x="266" y="32"/>
                  </a:lnTo>
                  <a:lnTo>
                    <a:pt x="278" y="36"/>
                  </a:lnTo>
                  <a:lnTo>
                    <a:pt x="290" y="36"/>
                  </a:lnTo>
                  <a:lnTo>
                    <a:pt x="298" y="36"/>
                  </a:lnTo>
                  <a:lnTo>
                    <a:pt x="302" y="36"/>
                  </a:lnTo>
                  <a:lnTo>
                    <a:pt x="310" y="36"/>
                  </a:lnTo>
                  <a:lnTo>
                    <a:pt x="318" y="40"/>
                  </a:lnTo>
                  <a:lnTo>
                    <a:pt x="330" y="36"/>
                  </a:lnTo>
                  <a:lnTo>
                    <a:pt x="346" y="36"/>
                  </a:lnTo>
                  <a:lnTo>
                    <a:pt x="365" y="36"/>
                  </a:lnTo>
                  <a:lnTo>
                    <a:pt x="373" y="32"/>
                  </a:lnTo>
                  <a:lnTo>
                    <a:pt x="377" y="32"/>
                  </a:lnTo>
                  <a:lnTo>
                    <a:pt x="385" y="32"/>
                  </a:lnTo>
                  <a:lnTo>
                    <a:pt x="389" y="36"/>
                  </a:lnTo>
                  <a:lnTo>
                    <a:pt x="393" y="36"/>
                  </a:lnTo>
                  <a:lnTo>
                    <a:pt x="397" y="36"/>
                  </a:lnTo>
                  <a:lnTo>
                    <a:pt x="397" y="36"/>
                  </a:lnTo>
                  <a:lnTo>
                    <a:pt x="397" y="40"/>
                  </a:lnTo>
                  <a:lnTo>
                    <a:pt x="397" y="44"/>
                  </a:lnTo>
                  <a:lnTo>
                    <a:pt x="393" y="48"/>
                  </a:lnTo>
                  <a:lnTo>
                    <a:pt x="381" y="52"/>
                  </a:lnTo>
                  <a:lnTo>
                    <a:pt x="369" y="56"/>
                  </a:lnTo>
                  <a:lnTo>
                    <a:pt x="354" y="64"/>
                  </a:lnTo>
                  <a:lnTo>
                    <a:pt x="342" y="68"/>
                  </a:lnTo>
                  <a:lnTo>
                    <a:pt x="330" y="68"/>
                  </a:lnTo>
                  <a:lnTo>
                    <a:pt x="318" y="72"/>
                  </a:lnTo>
                  <a:lnTo>
                    <a:pt x="310" y="72"/>
                  </a:lnTo>
                  <a:lnTo>
                    <a:pt x="302" y="76"/>
                  </a:lnTo>
                  <a:lnTo>
                    <a:pt x="294" y="76"/>
                  </a:lnTo>
                  <a:lnTo>
                    <a:pt x="290" y="76"/>
                  </a:lnTo>
                  <a:lnTo>
                    <a:pt x="290" y="7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475">
              <a:extLst/>
            </p:cNvPr>
            <p:cNvSpPr>
              <a:spLocks/>
            </p:cNvSpPr>
            <p:nvPr/>
          </p:nvSpPr>
          <p:spPr bwMode="auto">
            <a:xfrm>
              <a:off x="5246471" y="869035"/>
              <a:ext cx="374544" cy="437513"/>
            </a:xfrm>
            <a:custGeom>
              <a:avLst/>
              <a:gdLst>
                <a:gd name="T0" fmla="*/ 0 w 63"/>
                <a:gd name="T1" fmla="*/ 8 h 59"/>
                <a:gd name="T2" fmla="*/ 4 w 63"/>
                <a:gd name="T3" fmla="*/ 4 h 59"/>
                <a:gd name="T4" fmla="*/ 8 w 63"/>
                <a:gd name="T5" fmla="*/ 4 h 59"/>
                <a:gd name="T6" fmla="*/ 8 w 63"/>
                <a:gd name="T7" fmla="*/ 0 h 59"/>
                <a:gd name="T8" fmla="*/ 12 w 63"/>
                <a:gd name="T9" fmla="*/ 4 h 59"/>
                <a:gd name="T10" fmla="*/ 19 w 63"/>
                <a:gd name="T11" fmla="*/ 4 h 59"/>
                <a:gd name="T12" fmla="*/ 27 w 63"/>
                <a:gd name="T13" fmla="*/ 8 h 59"/>
                <a:gd name="T14" fmla="*/ 31 w 63"/>
                <a:gd name="T15" fmla="*/ 8 h 59"/>
                <a:gd name="T16" fmla="*/ 43 w 63"/>
                <a:gd name="T17" fmla="*/ 16 h 59"/>
                <a:gd name="T18" fmla="*/ 47 w 63"/>
                <a:gd name="T19" fmla="*/ 16 h 59"/>
                <a:gd name="T20" fmla="*/ 55 w 63"/>
                <a:gd name="T21" fmla="*/ 20 h 59"/>
                <a:gd name="T22" fmla="*/ 59 w 63"/>
                <a:gd name="T23" fmla="*/ 24 h 59"/>
                <a:gd name="T24" fmla="*/ 59 w 63"/>
                <a:gd name="T25" fmla="*/ 24 h 59"/>
                <a:gd name="T26" fmla="*/ 63 w 63"/>
                <a:gd name="T27" fmla="*/ 32 h 59"/>
                <a:gd name="T28" fmla="*/ 63 w 63"/>
                <a:gd name="T29" fmla="*/ 39 h 59"/>
                <a:gd name="T30" fmla="*/ 63 w 63"/>
                <a:gd name="T31" fmla="*/ 47 h 59"/>
                <a:gd name="T32" fmla="*/ 59 w 63"/>
                <a:gd name="T33" fmla="*/ 55 h 59"/>
                <a:gd name="T34" fmla="*/ 59 w 63"/>
                <a:gd name="T35" fmla="*/ 59 h 59"/>
                <a:gd name="T36" fmla="*/ 55 w 63"/>
                <a:gd name="T37" fmla="*/ 59 h 59"/>
                <a:gd name="T38" fmla="*/ 51 w 63"/>
                <a:gd name="T39" fmla="*/ 59 h 59"/>
                <a:gd name="T40" fmla="*/ 43 w 63"/>
                <a:gd name="T41" fmla="*/ 59 h 59"/>
                <a:gd name="T42" fmla="*/ 39 w 63"/>
                <a:gd name="T43" fmla="*/ 55 h 59"/>
                <a:gd name="T44" fmla="*/ 31 w 63"/>
                <a:gd name="T45" fmla="*/ 51 h 59"/>
                <a:gd name="T46" fmla="*/ 23 w 63"/>
                <a:gd name="T47" fmla="*/ 43 h 59"/>
                <a:gd name="T48" fmla="*/ 19 w 63"/>
                <a:gd name="T49" fmla="*/ 36 h 59"/>
                <a:gd name="T50" fmla="*/ 12 w 63"/>
                <a:gd name="T51" fmla="*/ 28 h 59"/>
                <a:gd name="T52" fmla="*/ 4 w 63"/>
                <a:gd name="T53" fmla="*/ 20 h 59"/>
                <a:gd name="T54" fmla="*/ 4 w 63"/>
                <a:gd name="T55" fmla="*/ 12 h 59"/>
                <a:gd name="T56" fmla="*/ 0 w 63"/>
                <a:gd name="T57" fmla="*/ 8 h 59"/>
                <a:gd name="T58" fmla="*/ 0 w 63"/>
                <a:gd name="T59" fmla="*/ 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9">
                  <a:moveTo>
                    <a:pt x="0" y="8"/>
                  </a:moveTo>
                  <a:lnTo>
                    <a:pt x="4" y="4"/>
                  </a:lnTo>
                  <a:lnTo>
                    <a:pt x="8" y="4"/>
                  </a:lnTo>
                  <a:lnTo>
                    <a:pt x="8" y="0"/>
                  </a:lnTo>
                  <a:lnTo>
                    <a:pt x="12" y="4"/>
                  </a:lnTo>
                  <a:lnTo>
                    <a:pt x="19" y="4"/>
                  </a:lnTo>
                  <a:lnTo>
                    <a:pt x="27" y="8"/>
                  </a:lnTo>
                  <a:lnTo>
                    <a:pt x="31" y="8"/>
                  </a:lnTo>
                  <a:lnTo>
                    <a:pt x="43" y="16"/>
                  </a:lnTo>
                  <a:lnTo>
                    <a:pt x="47" y="16"/>
                  </a:lnTo>
                  <a:lnTo>
                    <a:pt x="55" y="20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63" y="32"/>
                  </a:lnTo>
                  <a:lnTo>
                    <a:pt x="63" y="39"/>
                  </a:lnTo>
                  <a:lnTo>
                    <a:pt x="63" y="47"/>
                  </a:lnTo>
                  <a:lnTo>
                    <a:pt x="59" y="55"/>
                  </a:lnTo>
                  <a:lnTo>
                    <a:pt x="59" y="59"/>
                  </a:lnTo>
                  <a:lnTo>
                    <a:pt x="55" y="59"/>
                  </a:lnTo>
                  <a:lnTo>
                    <a:pt x="51" y="59"/>
                  </a:lnTo>
                  <a:lnTo>
                    <a:pt x="43" y="59"/>
                  </a:lnTo>
                  <a:lnTo>
                    <a:pt x="39" y="55"/>
                  </a:lnTo>
                  <a:lnTo>
                    <a:pt x="31" y="51"/>
                  </a:lnTo>
                  <a:lnTo>
                    <a:pt x="23" y="43"/>
                  </a:lnTo>
                  <a:lnTo>
                    <a:pt x="19" y="36"/>
                  </a:lnTo>
                  <a:lnTo>
                    <a:pt x="12" y="28"/>
                  </a:lnTo>
                  <a:lnTo>
                    <a:pt x="4" y="20"/>
                  </a:lnTo>
                  <a:lnTo>
                    <a:pt x="4" y="12"/>
                  </a:lnTo>
                  <a:lnTo>
                    <a:pt x="0" y="8"/>
                  </a:lnTo>
                  <a:lnTo>
                    <a:pt x="0" y="8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8" name="部首1-1"/>
          <p:cNvGrpSpPr/>
          <p:nvPr/>
        </p:nvGrpSpPr>
        <p:grpSpPr>
          <a:xfrm>
            <a:off x="6724970" y="5631109"/>
            <a:ext cx="320934" cy="552840"/>
            <a:chOff x="1104792" y="4187001"/>
            <a:chExt cx="1193944" cy="2056683"/>
          </a:xfrm>
          <a:solidFill>
            <a:srgbClr val="FF0000"/>
          </a:solidFill>
        </p:grpSpPr>
        <p:sp>
          <p:nvSpPr>
            <p:cNvPr id="59" name="Freeform 399">
              <a:extLst/>
            </p:cNvPr>
            <p:cNvSpPr>
              <a:spLocks/>
            </p:cNvSpPr>
            <p:nvPr/>
          </p:nvSpPr>
          <p:spPr bwMode="auto">
            <a:xfrm>
              <a:off x="1595039" y="4187001"/>
              <a:ext cx="703697" cy="1957803"/>
            </a:xfrm>
            <a:custGeom>
              <a:avLst/>
              <a:gdLst>
                <a:gd name="T0" fmla="*/ 64 w 184"/>
                <a:gd name="T1" fmla="*/ 320 h 396"/>
                <a:gd name="T2" fmla="*/ 32 w 184"/>
                <a:gd name="T3" fmla="*/ 296 h 396"/>
                <a:gd name="T4" fmla="*/ 12 w 184"/>
                <a:gd name="T5" fmla="*/ 276 h 396"/>
                <a:gd name="T6" fmla="*/ 0 w 184"/>
                <a:gd name="T7" fmla="*/ 264 h 396"/>
                <a:gd name="T8" fmla="*/ 0 w 184"/>
                <a:gd name="T9" fmla="*/ 256 h 396"/>
                <a:gd name="T10" fmla="*/ 0 w 184"/>
                <a:gd name="T11" fmla="*/ 240 h 396"/>
                <a:gd name="T12" fmla="*/ 0 w 184"/>
                <a:gd name="T13" fmla="*/ 216 h 396"/>
                <a:gd name="T14" fmla="*/ 8 w 184"/>
                <a:gd name="T15" fmla="*/ 180 h 396"/>
                <a:gd name="T16" fmla="*/ 16 w 184"/>
                <a:gd name="T17" fmla="*/ 136 h 396"/>
                <a:gd name="T18" fmla="*/ 20 w 184"/>
                <a:gd name="T19" fmla="*/ 100 h 396"/>
                <a:gd name="T20" fmla="*/ 28 w 184"/>
                <a:gd name="T21" fmla="*/ 72 h 396"/>
                <a:gd name="T22" fmla="*/ 32 w 184"/>
                <a:gd name="T23" fmla="*/ 52 h 396"/>
                <a:gd name="T24" fmla="*/ 32 w 184"/>
                <a:gd name="T25" fmla="*/ 40 h 396"/>
                <a:gd name="T26" fmla="*/ 28 w 184"/>
                <a:gd name="T27" fmla="*/ 28 h 396"/>
                <a:gd name="T28" fmla="*/ 16 w 184"/>
                <a:gd name="T29" fmla="*/ 20 h 396"/>
                <a:gd name="T30" fmla="*/ 16 w 184"/>
                <a:gd name="T31" fmla="*/ 12 h 396"/>
                <a:gd name="T32" fmla="*/ 20 w 184"/>
                <a:gd name="T33" fmla="*/ 0 h 396"/>
                <a:gd name="T34" fmla="*/ 32 w 184"/>
                <a:gd name="T35" fmla="*/ 0 h 396"/>
                <a:gd name="T36" fmla="*/ 52 w 184"/>
                <a:gd name="T37" fmla="*/ 4 h 396"/>
                <a:gd name="T38" fmla="*/ 72 w 184"/>
                <a:gd name="T39" fmla="*/ 12 h 396"/>
                <a:gd name="T40" fmla="*/ 92 w 184"/>
                <a:gd name="T41" fmla="*/ 20 h 396"/>
                <a:gd name="T42" fmla="*/ 100 w 184"/>
                <a:gd name="T43" fmla="*/ 32 h 396"/>
                <a:gd name="T44" fmla="*/ 100 w 184"/>
                <a:gd name="T45" fmla="*/ 44 h 396"/>
                <a:gd name="T46" fmla="*/ 96 w 184"/>
                <a:gd name="T47" fmla="*/ 60 h 396"/>
                <a:gd name="T48" fmla="*/ 92 w 184"/>
                <a:gd name="T49" fmla="*/ 72 h 396"/>
                <a:gd name="T50" fmla="*/ 84 w 184"/>
                <a:gd name="T51" fmla="*/ 92 h 396"/>
                <a:gd name="T52" fmla="*/ 76 w 184"/>
                <a:gd name="T53" fmla="*/ 116 h 396"/>
                <a:gd name="T54" fmla="*/ 68 w 184"/>
                <a:gd name="T55" fmla="*/ 148 h 396"/>
                <a:gd name="T56" fmla="*/ 60 w 184"/>
                <a:gd name="T57" fmla="*/ 184 h 396"/>
                <a:gd name="T58" fmla="*/ 52 w 184"/>
                <a:gd name="T59" fmla="*/ 216 h 396"/>
                <a:gd name="T60" fmla="*/ 44 w 184"/>
                <a:gd name="T61" fmla="*/ 236 h 396"/>
                <a:gd name="T62" fmla="*/ 40 w 184"/>
                <a:gd name="T63" fmla="*/ 248 h 396"/>
                <a:gd name="T64" fmla="*/ 40 w 184"/>
                <a:gd name="T65" fmla="*/ 252 h 396"/>
                <a:gd name="T66" fmla="*/ 52 w 184"/>
                <a:gd name="T67" fmla="*/ 260 h 396"/>
                <a:gd name="T68" fmla="*/ 60 w 184"/>
                <a:gd name="T69" fmla="*/ 268 h 396"/>
                <a:gd name="T70" fmla="*/ 76 w 184"/>
                <a:gd name="T71" fmla="*/ 276 h 396"/>
                <a:gd name="T72" fmla="*/ 92 w 184"/>
                <a:gd name="T73" fmla="*/ 288 h 396"/>
                <a:gd name="T74" fmla="*/ 116 w 184"/>
                <a:gd name="T75" fmla="*/ 300 h 396"/>
                <a:gd name="T76" fmla="*/ 140 w 184"/>
                <a:gd name="T77" fmla="*/ 316 h 396"/>
                <a:gd name="T78" fmla="*/ 160 w 184"/>
                <a:gd name="T79" fmla="*/ 332 h 396"/>
                <a:gd name="T80" fmla="*/ 176 w 184"/>
                <a:gd name="T81" fmla="*/ 348 h 396"/>
                <a:gd name="T82" fmla="*/ 184 w 184"/>
                <a:gd name="T83" fmla="*/ 360 h 396"/>
                <a:gd name="T84" fmla="*/ 184 w 184"/>
                <a:gd name="T85" fmla="*/ 376 h 396"/>
                <a:gd name="T86" fmla="*/ 180 w 184"/>
                <a:gd name="T87" fmla="*/ 388 h 396"/>
                <a:gd name="T88" fmla="*/ 172 w 184"/>
                <a:gd name="T89" fmla="*/ 396 h 396"/>
                <a:gd name="T90" fmla="*/ 156 w 184"/>
                <a:gd name="T91" fmla="*/ 392 h 396"/>
                <a:gd name="T92" fmla="*/ 132 w 184"/>
                <a:gd name="T93" fmla="*/ 376 h 396"/>
                <a:gd name="T94" fmla="*/ 104 w 184"/>
                <a:gd name="T95" fmla="*/ 352 h 396"/>
                <a:gd name="T96" fmla="*/ 84 w 184"/>
                <a:gd name="T97" fmla="*/ 33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4" h="396">
                  <a:moveTo>
                    <a:pt x="84" y="336"/>
                  </a:moveTo>
                  <a:lnTo>
                    <a:pt x="64" y="320"/>
                  </a:lnTo>
                  <a:lnTo>
                    <a:pt x="48" y="308"/>
                  </a:lnTo>
                  <a:lnTo>
                    <a:pt x="32" y="296"/>
                  </a:lnTo>
                  <a:lnTo>
                    <a:pt x="24" y="284"/>
                  </a:lnTo>
                  <a:lnTo>
                    <a:pt x="12" y="276"/>
                  </a:lnTo>
                  <a:lnTo>
                    <a:pt x="8" y="268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0" y="256"/>
                  </a:lnTo>
                  <a:lnTo>
                    <a:pt x="0" y="248"/>
                  </a:lnTo>
                  <a:lnTo>
                    <a:pt x="0" y="240"/>
                  </a:lnTo>
                  <a:lnTo>
                    <a:pt x="0" y="228"/>
                  </a:lnTo>
                  <a:lnTo>
                    <a:pt x="0" y="216"/>
                  </a:lnTo>
                  <a:lnTo>
                    <a:pt x="4" y="200"/>
                  </a:lnTo>
                  <a:lnTo>
                    <a:pt x="8" y="180"/>
                  </a:lnTo>
                  <a:lnTo>
                    <a:pt x="12" y="156"/>
                  </a:lnTo>
                  <a:lnTo>
                    <a:pt x="16" y="136"/>
                  </a:lnTo>
                  <a:lnTo>
                    <a:pt x="20" y="116"/>
                  </a:lnTo>
                  <a:lnTo>
                    <a:pt x="20" y="100"/>
                  </a:lnTo>
                  <a:lnTo>
                    <a:pt x="24" y="84"/>
                  </a:lnTo>
                  <a:lnTo>
                    <a:pt x="28" y="72"/>
                  </a:lnTo>
                  <a:lnTo>
                    <a:pt x="28" y="60"/>
                  </a:lnTo>
                  <a:lnTo>
                    <a:pt x="32" y="52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28" y="32"/>
                  </a:lnTo>
                  <a:lnTo>
                    <a:pt x="28" y="28"/>
                  </a:lnTo>
                  <a:lnTo>
                    <a:pt x="24" y="24"/>
                  </a:lnTo>
                  <a:lnTo>
                    <a:pt x="16" y="20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6" y="4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52" y="4"/>
                  </a:lnTo>
                  <a:lnTo>
                    <a:pt x="64" y="8"/>
                  </a:lnTo>
                  <a:lnTo>
                    <a:pt x="72" y="12"/>
                  </a:lnTo>
                  <a:lnTo>
                    <a:pt x="84" y="16"/>
                  </a:lnTo>
                  <a:lnTo>
                    <a:pt x="92" y="20"/>
                  </a:lnTo>
                  <a:lnTo>
                    <a:pt x="96" y="28"/>
                  </a:lnTo>
                  <a:lnTo>
                    <a:pt x="100" y="32"/>
                  </a:lnTo>
                  <a:lnTo>
                    <a:pt x="100" y="36"/>
                  </a:lnTo>
                  <a:lnTo>
                    <a:pt x="100" y="44"/>
                  </a:lnTo>
                  <a:lnTo>
                    <a:pt x="100" y="52"/>
                  </a:lnTo>
                  <a:lnTo>
                    <a:pt x="96" y="60"/>
                  </a:lnTo>
                  <a:lnTo>
                    <a:pt x="92" y="68"/>
                  </a:lnTo>
                  <a:lnTo>
                    <a:pt x="92" y="72"/>
                  </a:lnTo>
                  <a:lnTo>
                    <a:pt x="88" y="80"/>
                  </a:lnTo>
                  <a:lnTo>
                    <a:pt x="84" y="92"/>
                  </a:lnTo>
                  <a:lnTo>
                    <a:pt x="80" y="104"/>
                  </a:lnTo>
                  <a:lnTo>
                    <a:pt x="76" y="116"/>
                  </a:lnTo>
                  <a:lnTo>
                    <a:pt x="72" y="132"/>
                  </a:lnTo>
                  <a:lnTo>
                    <a:pt x="68" y="148"/>
                  </a:lnTo>
                  <a:lnTo>
                    <a:pt x="64" y="164"/>
                  </a:lnTo>
                  <a:lnTo>
                    <a:pt x="60" y="184"/>
                  </a:lnTo>
                  <a:lnTo>
                    <a:pt x="52" y="200"/>
                  </a:lnTo>
                  <a:lnTo>
                    <a:pt x="52" y="216"/>
                  </a:lnTo>
                  <a:lnTo>
                    <a:pt x="48" y="224"/>
                  </a:lnTo>
                  <a:lnTo>
                    <a:pt x="44" y="236"/>
                  </a:lnTo>
                  <a:lnTo>
                    <a:pt x="44" y="240"/>
                  </a:lnTo>
                  <a:lnTo>
                    <a:pt x="40" y="248"/>
                  </a:lnTo>
                  <a:lnTo>
                    <a:pt x="40" y="248"/>
                  </a:lnTo>
                  <a:lnTo>
                    <a:pt x="40" y="252"/>
                  </a:lnTo>
                  <a:lnTo>
                    <a:pt x="44" y="256"/>
                  </a:lnTo>
                  <a:lnTo>
                    <a:pt x="52" y="260"/>
                  </a:lnTo>
                  <a:lnTo>
                    <a:pt x="56" y="264"/>
                  </a:lnTo>
                  <a:lnTo>
                    <a:pt x="60" y="268"/>
                  </a:lnTo>
                  <a:lnTo>
                    <a:pt x="68" y="272"/>
                  </a:lnTo>
                  <a:lnTo>
                    <a:pt x="76" y="276"/>
                  </a:lnTo>
                  <a:lnTo>
                    <a:pt x="84" y="280"/>
                  </a:lnTo>
                  <a:lnTo>
                    <a:pt x="92" y="288"/>
                  </a:lnTo>
                  <a:lnTo>
                    <a:pt x="104" y="292"/>
                  </a:lnTo>
                  <a:lnTo>
                    <a:pt x="116" y="300"/>
                  </a:lnTo>
                  <a:lnTo>
                    <a:pt x="128" y="308"/>
                  </a:lnTo>
                  <a:lnTo>
                    <a:pt x="140" y="316"/>
                  </a:lnTo>
                  <a:lnTo>
                    <a:pt x="152" y="324"/>
                  </a:lnTo>
                  <a:lnTo>
                    <a:pt x="160" y="332"/>
                  </a:lnTo>
                  <a:lnTo>
                    <a:pt x="168" y="340"/>
                  </a:lnTo>
                  <a:lnTo>
                    <a:pt x="176" y="348"/>
                  </a:lnTo>
                  <a:lnTo>
                    <a:pt x="180" y="352"/>
                  </a:lnTo>
                  <a:lnTo>
                    <a:pt x="184" y="360"/>
                  </a:lnTo>
                  <a:lnTo>
                    <a:pt x="184" y="364"/>
                  </a:lnTo>
                  <a:lnTo>
                    <a:pt x="184" y="376"/>
                  </a:lnTo>
                  <a:lnTo>
                    <a:pt x="184" y="384"/>
                  </a:lnTo>
                  <a:lnTo>
                    <a:pt x="180" y="388"/>
                  </a:lnTo>
                  <a:lnTo>
                    <a:pt x="176" y="396"/>
                  </a:lnTo>
                  <a:lnTo>
                    <a:pt x="172" y="396"/>
                  </a:lnTo>
                  <a:lnTo>
                    <a:pt x="164" y="396"/>
                  </a:lnTo>
                  <a:lnTo>
                    <a:pt x="156" y="392"/>
                  </a:lnTo>
                  <a:lnTo>
                    <a:pt x="148" y="384"/>
                  </a:lnTo>
                  <a:lnTo>
                    <a:pt x="132" y="376"/>
                  </a:lnTo>
                  <a:lnTo>
                    <a:pt x="120" y="364"/>
                  </a:lnTo>
                  <a:lnTo>
                    <a:pt x="104" y="352"/>
                  </a:lnTo>
                  <a:lnTo>
                    <a:pt x="84" y="336"/>
                  </a:lnTo>
                  <a:lnTo>
                    <a:pt x="84" y="33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400">
              <a:extLst/>
            </p:cNvPr>
            <p:cNvSpPr>
              <a:spLocks/>
            </p:cNvSpPr>
            <p:nvPr/>
          </p:nvSpPr>
          <p:spPr bwMode="auto">
            <a:xfrm>
              <a:off x="1104792" y="5037360"/>
              <a:ext cx="1040250" cy="276861"/>
            </a:xfrm>
            <a:custGeom>
              <a:avLst/>
              <a:gdLst>
                <a:gd name="T0" fmla="*/ 176 w 272"/>
                <a:gd name="T1" fmla="*/ 24 h 56"/>
                <a:gd name="T2" fmla="*/ 160 w 272"/>
                <a:gd name="T3" fmla="*/ 28 h 56"/>
                <a:gd name="T4" fmla="*/ 140 w 272"/>
                <a:gd name="T5" fmla="*/ 32 h 56"/>
                <a:gd name="T6" fmla="*/ 124 w 272"/>
                <a:gd name="T7" fmla="*/ 36 h 56"/>
                <a:gd name="T8" fmla="*/ 112 w 272"/>
                <a:gd name="T9" fmla="*/ 40 h 56"/>
                <a:gd name="T10" fmla="*/ 100 w 272"/>
                <a:gd name="T11" fmla="*/ 40 h 56"/>
                <a:gd name="T12" fmla="*/ 88 w 272"/>
                <a:gd name="T13" fmla="*/ 44 h 56"/>
                <a:gd name="T14" fmla="*/ 80 w 272"/>
                <a:gd name="T15" fmla="*/ 44 h 56"/>
                <a:gd name="T16" fmla="*/ 76 w 272"/>
                <a:gd name="T17" fmla="*/ 48 h 56"/>
                <a:gd name="T18" fmla="*/ 64 w 272"/>
                <a:gd name="T19" fmla="*/ 52 h 56"/>
                <a:gd name="T20" fmla="*/ 52 w 272"/>
                <a:gd name="T21" fmla="*/ 52 h 56"/>
                <a:gd name="T22" fmla="*/ 48 w 272"/>
                <a:gd name="T23" fmla="*/ 52 h 56"/>
                <a:gd name="T24" fmla="*/ 44 w 272"/>
                <a:gd name="T25" fmla="*/ 56 h 56"/>
                <a:gd name="T26" fmla="*/ 36 w 272"/>
                <a:gd name="T27" fmla="*/ 52 h 56"/>
                <a:gd name="T28" fmla="*/ 32 w 272"/>
                <a:gd name="T29" fmla="*/ 52 h 56"/>
                <a:gd name="T30" fmla="*/ 24 w 272"/>
                <a:gd name="T31" fmla="*/ 48 h 56"/>
                <a:gd name="T32" fmla="*/ 20 w 272"/>
                <a:gd name="T33" fmla="*/ 44 h 56"/>
                <a:gd name="T34" fmla="*/ 12 w 272"/>
                <a:gd name="T35" fmla="*/ 40 h 56"/>
                <a:gd name="T36" fmla="*/ 4 w 272"/>
                <a:gd name="T37" fmla="*/ 36 h 56"/>
                <a:gd name="T38" fmla="*/ 4 w 272"/>
                <a:gd name="T39" fmla="*/ 32 h 56"/>
                <a:gd name="T40" fmla="*/ 0 w 272"/>
                <a:gd name="T41" fmla="*/ 32 h 56"/>
                <a:gd name="T42" fmla="*/ 4 w 272"/>
                <a:gd name="T43" fmla="*/ 32 h 56"/>
                <a:gd name="T44" fmla="*/ 8 w 272"/>
                <a:gd name="T45" fmla="*/ 32 h 56"/>
                <a:gd name="T46" fmla="*/ 16 w 272"/>
                <a:gd name="T47" fmla="*/ 32 h 56"/>
                <a:gd name="T48" fmla="*/ 24 w 272"/>
                <a:gd name="T49" fmla="*/ 36 h 56"/>
                <a:gd name="T50" fmla="*/ 28 w 272"/>
                <a:gd name="T51" fmla="*/ 36 h 56"/>
                <a:gd name="T52" fmla="*/ 32 w 272"/>
                <a:gd name="T53" fmla="*/ 36 h 56"/>
                <a:gd name="T54" fmla="*/ 40 w 272"/>
                <a:gd name="T55" fmla="*/ 36 h 56"/>
                <a:gd name="T56" fmla="*/ 48 w 272"/>
                <a:gd name="T57" fmla="*/ 32 h 56"/>
                <a:gd name="T58" fmla="*/ 56 w 272"/>
                <a:gd name="T59" fmla="*/ 32 h 56"/>
                <a:gd name="T60" fmla="*/ 68 w 272"/>
                <a:gd name="T61" fmla="*/ 32 h 56"/>
                <a:gd name="T62" fmla="*/ 80 w 272"/>
                <a:gd name="T63" fmla="*/ 28 h 56"/>
                <a:gd name="T64" fmla="*/ 96 w 272"/>
                <a:gd name="T65" fmla="*/ 28 h 56"/>
                <a:gd name="T66" fmla="*/ 112 w 272"/>
                <a:gd name="T67" fmla="*/ 24 h 56"/>
                <a:gd name="T68" fmla="*/ 128 w 272"/>
                <a:gd name="T69" fmla="*/ 24 h 56"/>
                <a:gd name="T70" fmla="*/ 148 w 272"/>
                <a:gd name="T71" fmla="*/ 20 h 56"/>
                <a:gd name="T72" fmla="*/ 168 w 272"/>
                <a:gd name="T73" fmla="*/ 16 h 56"/>
                <a:gd name="T74" fmla="*/ 192 w 272"/>
                <a:gd name="T75" fmla="*/ 12 h 56"/>
                <a:gd name="T76" fmla="*/ 216 w 272"/>
                <a:gd name="T77" fmla="*/ 8 h 56"/>
                <a:gd name="T78" fmla="*/ 240 w 272"/>
                <a:gd name="T79" fmla="*/ 4 h 56"/>
                <a:gd name="T80" fmla="*/ 268 w 272"/>
                <a:gd name="T81" fmla="*/ 0 h 56"/>
                <a:gd name="T82" fmla="*/ 272 w 272"/>
                <a:gd name="T83" fmla="*/ 8 h 56"/>
                <a:gd name="T84" fmla="*/ 268 w 272"/>
                <a:gd name="T85" fmla="*/ 8 h 56"/>
                <a:gd name="T86" fmla="*/ 260 w 272"/>
                <a:gd name="T87" fmla="*/ 8 h 56"/>
                <a:gd name="T88" fmla="*/ 248 w 272"/>
                <a:gd name="T89" fmla="*/ 12 h 56"/>
                <a:gd name="T90" fmla="*/ 240 w 272"/>
                <a:gd name="T91" fmla="*/ 12 h 56"/>
                <a:gd name="T92" fmla="*/ 224 w 272"/>
                <a:gd name="T93" fmla="*/ 16 h 56"/>
                <a:gd name="T94" fmla="*/ 212 w 272"/>
                <a:gd name="T95" fmla="*/ 20 h 56"/>
                <a:gd name="T96" fmla="*/ 196 w 272"/>
                <a:gd name="T97" fmla="*/ 24 h 56"/>
                <a:gd name="T98" fmla="*/ 176 w 272"/>
                <a:gd name="T99" fmla="*/ 24 h 56"/>
                <a:gd name="T100" fmla="*/ 176 w 272"/>
                <a:gd name="T101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2" h="56">
                  <a:moveTo>
                    <a:pt x="176" y="24"/>
                  </a:moveTo>
                  <a:lnTo>
                    <a:pt x="160" y="28"/>
                  </a:lnTo>
                  <a:lnTo>
                    <a:pt x="140" y="32"/>
                  </a:lnTo>
                  <a:lnTo>
                    <a:pt x="124" y="36"/>
                  </a:lnTo>
                  <a:lnTo>
                    <a:pt x="112" y="40"/>
                  </a:lnTo>
                  <a:lnTo>
                    <a:pt x="100" y="40"/>
                  </a:lnTo>
                  <a:lnTo>
                    <a:pt x="88" y="44"/>
                  </a:lnTo>
                  <a:lnTo>
                    <a:pt x="80" y="44"/>
                  </a:lnTo>
                  <a:lnTo>
                    <a:pt x="76" y="48"/>
                  </a:lnTo>
                  <a:lnTo>
                    <a:pt x="64" y="52"/>
                  </a:lnTo>
                  <a:lnTo>
                    <a:pt x="52" y="52"/>
                  </a:lnTo>
                  <a:lnTo>
                    <a:pt x="48" y="52"/>
                  </a:lnTo>
                  <a:lnTo>
                    <a:pt x="44" y="56"/>
                  </a:lnTo>
                  <a:lnTo>
                    <a:pt x="36" y="52"/>
                  </a:lnTo>
                  <a:lnTo>
                    <a:pt x="32" y="52"/>
                  </a:lnTo>
                  <a:lnTo>
                    <a:pt x="24" y="48"/>
                  </a:lnTo>
                  <a:lnTo>
                    <a:pt x="20" y="44"/>
                  </a:lnTo>
                  <a:lnTo>
                    <a:pt x="12" y="40"/>
                  </a:lnTo>
                  <a:lnTo>
                    <a:pt x="4" y="36"/>
                  </a:lnTo>
                  <a:lnTo>
                    <a:pt x="4" y="32"/>
                  </a:lnTo>
                  <a:lnTo>
                    <a:pt x="0" y="32"/>
                  </a:lnTo>
                  <a:lnTo>
                    <a:pt x="4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6"/>
                  </a:lnTo>
                  <a:lnTo>
                    <a:pt x="28" y="36"/>
                  </a:lnTo>
                  <a:lnTo>
                    <a:pt x="32" y="36"/>
                  </a:lnTo>
                  <a:lnTo>
                    <a:pt x="40" y="36"/>
                  </a:lnTo>
                  <a:lnTo>
                    <a:pt x="48" y="32"/>
                  </a:lnTo>
                  <a:lnTo>
                    <a:pt x="56" y="32"/>
                  </a:lnTo>
                  <a:lnTo>
                    <a:pt x="68" y="32"/>
                  </a:lnTo>
                  <a:lnTo>
                    <a:pt x="80" y="28"/>
                  </a:lnTo>
                  <a:lnTo>
                    <a:pt x="96" y="28"/>
                  </a:lnTo>
                  <a:lnTo>
                    <a:pt x="112" y="24"/>
                  </a:lnTo>
                  <a:lnTo>
                    <a:pt x="128" y="24"/>
                  </a:lnTo>
                  <a:lnTo>
                    <a:pt x="148" y="20"/>
                  </a:lnTo>
                  <a:lnTo>
                    <a:pt x="168" y="16"/>
                  </a:lnTo>
                  <a:lnTo>
                    <a:pt x="192" y="12"/>
                  </a:lnTo>
                  <a:lnTo>
                    <a:pt x="216" y="8"/>
                  </a:lnTo>
                  <a:lnTo>
                    <a:pt x="240" y="4"/>
                  </a:lnTo>
                  <a:lnTo>
                    <a:pt x="268" y="0"/>
                  </a:lnTo>
                  <a:lnTo>
                    <a:pt x="272" y="8"/>
                  </a:lnTo>
                  <a:lnTo>
                    <a:pt x="268" y="8"/>
                  </a:lnTo>
                  <a:lnTo>
                    <a:pt x="260" y="8"/>
                  </a:lnTo>
                  <a:lnTo>
                    <a:pt x="248" y="12"/>
                  </a:lnTo>
                  <a:lnTo>
                    <a:pt x="240" y="12"/>
                  </a:lnTo>
                  <a:lnTo>
                    <a:pt x="224" y="16"/>
                  </a:lnTo>
                  <a:lnTo>
                    <a:pt x="212" y="20"/>
                  </a:lnTo>
                  <a:lnTo>
                    <a:pt x="196" y="24"/>
                  </a:lnTo>
                  <a:lnTo>
                    <a:pt x="176" y="24"/>
                  </a:lnTo>
                  <a:lnTo>
                    <a:pt x="176" y="24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404">
              <a:extLst/>
            </p:cNvPr>
            <p:cNvSpPr>
              <a:spLocks/>
            </p:cNvSpPr>
            <p:nvPr/>
          </p:nvSpPr>
          <p:spPr bwMode="auto">
            <a:xfrm>
              <a:off x="1243189" y="4800051"/>
              <a:ext cx="1055547" cy="1443633"/>
            </a:xfrm>
            <a:custGeom>
              <a:avLst/>
              <a:gdLst>
                <a:gd name="T0" fmla="*/ 208 w 276"/>
                <a:gd name="T1" fmla="*/ 16 h 292"/>
                <a:gd name="T2" fmla="*/ 208 w 276"/>
                <a:gd name="T3" fmla="*/ 8 h 292"/>
                <a:gd name="T4" fmla="*/ 220 w 276"/>
                <a:gd name="T5" fmla="*/ 0 h 292"/>
                <a:gd name="T6" fmla="*/ 236 w 276"/>
                <a:gd name="T7" fmla="*/ 0 h 292"/>
                <a:gd name="T8" fmla="*/ 256 w 276"/>
                <a:gd name="T9" fmla="*/ 0 h 292"/>
                <a:gd name="T10" fmla="*/ 272 w 276"/>
                <a:gd name="T11" fmla="*/ 8 h 292"/>
                <a:gd name="T12" fmla="*/ 276 w 276"/>
                <a:gd name="T13" fmla="*/ 16 h 292"/>
                <a:gd name="T14" fmla="*/ 276 w 276"/>
                <a:gd name="T15" fmla="*/ 36 h 292"/>
                <a:gd name="T16" fmla="*/ 264 w 276"/>
                <a:gd name="T17" fmla="*/ 72 h 292"/>
                <a:gd name="T18" fmla="*/ 248 w 276"/>
                <a:gd name="T19" fmla="*/ 112 h 292"/>
                <a:gd name="T20" fmla="*/ 220 w 276"/>
                <a:gd name="T21" fmla="*/ 156 h 292"/>
                <a:gd name="T22" fmla="*/ 192 w 276"/>
                <a:gd name="T23" fmla="*/ 192 h 292"/>
                <a:gd name="T24" fmla="*/ 156 w 276"/>
                <a:gd name="T25" fmla="*/ 224 h 292"/>
                <a:gd name="T26" fmla="*/ 120 w 276"/>
                <a:gd name="T27" fmla="*/ 248 h 292"/>
                <a:gd name="T28" fmla="*/ 88 w 276"/>
                <a:gd name="T29" fmla="*/ 260 h 292"/>
                <a:gd name="T30" fmla="*/ 60 w 276"/>
                <a:gd name="T31" fmla="*/ 276 h 292"/>
                <a:gd name="T32" fmla="*/ 32 w 276"/>
                <a:gd name="T33" fmla="*/ 284 h 292"/>
                <a:gd name="T34" fmla="*/ 12 w 276"/>
                <a:gd name="T35" fmla="*/ 292 h 292"/>
                <a:gd name="T36" fmla="*/ 4 w 276"/>
                <a:gd name="T37" fmla="*/ 292 h 292"/>
                <a:gd name="T38" fmla="*/ 0 w 276"/>
                <a:gd name="T39" fmla="*/ 288 h 292"/>
                <a:gd name="T40" fmla="*/ 8 w 276"/>
                <a:gd name="T41" fmla="*/ 280 h 292"/>
                <a:gd name="T42" fmla="*/ 24 w 276"/>
                <a:gd name="T43" fmla="*/ 268 h 292"/>
                <a:gd name="T44" fmla="*/ 48 w 276"/>
                <a:gd name="T45" fmla="*/ 252 h 292"/>
                <a:gd name="T46" fmla="*/ 76 w 276"/>
                <a:gd name="T47" fmla="*/ 232 h 292"/>
                <a:gd name="T48" fmla="*/ 108 w 276"/>
                <a:gd name="T49" fmla="*/ 212 h 292"/>
                <a:gd name="T50" fmla="*/ 132 w 276"/>
                <a:gd name="T51" fmla="*/ 192 h 292"/>
                <a:gd name="T52" fmla="*/ 152 w 276"/>
                <a:gd name="T53" fmla="*/ 176 h 292"/>
                <a:gd name="T54" fmla="*/ 172 w 276"/>
                <a:gd name="T55" fmla="*/ 148 h 292"/>
                <a:gd name="T56" fmla="*/ 192 w 276"/>
                <a:gd name="T57" fmla="*/ 104 h 292"/>
                <a:gd name="T58" fmla="*/ 204 w 276"/>
                <a:gd name="T59" fmla="*/ 68 h 292"/>
                <a:gd name="T60" fmla="*/ 208 w 276"/>
                <a:gd name="T61" fmla="*/ 48 h 292"/>
                <a:gd name="T62" fmla="*/ 212 w 276"/>
                <a:gd name="T63" fmla="*/ 32 h 292"/>
                <a:gd name="T64" fmla="*/ 212 w 276"/>
                <a:gd name="T65" fmla="*/ 24 h 292"/>
                <a:gd name="T66" fmla="*/ 208 w 276"/>
                <a:gd name="T67" fmla="*/ 2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6" h="292">
                  <a:moveTo>
                    <a:pt x="208" y="20"/>
                  </a:moveTo>
                  <a:lnTo>
                    <a:pt x="208" y="16"/>
                  </a:lnTo>
                  <a:lnTo>
                    <a:pt x="208" y="12"/>
                  </a:lnTo>
                  <a:lnTo>
                    <a:pt x="208" y="8"/>
                  </a:lnTo>
                  <a:lnTo>
                    <a:pt x="216" y="0"/>
                  </a:lnTo>
                  <a:lnTo>
                    <a:pt x="220" y="0"/>
                  </a:lnTo>
                  <a:lnTo>
                    <a:pt x="228" y="0"/>
                  </a:lnTo>
                  <a:lnTo>
                    <a:pt x="236" y="0"/>
                  </a:lnTo>
                  <a:lnTo>
                    <a:pt x="248" y="0"/>
                  </a:lnTo>
                  <a:lnTo>
                    <a:pt x="256" y="0"/>
                  </a:lnTo>
                  <a:lnTo>
                    <a:pt x="264" y="4"/>
                  </a:lnTo>
                  <a:lnTo>
                    <a:pt x="272" y="8"/>
                  </a:lnTo>
                  <a:lnTo>
                    <a:pt x="276" y="12"/>
                  </a:lnTo>
                  <a:lnTo>
                    <a:pt x="276" y="16"/>
                  </a:lnTo>
                  <a:lnTo>
                    <a:pt x="276" y="24"/>
                  </a:lnTo>
                  <a:lnTo>
                    <a:pt x="276" y="36"/>
                  </a:lnTo>
                  <a:lnTo>
                    <a:pt x="272" y="52"/>
                  </a:lnTo>
                  <a:lnTo>
                    <a:pt x="264" y="72"/>
                  </a:lnTo>
                  <a:lnTo>
                    <a:pt x="256" y="88"/>
                  </a:lnTo>
                  <a:lnTo>
                    <a:pt x="248" y="112"/>
                  </a:lnTo>
                  <a:lnTo>
                    <a:pt x="236" y="132"/>
                  </a:lnTo>
                  <a:lnTo>
                    <a:pt x="220" y="156"/>
                  </a:lnTo>
                  <a:lnTo>
                    <a:pt x="208" y="176"/>
                  </a:lnTo>
                  <a:lnTo>
                    <a:pt x="192" y="192"/>
                  </a:lnTo>
                  <a:lnTo>
                    <a:pt x="172" y="208"/>
                  </a:lnTo>
                  <a:lnTo>
                    <a:pt x="156" y="224"/>
                  </a:lnTo>
                  <a:lnTo>
                    <a:pt x="132" y="240"/>
                  </a:lnTo>
                  <a:lnTo>
                    <a:pt x="120" y="248"/>
                  </a:lnTo>
                  <a:lnTo>
                    <a:pt x="104" y="252"/>
                  </a:lnTo>
                  <a:lnTo>
                    <a:pt x="88" y="260"/>
                  </a:lnTo>
                  <a:lnTo>
                    <a:pt x="72" y="268"/>
                  </a:lnTo>
                  <a:lnTo>
                    <a:pt x="60" y="276"/>
                  </a:lnTo>
                  <a:lnTo>
                    <a:pt x="44" y="280"/>
                  </a:lnTo>
                  <a:lnTo>
                    <a:pt x="32" y="284"/>
                  </a:lnTo>
                  <a:lnTo>
                    <a:pt x="20" y="288"/>
                  </a:lnTo>
                  <a:lnTo>
                    <a:pt x="12" y="292"/>
                  </a:lnTo>
                  <a:lnTo>
                    <a:pt x="8" y="292"/>
                  </a:lnTo>
                  <a:lnTo>
                    <a:pt x="4" y="292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4" y="284"/>
                  </a:lnTo>
                  <a:lnTo>
                    <a:pt x="8" y="280"/>
                  </a:lnTo>
                  <a:lnTo>
                    <a:pt x="12" y="276"/>
                  </a:lnTo>
                  <a:lnTo>
                    <a:pt x="24" y="268"/>
                  </a:lnTo>
                  <a:lnTo>
                    <a:pt x="32" y="260"/>
                  </a:lnTo>
                  <a:lnTo>
                    <a:pt x="48" y="252"/>
                  </a:lnTo>
                  <a:lnTo>
                    <a:pt x="64" y="240"/>
                  </a:lnTo>
                  <a:lnTo>
                    <a:pt x="76" y="232"/>
                  </a:lnTo>
                  <a:lnTo>
                    <a:pt x="92" y="220"/>
                  </a:lnTo>
                  <a:lnTo>
                    <a:pt x="108" y="212"/>
                  </a:lnTo>
                  <a:lnTo>
                    <a:pt x="120" y="200"/>
                  </a:lnTo>
                  <a:lnTo>
                    <a:pt x="132" y="192"/>
                  </a:lnTo>
                  <a:lnTo>
                    <a:pt x="140" y="184"/>
                  </a:lnTo>
                  <a:lnTo>
                    <a:pt x="152" y="176"/>
                  </a:lnTo>
                  <a:lnTo>
                    <a:pt x="160" y="164"/>
                  </a:lnTo>
                  <a:lnTo>
                    <a:pt x="172" y="148"/>
                  </a:lnTo>
                  <a:lnTo>
                    <a:pt x="184" y="128"/>
                  </a:lnTo>
                  <a:lnTo>
                    <a:pt x="192" y="104"/>
                  </a:lnTo>
                  <a:lnTo>
                    <a:pt x="204" y="80"/>
                  </a:lnTo>
                  <a:lnTo>
                    <a:pt x="204" y="68"/>
                  </a:lnTo>
                  <a:lnTo>
                    <a:pt x="208" y="56"/>
                  </a:lnTo>
                  <a:lnTo>
                    <a:pt x="208" y="48"/>
                  </a:lnTo>
                  <a:lnTo>
                    <a:pt x="212" y="40"/>
                  </a:lnTo>
                  <a:lnTo>
                    <a:pt x="212" y="32"/>
                  </a:lnTo>
                  <a:lnTo>
                    <a:pt x="212" y="28"/>
                  </a:lnTo>
                  <a:lnTo>
                    <a:pt x="212" y="24"/>
                  </a:lnTo>
                  <a:lnTo>
                    <a:pt x="208" y="20"/>
                  </a:lnTo>
                  <a:lnTo>
                    <a:pt x="208" y="20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63" name="红旗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032" y="966359"/>
            <a:ext cx="1920768" cy="127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-4.16667E-6 -0.0949 C -4.16667E-6 -0.1375 0.02748 -0.18958 0.04987 -0.18958 L 0.09987 -0.18958 " pathEditMode="relative" rAng="0" ptsTypes="AA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7" y="-94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96296E-6 L 3.75E-6 -0.09491 C 3.75E-6 -0.1375 0.02747 -0.18959 0.04987 -0.18959 L 0.09987 -0.18959 " pathEditMode="relative" rAng="0" ptsTypes="AA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7" y="-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87 -0.18958 L 0.09987 -0.28634 C 0.09987 -0.32963 0.1293 -0.38287 0.15326 -0.38287 L 0.20678 -0.38287 " pathEditMode="relative" rAng="0" ptsTypes="AA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9" y="-967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87 -0.18959 L 0.09987 -0.28635 C 0.09987 -0.32963 0.12929 -0.38287 0.15325 -0.38287 L 0.20677 -0.38287 " pathEditMode="relative" rAng="0" ptsTypes="AAAA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9" y="-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678 -0.38287 L 0.20678 -0.4706 C 0.20678 -0.50995 0.23633 -0.5581 0.26042 -0.5581 L 0.3142 -0.5581 " pathEditMode="relative" rAng="0" ptsTypes="AAAA">
                                      <p:cBhvr>
                                        <p:cTn id="4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5" y="-877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677 -0.38287 L 0.20677 -0.4706 C 0.20677 -0.50996 0.23632 -0.5581 0.26041 -0.5581 L 0.31419 -0.5581 " pathEditMode="relative" rAng="0" ptsTypes="AAAA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5" y="-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CB6C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600" b="1" dirty="0" smtClean="0">
            <a:ln w="10160">
              <a:noFill/>
              <a:prstDash val="solid"/>
            </a:ln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2800" dirty="0" smtClean="0">
            <a:latin typeface="方正楷体拼音字库01" panose="03000509000000000000" pitchFamily="65" charset="-122"/>
            <a:ea typeface="方正楷体拼音字库01" panose="03000509000000000000" pitchFamily="65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宽屏</PresentationFormat>
  <Paragraphs>18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等线</vt:lpstr>
      <vt:lpstr>等线 Light</vt:lpstr>
      <vt:lpstr>华康海报体W12(P)</vt:lpstr>
      <vt:lpstr>华康少女文字W5(P)</vt:lpstr>
      <vt:lpstr>楷体</vt:lpstr>
      <vt:lpstr>楷体_GB2312</vt:lpstr>
      <vt:lpstr>1_Office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杨孜孜</dc:creator>
  <cp:lastModifiedBy>杨孜孜</cp:lastModifiedBy>
  <cp:revision>1</cp:revision>
  <dcterms:created xsi:type="dcterms:W3CDTF">2018-06-26T06:19:28Z</dcterms:created>
  <dcterms:modified xsi:type="dcterms:W3CDTF">2018-06-26T06:19:43Z</dcterms:modified>
</cp:coreProperties>
</file>