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8"/>
  </p:notesMasterIdLst>
  <p:sldIdLst>
    <p:sldId id="416" r:id="rId3"/>
    <p:sldId id="417" r:id="rId4"/>
    <p:sldId id="418" r:id="rId5"/>
    <p:sldId id="419" r:id="rId6"/>
    <p:sldId id="420" r:id="rId7"/>
    <p:sldId id="421" r:id="rId8"/>
    <p:sldId id="422" r:id="rId9"/>
    <p:sldId id="423" r:id="rId10"/>
    <p:sldId id="424" r:id="rId11"/>
    <p:sldId id="425" r:id="rId12"/>
    <p:sldId id="426" r:id="rId13"/>
    <p:sldId id="427" r:id="rId14"/>
    <p:sldId id="428" r:id="rId15"/>
    <p:sldId id="429" r:id="rId16"/>
    <p:sldId id="43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33B0A-C045-46AA-9D88-04B4D4B0AC3E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6A81AA-4E97-4F65-A939-B11C4689CE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82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B09CCC-17A0-48E4-B173-BC3903F75D44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2919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B09CCC-17A0-48E4-B173-BC3903F75D44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557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B09CCC-17A0-48E4-B173-BC3903F75D44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4729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90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FFCC10A-B373-4D08-B458-59D7B35833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8095" y="698467"/>
            <a:ext cx="5592994" cy="1435132"/>
          </a:xfrm>
          <a:prstGeom prst="rect">
            <a:avLst/>
          </a:prstGeom>
        </p:spPr>
      </p:pic>
      <p:sp>
        <p:nvSpPr>
          <p:cNvPr id="4" name="椭圆 3">
            <a:extLst/>
          </p:cNvPr>
          <p:cNvSpPr/>
          <p:nvPr userDrawn="1"/>
        </p:nvSpPr>
        <p:spPr>
          <a:xfrm>
            <a:off x="4479621" y="3556207"/>
            <a:ext cx="3259120" cy="3259120"/>
          </a:xfrm>
          <a:prstGeom prst="ellipse">
            <a:avLst/>
          </a:prstGeom>
          <a:blipFill dpi="0" rotWithShape="1">
            <a:blip r:embed="rId3" cstate="hqprint">
              <a:alphaModFix amt="1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468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1175DF3-2AA0-4AD2-BAC1-0B6620BDD5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99597" y="1498531"/>
            <a:ext cx="8019169" cy="2057676"/>
          </a:xfrm>
          <a:prstGeom prst="rect">
            <a:avLst/>
          </a:prstGeom>
        </p:spPr>
      </p:pic>
      <p:sp>
        <p:nvSpPr>
          <p:cNvPr id="3" name="椭圆 2">
            <a:extLst/>
          </p:cNvPr>
          <p:cNvSpPr/>
          <p:nvPr userDrawn="1"/>
        </p:nvSpPr>
        <p:spPr>
          <a:xfrm>
            <a:off x="4479621" y="3556207"/>
            <a:ext cx="3259120" cy="3259120"/>
          </a:xfrm>
          <a:prstGeom prst="ellipse">
            <a:avLst/>
          </a:prstGeom>
          <a:blipFill dpi="0" rotWithShape="1">
            <a:blip r:embed="rId3" cstate="hqprint">
              <a:alphaModFix amt="1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163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9DFB34-3C0F-4CD1-9BED-14FEB133B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425B7F-F6E3-4F26-A356-9BFD8DFE85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2919774-166F-4DCA-B815-74DB7544F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5DBFA5-63F5-4883-BBF7-623A8A0DA4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4B30E7-1868-4501-81C2-6AE458BE9767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7EAB1C8-2451-4AFA-AF31-C1AC70D45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3031491-E34D-4EBB-A1AD-BCC3601B1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44D9B8-37DB-4B8A-9D84-BFE35138AF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0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42E12E-20C0-468D-AF37-288C420F9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858018E-734D-411E-9019-1C4802262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8BBC7C-AD8A-4507-A1D9-90CDD4368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7D045D4-49D7-47F8-B4E2-3375E0EE6F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01FE52C-75CF-4DD5-9C8C-DF5DD456A2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094313C-B4EC-4092-9C13-C75B8EEA4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4B30E7-1868-4501-81C2-6AE458BE9767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75BB2B1-887E-4882-B7E8-132ACF958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EE31B0B-A84E-481F-A07C-7A2B3EB13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44D9B8-37DB-4B8A-9D84-BFE35138AF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33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BA8482-F363-4499-966F-CE9030A0D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1AB5C26-3ED9-4028-BD17-5D1D527F79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4B30E7-1868-4501-81C2-6AE458BE9767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A107485-92A2-4D57-B05B-CE3BD1168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801EF99-0974-49A9-800B-777E531D0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44D9B8-37DB-4B8A-9D84-BFE35138AF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1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53EFC17-A72A-40E1-AC05-92B3E6B4F5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4B30E7-1868-4501-81C2-6AE458BE9767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6ED5DF1-EB3A-4176-8892-A53D7DAD2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8A7DD-E125-49D2-A98A-2689FA267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44D9B8-37DB-4B8A-9D84-BFE35138AF5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椭圆 4">
            <a:extLst/>
          </p:cNvPr>
          <p:cNvSpPr/>
          <p:nvPr userDrawn="1"/>
        </p:nvSpPr>
        <p:spPr>
          <a:xfrm>
            <a:off x="4479621" y="3556207"/>
            <a:ext cx="3259120" cy="3259120"/>
          </a:xfrm>
          <a:prstGeom prst="ellipse">
            <a:avLst/>
          </a:prstGeom>
          <a:blipFill dpi="0" rotWithShape="1">
            <a:blip r:embed="rId2" cstate="hqprint">
              <a:alphaModFix amt="1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504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F869F3-9917-46D3-B443-D8251EE7C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747DAC-A2FA-44F6-AB29-30D1EF454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11900B3-F02D-40C9-9531-55672B23E1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25911B8-D0F9-4D7B-A840-F52F27DED3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4B30E7-1868-4501-81C2-6AE458BE9767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30DD08B-EDFF-4114-83A2-BCE8DF17B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C06A854-944E-42D6-B868-2A623922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44D9B8-37DB-4B8A-9D84-BFE35138AF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84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7CBD53-D317-4FCE-986B-9E7B412A8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CAA9784-222C-4CDF-9B82-BCB4680B38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FAE52A0-A5C4-4AB8-8312-735C81285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D77C88A-46CD-466E-823E-FA254E5237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4B30E7-1868-4501-81C2-6AE458BE9767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467CE78-7D7E-4F42-A930-A11ED9926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26295E-C431-41B3-A83E-14520610F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44D9B8-37DB-4B8A-9D84-BFE35138AF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71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F1878C-B92A-4A8A-8C8B-0B9AE638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187D425-BB43-4C89-B51E-F8C3BD62F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94AEEF-4264-4DFB-AF56-B15592DD6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4B30E7-1868-4501-81C2-6AE458BE9767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C5FDEA-4724-4551-B052-0671A0551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EF7B36-B8CF-4988-B38F-C12115B4E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44D9B8-37DB-4B8A-9D84-BFE35138AF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77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C21B834-2F2B-43ED-9B87-0EF48FD6BC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75FE0E1-C86F-4AAA-9C40-8408EFCFB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DC38E4-87CA-40D6-BF8B-8EF585AA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4B30E7-1868-4501-81C2-6AE458BE9767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386D2BE-8133-4384-BDE2-585383CBE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966BA0-6E14-4121-B90B-4F2E7305F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44D9B8-37DB-4B8A-9D84-BFE35138AF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49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3E0B41-18D2-414C-AB2B-957BE3293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A8CA67-C029-4E2C-B390-5263585F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2BA599-FDCF-4386-972A-8C2EC70F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4B30E7-1868-4501-81C2-6AE458BE9767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8B1F6A-6785-42CC-9A4A-CF2D678CD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2B14C09-3DC7-4E87-A461-88C8A73E1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44D9B8-37DB-4B8A-9D84-BFE35138AF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377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4E20AC0-FDA6-4822-AC02-6A853B8EDA2A}"/>
              </a:ext>
            </a:extLst>
          </p:cNvPr>
          <p:cNvGrpSpPr/>
          <p:nvPr userDrawn="1"/>
        </p:nvGrpSpPr>
        <p:grpSpPr>
          <a:xfrm>
            <a:off x="985422" y="979435"/>
            <a:ext cx="10238912" cy="4401980"/>
            <a:chOff x="976544" y="429019"/>
            <a:chExt cx="10238912" cy="440198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E0CAE1B-02D0-4F7E-B35F-EBDC0821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544" y="429019"/>
              <a:ext cx="10238912" cy="44019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715AA09-B5CC-4EF1-97F5-884E5C7A0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056" y="3478431"/>
              <a:ext cx="1349442" cy="13424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C1320A-9FA4-45AF-BF81-A01A4A779948}"/>
                </a:ext>
              </a:extLst>
            </p:cNvPr>
            <p:cNvSpPr txBox="1"/>
            <p:nvPr/>
          </p:nvSpPr>
          <p:spPr>
            <a:xfrm>
              <a:off x="2361498" y="3888046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>
                  <a:solidFill>
                    <a:srgbClr val="244290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课程顾问微信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A844471-D18B-4F75-AF4C-64DF14A4B2BF}"/>
                </a:ext>
              </a:extLst>
            </p:cNvPr>
            <p:cNvSpPr txBox="1"/>
            <p:nvPr/>
          </p:nvSpPr>
          <p:spPr>
            <a:xfrm>
              <a:off x="1962001" y="4301573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4FBCBF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18610241709</a:t>
              </a:r>
              <a:endParaRPr lang="zh-CN" altLang="en-US" sz="2800" dirty="0">
                <a:solidFill>
                  <a:srgbClr val="4FBCBF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262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E851FBC-73B5-43D2-89F9-CFF3B2AFB7F3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4FFEBF-94D7-4BCA-88C4-6EFE395FB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7810" y="2320992"/>
            <a:ext cx="957155" cy="219475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B8199F-2A0C-42FC-AFBC-F3C0791F62F1}"/>
              </a:ext>
            </a:extLst>
          </p:cNvPr>
          <p:cNvSpPr/>
          <p:nvPr userDrawn="1"/>
        </p:nvSpPr>
        <p:spPr>
          <a:xfrm>
            <a:off x="542692" y="1533292"/>
            <a:ext cx="3791416" cy="3791416"/>
          </a:xfrm>
          <a:prstGeom prst="ellipse">
            <a:avLst/>
          </a:prstGeom>
          <a:blipFill dpi="0" rotWithShape="1">
            <a:blip r:embed="rId3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582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CD5BC7EE-022A-4CCB-AD80-D06AD71DAE76}"/>
              </a:ext>
            </a:extLst>
          </p:cNvPr>
          <p:cNvSpPr/>
          <p:nvPr userDrawn="1"/>
        </p:nvSpPr>
        <p:spPr>
          <a:xfrm>
            <a:off x="7878674" y="1533292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ADD39FA-B888-478E-8E0D-FF4B2E082D86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C21AEEE3-81F5-4F71-B1CA-45BB1E43DB5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E64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0391FC-56CD-45C7-AFFC-7D97EEAB719A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二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DB287435-DC74-4965-9272-E41025F66E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</p:spTree>
    <p:extLst>
      <p:ext uri="{BB962C8B-B14F-4D97-AF65-F5344CB8AC3E}">
        <p14:creationId xmlns:p14="http://schemas.microsoft.com/office/powerpoint/2010/main" val="430273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1AE13ABF-A83A-438B-9718-A8C3D2287995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EECB6C"/>
          </a:solidFill>
        </p:grpSpPr>
        <p:sp>
          <p:nvSpPr>
            <p:cNvPr id="9" name="流程图: 手动操作 8">
              <a:extLst>
                <a:ext uri="{FF2B5EF4-FFF2-40B4-BE49-F238E27FC236}">
                  <a16:creationId xmlns:a16="http://schemas.microsoft.com/office/drawing/2014/main" id="{1519AE74-34E2-47D5-882F-92C40CB8F0F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75778EC-9FAE-447A-AD40-28FA2904B246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三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8110440" y="71785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3987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131415" y="1518438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782881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四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09081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535019" y="211836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CF9B38B-40BB-4CA5-90A8-2B543A6E2B18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1B064"/>
          </a:solidFill>
        </p:grpSpPr>
        <p:sp>
          <p:nvSpPr>
            <p:cNvPr id="13" name="流程图: 手动操作 12">
              <a:extLst>
                <a:ext uri="{FF2B5EF4-FFF2-40B4-BE49-F238E27FC236}">
                  <a16:creationId xmlns:a16="http://schemas.microsoft.com/office/drawing/2014/main" id="{D9653256-ABF4-4C2A-BF2F-61B11109C155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F49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974E6D1-0EA0-4DE0-A132-2DD3E678F764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五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5024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2574026" y="1820418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EA53858-9D4A-445B-9DF3-0B4A6E37E990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45A7D1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7EDA187E-E0BF-455F-AD7C-BB9053B23DD8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37565C0-C83F-4591-B3A5-B85C6D047409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六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77559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906E088-618D-4BE0-B59D-2100D4B0C574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866ED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0D72D27C-89D2-4485-8006-986BCA6FA330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755CD93-7B75-4A53-8318-50F3F928A541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七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92536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B7583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八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4385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19E3738-A99F-4C9F-B50F-04769FFA2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F5275DD-9BE8-489E-BA05-54187AC8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445198-FB6E-4ECD-B4BC-2B0937CC4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284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DEB353E-E0BD-4AA3-B184-8503119C817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277" y="6325201"/>
            <a:ext cx="1510749" cy="532799"/>
          </a:xfrm>
          <a:prstGeom prst="rect">
            <a:avLst/>
          </a:prstGeom>
        </p:spPr>
      </p:pic>
      <p:sp>
        <p:nvSpPr>
          <p:cNvPr id="3" name="椭圆 2">
            <a:extLst/>
          </p:cNvPr>
          <p:cNvSpPr/>
          <p:nvPr userDrawn="1"/>
        </p:nvSpPr>
        <p:spPr>
          <a:xfrm>
            <a:off x="4479621" y="3556207"/>
            <a:ext cx="3259120" cy="3259120"/>
          </a:xfrm>
          <a:prstGeom prst="ellipse">
            <a:avLst/>
          </a:prstGeom>
          <a:blipFill dpi="0" rotWithShape="1">
            <a:blip r:embed="rId15" cstate="hqprint">
              <a:alphaModFix amt="1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86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54E793-B933-4738-AC7E-23FDE307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2E5FFA-7618-4A37-A6CE-50564D3D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5479E7-FED2-4352-8EAB-6FE9B36B4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338E1-E9E4-48C7-96A3-502F994B294D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4F4E16-B072-4DBB-88EA-F56F31A39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524E8-C268-49B7-A93E-F3F4094B8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096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6F1CF6DD-3E0C-459B-ACAA-85CCA1004A0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59992" y="926064"/>
          <a:ext cx="10080000" cy="5040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8000">
                  <a:extLst>
                    <a:ext uri="{9D8B030D-6E8A-4147-A177-3AD203B41FA5}">
                      <a16:colId xmlns:a16="http://schemas.microsoft.com/office/drawing/2014/main" val="313458092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70048330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92884658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003350708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87917891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01957219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11934415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812439131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45280068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67282729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109774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夫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355612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394929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783160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22365"/>
                  </a:ext>
                </a:extLst>
              </a:tr>
            </a:tbl>
          </a:graphicData>
        </a:graphic>
      </p:graphicFrame>
      <p:sp>
        <p:nvSpPr>
          <p:cNvPr id="528" name="倒计顶1">
            <a:extLst>
              <a:ext uri="{FF2B5EF4-FFF2-40B4-BE49-F238E27FC236}">
                <a16:creationId xmlns:a16="http://schemas.microsoft.com/office/drawing/2014/main" id="{0FEE058B-EFE6-43A0-882B-083E21EBFA80}"/>
              </a:ext>
            </a:extLst>
          </p:cNvPr>
          <p:cNvSpPr/>
          <p:nvPr/>
        </p:nvSpPr>
        <p:spPr>
          <a:xfrm>
            <a:off x="3046579" y="6080159"/>
            <a:ext cx="6115050" cy="457200"/>
          </a:xfrm>
          <a:prstGeom prst="roundRect">
            <a:avLst>
              <a:gd name="adj" fmla="val 14584"/>
            </a:avLst>
          </a:prstGeom>
          <a:solidFill>
            <a:srgbClr val="FF66CC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太" hidden="1">
            <a:extLst>
              <a:ext uri="{FF2B5EF4-FFF2-40B4-BE49-F238E27FC236}">
                <a16:creationId xmlns:a16="http://schemas.microsoft.com/office/drawing/2014/main" id="{6DCEB555-8B93-4006-881F-863191564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1541" y="2109715"/>
            <a:ext cx="2471760" cy="2477008"/>
          </a:xfrm>
          <a:prstGeom prst="rect">
            <a:avLst/>
          </a:prstGeom>
          <a:ln w="76200">
            <a:solidFill>
              <a:schemeClr val="accent4">
                <a:lumMod val="20000"/>
                <a:lumOff val="80000"/>
              </a:schemeClr>
            </a:solidFill>
          </a:ln>
        </p:spPr>
      </p:pic>
      <p:sp>
        <p:nvSpPr>
          <p:cNvPr id="7" name="答案按钮">
            <a:hlinkClick r:id="rId4" action="ppaction://hlinksldjump"/>
            <a:extLst>
              <a:ext uri="{FF2B5EF4-FFF2-40B4-BE49-F238E27FC236}">
                <a16:creationId xmlns:a16="http://schemas.microsoft.com/office/drawing/2014/main" id="{84FC04E5-F9FB-455A-AB20-82F44D5CE9B9}"/>
              </a:ext>
            </a:extLst>
          </p:cNvPr>
          <p:cNvSpPr/>
          <p:nvPr/>
        </p:nvSpPr>
        <p:spPr>
          <a:xfrm>
            <a:off x="3046579" y="1990292"/>
            <a:ext cx="1065133" cy="88958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倒计顶1">
            <a:extLst>
              <a:ext uri="{FF2B5EF4-FFF2-40B4-BE49-F238E27FC236}">
                <a16:creationId xmlns:a16="http://schemas.microsoft.com/office/drawing/2014/main" id="{B0E468BA-5341-4B74-BCB1-96A4EE3B5895}"/>
              </a:ext>
            </a:extLst>
          </p:cNvPr>
          <p:cNvSpPr/>
          <p:nvPr/>
        </p:nvSpPr>
        <p:spPr>
          <a:xfrm>
            <a:off x="3129782" y="6120500"/>
            <a:ext cx="5948643" cy="380720"/>
          </a:xfrm>
          <a:prstGeom prst="roundRect">
            <a:avLst>
              <a:gd name="adj" fmla="val 145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771E971-2A06-4E19-89C6-F0977352B582}"/>
              </a:ext>
            </a:extLst>
          </p:cNvPr>
          <p:cNvGrpSpPr/>
          <p:nvPr/>
        </p:nvGrpSpPr>
        <p:grpSpPr>
          <a:xfrm>
            <a:off x="1245705" y="395978"/>
            <a:ext cx="9753599" cy="430695"/>
            <a:chOff x="1245705" y="395978"/>
            <a:chExt cx="9753599" cy="430695"/>
          </a:xfrm>
          <a:solidFill>
            <a:schemeClr val="bg2"/>
          </a:solidFill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1D3CA49F-8593-47D2-97D5-EB0087F7C5A6}"/>
                </a:ext>
              </a:extLst>
            </p:cNvPr>
            <p:cNvSpPr/>
            <p:nvPr/>
          </p:nvSpPr>
          <p:spPr>
            <a:xfrm>
              <a:off x="124570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7195267F-3DF8-428B-BF7A-C306D131342C}"/>
                </a:ext>
              </a:extLst>
            </p:cNvPr>
            <p:cNvSpPr/>
            <p:nvPr/>
          </p:nvSpPr>
          <p:spPr>
            <a:xfrm>
              <a:off x="10330070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10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984CF181-1F3B-45D3-844B-2EDA0F083B2E}"/>
                </a:ext>
              </a:extLst>
            </p:cNvPr>
            <p:cNvSpPr/>
            <p:nvPr/>
          </p:nvSpPr>
          <p:spPr>
            <a:xfrm>
              <a:off x="225507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2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EE7BAC36-9B06-43B5-98B8-3D38426927F8}"/>
                </a:ext>
              </a:extLst>
            </p:cNvPr>
            <p:cNvSpPr/>
            <p:nvPr/>
          </p:nvSpPr>
          <p:spPr>
            <a:xfrm>
              <a:off x="326445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3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064F52E7-8864-4E63-9444-3F496D90264F}"/>
                </a:ext>
              </a:extLst>
            </p:cNvPr>
            <p:cNvSpPr/>
            <p:nvPr/>
          </p:nvSpPr>
          <p:spPr>
            <a:xfrm>
              <a:off x="427382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4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85AF0EEF-CF37-489A-8DC1-6541548EFF2E}"/>
                </a:ext>
              </a:extLst>
            </p:cNvPr>
            <p:cNvSpPr/>
            <p:nvPr/>
          </p:nvSpPr>
          <p:spPr>
            <a:xfrm>
              <a:off x="5283201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5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E8B1A117-9F51-4799-91E9-A3D761B4F116}"/>
                </a:ext>
              </a:extLst>
            </p:cNvPr>
            <p:cNvSpPr/>
            <p:nvPr/>
          </p:nvSpPr>
          <p:spPr>
            <a:xfrm>
              <a:off x="629257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6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42436799-7738-4C3C-A9C5-971813C285B7}"/>
                </a:ext>
              </a:extLst>
            </p:cNvPr>
            <p:cNvSpPr/>
            <p:nvPr/>
          </p:nvSpPr>
          <p:spPr>
            <a:xfrm>
              <a:off x="730194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7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15B2CC9D-9879-4795-B905-24C539ED819F}"/>
                </a:ext>
              </a:extLst>
            </p:cNvPr>
            <p:cNvSpPr/>
            <p:nvPr/>
          </p:nvSpPr>
          <p:spPr>
            <a:xfrm>
              <a:off x="831132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8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BD384144-BD98-4B50-9CF0-4D9C6EB007E4}"/>
                </a:ext>
              </a:extLst>
            </p:cNvPr>
            <p:cNvSpPr/>
            <p:nvPr/>
          </p:nvSpPr>
          <p:spPr>
            <a:xfrm>
              <a:off x="932069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9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4EB68D3A-2808-4507-8CC8-E6E34EB7CCE7}"/>
              </a:ext>
            </a:extLst>
          </p:cNvPr>
          <p:cNvGrpSpPr/>
          <p:nvPr/>
        </p:nvGrpSpPr>
        <p:grpSpPr>
          <a:xfrm>
            <a:off x="379832" y="1116496"/>
            <a:ext cx="583097" cy="4625007"/>
            <a:chOff x="291546" y="1126435"/>
            <a:chExt cx="583097" cy="4625007"/>
          </a:xfrm>
          <a:solidFill>
            <a:schemeClr val="bg2"/>
          </a:solidFill>
        </p:grpSpPr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1491A5F6-07A7-4039-B314-FBFD2F0552E3}"/>
                </a:ext>
              </a:extLst>
            </p:cNvPr>
            <p:cNvSpPr/>
            <p:nvPr/>
          </p:nvSpPr>
          <p:spPr>
            <a:xfrm>
              <a:off x="291548" y="11264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A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58DF09AA-EB01-4553-AAFA-665B00198954}"/>
                </a:ext>
              </a:extLst>
            </p:cNvPr>
            <p:cNvSpPr/>
            <p:nvPr/>
          </p:nvSpPr>
          <p:spPr>
            <a:xfrm>
              <a:off x="291548" y="215347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B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矩形: 圆角 39">
              <a:extLst>
                <a:ext uri="{FF2B5EF4-FFF2-40B4-BE49-F238E27FC236}">
                  <a16:creationId xmlns:a16="http://schemas.microsoft.com/office/drawing/2014/main" id="{B96E7DC1-E7E5-4EF4-A95A-F7FC9178BAC0}"/>
                </a:ext>
              </a:extLst>
            </p:cNvPr>
            <p:cNvSpPr/>
            <p:nvPr/>
          </p:nvSpPr>
          <p:spPr>
            <a:xfrm>
              <a:off x="291547" y="315401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C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75521164-B443-46ED-AA86-8D7965D65FD1}"/>
                </a:ext>
              </a:extLst>
            </p:cNvPr>
            <p:cNvSpPr/>
            <p:nvPr/>
          </p:nvSpPr>
          <p:spPr>
            <a:xfrm>
              <a:off x="291546" y="41661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D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矩形: 圆角 41">
              <a:extLst>
                <a:ext uri="{FF2B5EF4-FFF2-40B4-BE49-F238E27FC236}">
                  <a16:creationId xmlns:a16="http://schemas.microsoft.com/office/drawing/2014/main" id="{3D10903C-0CC3-4A2C-BE56-9F27DB5BFDA9}"/>
                </a:ext>
              </a:extLst>
            </p:cNvPr>
            <p:cNvSpPr/>
            <p:nvPr/>
          </p:nvSpPr>
          <p:spPr>
            <a:xfrm>
              <a:off x="291546" y="516834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E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477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"/>
    </mc:Choice>
    <mc:Fallback xmlns="">
      <p:transition advClick="0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hlinkClick r:id="" action="ppaction://noaction"/>
            <a:extLst>
              <a:ext uri="{FF2B5EF4-FFF2-40B4-BE49-F238E27FC236}">
                <a16:creationId xmlns:a16="http://schemas.microsoft.com/office/drawing/2014/main" id="{37CCC6EF-2B5D-4F47-A346-59B8AF60A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82" r="6082"/>
          <a:stretch/>
        </p:blipFill>
        <p:spPr>
          <a:xfrm>
            <a:off x="3318370" y="1736698"/>
            <a:ext cx="5440620" cy="333480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98588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ADFDEB1D-42D3-4A30-9969-7FAF1BFD56F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59992" y="926064"/>
          <a:ext cx="10080000" cy="5040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8000">
                  <a:extLst>
                    <a:ext uri="{9D8B030D-6E8A-4147-A177-3AD203B41FA5}">
                      <a16:colId xmlns:a16="http://schemas.microsoft.com/office/drawing/2014/main" val="313458092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70048330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92884658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003350708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87917891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01957219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11934415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812439131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45280068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67282729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109774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夫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355612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394929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783160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天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22365"/>
                  </a:ext>
                </a:extLst>
              </a:tr>
            </a:tbl>
          </a:graphicData>
        </a:graphic>
      </p:graphicFrame>
      <p:pic>
        <p:nvPicPr>
          <p:cNvPr id="5" name="图片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FACEC86-DD0D-46E6-98E5-0B633EC44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993" y="5995621"/>
            <a:ext cx="1214834" cy="767456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6DF041E-039C-43E1-84EF-1FADBF89F251}"/>
              </a:ext>
            </a:extLst>
          </p:cNvPr>
          <p:cNvSpPr/>
          <p:nvPr/>
        </p:nvSpPr>
        <p:spPr>
          <a:xfrm>
            <a:off x="4474150" y="1809588"/>
            <a:ext cx="3258766" cy="3104153"/>
          </a:xfrm>
          <a:prstGeom prst="roundRect">
            <a:avLst>
              <a:gd name="adj" fmla="val 5385"/>
            </a:avLst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DD2AB0E-EE9F-4B2A-9A33-62BFA2A562C8}"/>
              </a:ext>
            </a:extLst>
          </p:cNvPr>
          <p:cNvGrpSpPr/>
          <p:nvPr/>
        </p:nvGrpSpPr>
        <p:grpSpPr>
          <a:xfrm>
            <a:off x="4908039" y="2065478"/>
            <a:ext cx="2492658" cy="2517028"/>
            <a:chOff x="4908039" y="2065478"/>
            <a:chExt cx="2492658" cy="2517028"/>
          </a:xfrm>
          <a:solidFill>
            <a:srgbClr val="00B050"/>
          </a:solidFill>
        </p:grpSpPr>
        <p:grpSp>
          <p:nvGrpSpPr>
            <p:cNvPr id="7" name="夫组合">
              <a:extLst>
                <a:ext uri="{FF2B5EF4-FFF2-40B4-BE49-F238E27FC236}">
                  <a16:creationId xmlns:a16="http://schemas.microsoft.com/office/drawing/2014/main" id="{FBCD26A0-1B5E-4195-9DBD-A4F37D29FDE3}"/>
                </a:ext>
              </a:extLst>
            </p:cNvPr>
            <p:cNvGrpSpPr/>
            <p:nvPr/>
          </p:nvGrpSpPr>
          <p:grpSpPr>
            <a:xfrm>
              <a:off x="4908039" y="2065478"/>
              <a:ext cx="2492658" cy="2486958"/>
              <a:chOff x="2093843" y="1742661"/>
              <a:chExt cx="3036621" cy="3029678"/>
            </a:xfrm>
            <a:grpFill/>
          </p:grpSpPr>
          <p:sp>
            <p:nvSpPr>
              <p:cNvPr id="9" name="夫3">
                <a:extLst>
                  <a:ext uri="{FF2B5EF4-FFF2-40B4-BE49-F238E27FC236}">
                    <a16:creationId xmlns:a16="http://schemas.microsoft.com/office/drawing/2014/main" id="{0E34CB96-6888-40B1-BC44-767C978C7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3843" y="1742661"/>
                <a:ext cx="1447142" cy="3029678"/>
              </a:xfrm>
              <a:custGeom>
                <a:avLst/>
                <a:gdLst>
                  <a:gd name="T0" fmla="*/ 130 w 183"/>
                  <a:gd name="T1" fmla="*/ 203 h 256"/>
                  <a:gd name="T2" fmla="*/ 104 w 183"/>
                  <a:gd name="T3" fmla="*/ 222 h 256"/>
                  <a:gd name="T4" fmla="*/ 77 w 183"/>
                  <a:gd name="T5" fmla="*/ 237 h 256"/>
                  <a:gd name="T6" fmla="*/ 48 w 183"/>
                  <a:gd name="T7" fmla="*/ 246 h 256"/>
                  <a:gd name="T8" fmla="*/ 26 w 183"/>
                  <a:gd name="T9" fmla="*/ 253 h 256"/>
                  <a:gd name="T10" fmla="*/ 15 w 183"/>
                  <a:gd name="T11" fmla="*/ 256 h 256"/>
                  <a:gd name="T12" fmla="*/ 7 w 183"/>
                  <a:gd name="T13" fmla="*/ 256 h 256"/>
                  <a:gd name="T14" fmla="*/ 0 w 183"/>
                  <a:gd name="T15" fmla="*/ 256 h 256"/>
                  <a:gd name="T16" fmla="*/ 0 w 183"/>
                  <a:gd name="T17" fmla="*/ 253 h 256"/>
                  <a:gd name="T18" fmla="*/ 2 w 183"/>
                  <a:gd name="T19" fmla="*/ 250 h 256"/>
                  <a:gd name="T20" fmla="*/ 7 w 183"/>
                  <a:gd name="T21" fmla="*/ 246 h 256"/>
                  <a:gd name="T22" fmla="*/ 18 w 183"/>
                  <a:gd name="T23" fmla="*/ 243 h 256"/>
                  <a:gd name="T24" fmla="*/ 40 w 183"/>
                  <a:gd name="T25" fmla="*/ 234 h 256"/>
                  <a:gd name="T26" fmla="*/ 66 w 183"/>
                  <a:gd name="T27" fmla="*/ 219 h 256"/>
                  <a:gd name="T28" fmla="*/ 88 w 183"/>
                  <a:gd name="T29" fmla="*/ 203 h 256"/>
                  <a:gd name="T30" fmla="*/ 108 w 183"/>
                  <a:gd name="T31" fmla="*/ 185 h 256"/>
                  <a:gd name="T32" fmla="*/ 121 w 183"/>
                  <a:gd name="T33" fmla="*/ 166 h 256"/>
                  <a:gd name="T34" fmla="*/ 132 w 183"/>
                  <a:gd name="T35" fmla="*/ 145 h 256"/>
                  <a:gd name="T36" fmla="*/ 139 w 183"/>
                  <a:gd name="T37" fmla="*/ 117 h 256"/>
                  <a:gd name="T38" fmla="*/ 141 w 183"/>
                  <a:gd name="T39" fmla="*/ 83 h 256"/>
                  <a:gd name="T40" fmla="*/ 143 w 183"/>
                  <a:gd name="T41" fmla="*/ 52 h 256"/>
                  <a:gd name="T42" fmla="*/ 141 w 183"/>
                  <a:gd name="T43" fmla="*/ 34 h 256"/>
                  <a:gd name="T44" fmla="*/ 141 w 183"/>
                  <a:gd name="T45" fmla="*/ 22 h 256"/>
                  <a:gd name="T46" fmla="*/ 139 w 183"/>
                  <a:gd name="T47" fmla="*/ 15 h 256"/>
                  <a:gd name="T48" fmla="*/ 132 w 183"/>
                  <a:gd name="T49" fmla="*/ 12 h 256"/>
                  <a:gd name="T50" fmla="*/ 130 w 183"/>
                  <a:gd name="T51" fmla="*/ 6 h 256"/>
                  <a:gd name="T52" fmla="*/ 132 w 183"/>
                  <a:gd name="T53" fmla="*/ 3 h 256"/>
                  <a:gd name="T54" fmla="*/ 135 w 183"/>
                  <a:gd name="T55" fmla="*/ 0 h 256"/>
                  <a:gd name="T56" fmla="*/ 141 w 183"/>
                  <a:gd name="T57" fmla="*/ 0 h 256"/>
                  <a:gd name="T58" fmla="*/ 150 w 183"/>
                  <a:gd name="T59" fmla="*/ 0 h 256"/>
                  <a:gd name="T60" fmla="*/ 161 w 183"/>
                  <a:gd name="T61" fmla="*/ 3 h 256"/>
                  <a:gd name="T62" fmla="*/ 170 w 183"/>
                  <a:gd name="T63" fmla="*/ 6 h 256"/>
                  <a:gd name="T64" fmla="*/ 176 w 183"/>
                  <a:gd name="T65" fmla="*/ 6 h 256"/>
                  <a:gd name="T66" fmla="*/ 181 w 183"/>
                  <a:gd name="T67" fmla="*/ 9 h 256"/>
                  <a:gd name="T68" fmla="*/ 183 w 183"/>
                  <a:gd name="T69" fmla="*/ 15 h 256"/>
                  <a:gd name="T70" fmla="*/ 183 w 183"/>
                  <a:gd name="T71" fmla="*/ 22 h 256"/>
                  <a:gd name="T72" fmla="*/ 183 w 183"/>
                  <a:gd name="T73" fmla="*/ 28 h 256"/>
                  <a:gd name="T74" fmla="*/ 181 w 183"/>
                  <a:gd name="T75" fmla="*/ 37 h 256"/>
                  <a:gd name="T76" fmla="*/ 179 w 183"/>
                  <a:gd name="T77" fmla="*/ 49 h 256"/>
                  <a:gd name="T78" fmla="*/ 179 w 183"/>
                  <a:gd name="T79" fmla="*/ 68 h 256"/>
                  <a:gd name="T80" fmla="*/ 174 w 183"/>
                  <a:gd name="T81" fmla="*/ 108 h 256"/>
                  <a:gd name="T82" fmla="*/ 170 w 183"/>
                  <a:gd name="T83" fmla="*/ 139 h 256"/>
                  <a:gd name="T84" fmla="*/ 159 w 183"/>
                  <a:gd name="T85" fmla="*/ 166 h 256"/>
                  <a:gd name="T86" fmla="*/ 146 w 183"/>
                  <a:gd name="T87" fmla="*/ 185 h 256"/>
                  <a:gd name="T88" fmla="*/ 141 w 183"/>
                  <a:gd name="T89" fmla="*/ 191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3" h="256">
                    <a:moveTo>
                      <a:pt x="141" y="191"/>
                    </a:moveTo>
                    <a:lnTo>
                      <a:pt x="130" y="203"/>
                    </a:lnTo>
                    <a:lnTo>
                      <a:pt x="117" y="213"/>
                    </a:lnTo>
                    <a:lnTo>
                      <a:pt x="104" y="222"/>
                    </a:lnTo>
                    <a:lnTo>
                      <a:pt x="90" y="231"/>
                    </a:lnTo>
                    <a:lnTo>
                      <a:pt x="77" y="237"/>
                    </a:lnTo>
                    <a:lnTo>
                      <a:pt x="62" y="240"/>
                    </a:lnTo>
                    <a:lnTo>
                      <a:pt x="48" y="246"/>
                    </a:lnTo>
                    <a:lnTo>
                      <a:pt x="33" y="250"/>
                    </a:lnTo>
                    <a:lnTo>
                      <a:pt x="26" y="253"/>
                    </a:lnTo>
                    <a:lnTo>
                      <a:pt x="20" y="253"/>
                    </a:lnTo>
                    <a:lnTo>
                      <a:pt x="15" y="256"/>
                    </a:lnTo>
                    <a:lnTo>
                      <a:pt x="9" y="256"/>
                    </a:lnTo>
                    <a:lnTo>
                      <a:pt x="7" y="256"/>
                    </a:lnTo>
                    <a:lnTo>
                      <a:pt x="2" y="256"/>
                    </a:lnTo>
                    <a:lnTo>
                      <a:pt x="0" y="256"/>
                    </a:lnTo>
                    <a:lnTo>
                      <a:pt x="0" y="256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2" y="250"/>
                    </a:lnTo>
                    <a:lnTo>
                      <a:pt x="4" y="250"/>
                    </a:lnTo>
                    <a:lnTo>
                      <a:pt x="7" y="246"/>
                    </a:lnTo>
                    <a:lnTo>
                      <a:pt x="13" y="246"/>
                    </a:lnTo>
                    <a:lnTo>
                      <a:pt x="18" y="243"/>
                    </a:lnTo>
                    <a:lnTo>
                      <a:pt x="24" y="240"/>
                    </a:lnTo>
                    <a:lnTo>
                      <a:pt x="40" y="234"/>
                    </a:lnTo>
                    <a:lnTo>
                      <a:pt x="53" y="225"/>
                    </a:lnTo>
                    <a:lnTo>
                      <a:pt x="66" y="219"/>
                    </a:lnTo>
                    <a:lnTo>
                      <a:pt x="77" y="213"/>
                    </a:lnTo>
                    <a:lnTo>
                      <a:pt x="88" y="203"/>
                    </a:lnTo>
                    <a:lnTo>
                      <a:pt x="99" y="194"/>
                    </a:lnTo>
                    <a:lnTo>
                      <a:pt x="108" y="185"/>
                    </a:lnTo>
                    <a:lnTo>
                      <a:pt x="117" y="179"/>
                    </a:lnTo>
                    <a:lnTo>
                      <a:pt x="121" y="166"/>
                    </a:lnTo>
                    <a:lnTo>
                      <a:pt x="128" y="157"/>
                    </a:lnTo>
                    <a:lnTo>
                      <a:pt x="132" y="145"/>
                    </a:lnTo>
                    <a:lnTo>
                      <a:pt x="137" y="133"/>
                    </a:lnTo>
                    <a:lnTo>
                      <a:pt x="139" y="117"/>
                    </a:lnTo>
                    <a:lnTo>
                      <a:pt x="141" y="102"/>
                    </a:lnTo>
                    <a:lnTo>
                      <a:pt x="141" y="83"/>
                    </a:lnTo>
                    <a:lnTo>
                      <a:pt x="143" y="62"/>
                    </a:lnTo>
                    <a:lnTo>
                      <a:pt x="143" y="52"/>
                    </a:lnTo>
                    <a:lnTo>
                      <a:pt x="143" y="43"/>
                    </a:lnTo>
                    <a:lnTo>
                      <a:pt x="141" y="34"/>
                    </a:lnTo>
                    <a:lnTo>
                      <a:pt x="141" y="28"/>
                    </a:lnTo>
                    <a:lnTo>
                      <a:pt x="141" y="22"/>
                    </a:lnTo>
                    <a:lnTo>
                      <a:pt x="139" y="19"/>
                    </a:lnTo>
                    <a:lnTo>
                      <a:pt x="139" y="15"/>
                    </a:lnTo>
                    <a:lnTo>
                      <a:pt x="137" y="15"/>
                    </a:lnTo>
                    <a:lnTo>
                      <a:pt x="132" y="12"/>
                    </a:lnTo>
                    <a:lnTo>
                      <a:pt x="130" y="9"/>
                    </a:lnTo>
                    <a:lnTo>
                      <a:pt x="130" y="6"/>
                    </a:lnTo>
                    <a:lnTo>
                      <a:pt x="130" y="3"/>
                    </a:lnTo>
                    <a:lnTo>
                      <a:pt x="132" y="3"/>
                    </a:lnTo>
                    <a:lnTo>
                      <a:pt x="132" y="3"/>
                    </a:lnTo>
                    <a:lnTo>
                      <a:pt x="135" y="0"/>
                    </a:lnTo>
                    <a:lnTo>
                      <a:pt x="139" y="0"/>
                    </a:lnTo>
                    <a:lnTo>
                      <a:pt x="141" y="0"/>
                    </a:lnTo>
                    <a:lnTo>
                      <a:pt x="146" y="0"/>
                    </a:lnTo>
                    <a:lnTo>
                      <a:pt x="150" y="0"/>
                    </a:lnTo>
                    <a:lnTo>
                      <a:pt x="154" y="3"/>
                    </a:lnTo>
                    <a:lnTo>
                      <a:pt x="161" y="3"/>
                    </a:lnTo>
                    <a:lnTo>
                      <a:pt x="165" y="3"/>
                    </a:lnTo>
                    <a:lnTo>
                      <a:pt x="170" y="6"/>
                    </a:lnTo>
                    <a:lnTo>
                      <a:pt x="172" y="6"/>
                    </a:lnTo>
                    <a:lnTo>
                      <a:pt x="176" y="6"/>
                    </a:lnTo>
                    <a:lnTo>
                      <a:pt x="179" y="9"/>
                    </a:lnTo>
                    <a:lnTo>
                      <a:pt x="181" y="9"/>
                    </a:lnTo>
                    <a:lnTo>
                      <a:pt x="183" y="12"/>
                    </a:lnTo>
                    <a:lnTo>
                      <a:pt x="183" y="15"/>
                    </a:lnTo>
                    <a:lnTo>
                      <a:pt x="183" y="19"/>
                    </a:lnTo>
                    <a:lnTo>
                      <a:pt x="183" y="22"/>
                    </a:lnTo>
                    <a:lnTo>
                      <a:pt x="183" y="25"/>
                    </a:lnTo>
                    <a:lnTo>
                      <a:pt x="183" y="28"/>
                    </a:lnTo>
                    <a:lnTo>
                      <a:pt x="181" y="31"/>
                    </a:lnTo>
                    <a:lnTo>
                      <a:pt x="181" y="37"/>
                    </a:lnTo>
                    <a:lnTo>
                      <a:pt x="181" y="43"/>
                    </a:lnTo>
                    <a:lnTo>
                      <a:pt x="179" y="49"/>
                    </a:lnTo>
                    <a:lnTo>
                      <a:pt x="179" y="59"/>
                    </a:lnTo>
                    <a:lnTo>
                      <a:pt x="179" y="68"/>
                    </a:lnTo>
                    <a:lnTo>
                      <a:pt x="176" y="89"/>
                    </a:lnTo>
                    <a:lnTo>
                      <a:pt x="174" y="108"/>
                    </a:lnTo>
                    <a:lnTo>
                      <a:pt x="172" y="123"/>
                    </a:lnTo>
                    <a:lnTo>
                      <a:pt x="170" y="139"/>
                    </a:lnTo>
                    <a:lnTo>
                      <a:pt x="165" y="154"/>
                    </a:lnTo>
                    <a:lnTo>
                      <a:pt x="159" y="166"/>
                    </a:lnTo>
                    <a:lnTo>
                      <a:pt x="152" y="179"/>
                    </a:lnTo>
                    <a:lnTo>
                      <a:pt x="146" y="185"/>
                    </a:lnTo>
                    <a:lnTo>
                      <a:pt x="141" y="191"/>
                    </a:lnTo>
                    <a:lnTo>
                      <a:pt x="141" y="191"/>
                    </a:lnTo>
                  </a:path>
                </a:pathLst>
              </a:custGeom>
              <a:grpFill/>
              <a:ln w="19050">
                <a:noFill/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夫2">
                <a:extLst>
                  <a:ext uri="{FF2B5EF4-FFF2-40B4-BE49-F238E27FC236}">
                    <a16:creationId xmlns:a16="http://schemas.microsoft.com/office/drawing/2014/main" id="{5856855E-1127-4ADD-9463-FBEAD675F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7638" y="2795438"/>
                <a:ext cx="2040230" cy="437887"/>
              </a:xfrm>
              <a:custGeom>
                <a:avLst/>
                <a:gdLst>
                  <a:gd name="T0" fmla="*/ 192 w 258"/>
                  <a:gd name="T1" fmla="*/ 3 h 37"/>
                  <a:gd name="T2" fmla="*/ 203 w 258"/>
                  <a:gd name="T3" fmla="*/ 0 h 37"/>
                  <a:gd name="T4" fmla="*/ 211 w 258"/>
                  <a:gd name="T5" fmla="*/ 0 h 37"/>
                  <a:gd name="T6" fmla="*/ 218 w 258"/>
                  <a:gd name="T7" fmla="*/ 0 h 37"/>
                  <a:gd name="T8" fmla="*/ 227 w 258"/>
                  <a:gd name="T9" fmla="*/ 0 h 37"/>
                  <a:gd name="T10" fmla="*/ 242 w 258"/>
                  <a:gd name="T11" fmla="*/ 3 h 37"/>
                  <a:gd name="T12" fmla="*/ 249 w 258"/>
                  <a:gd name="T13" fmla="*/ 6 h 37"/>
                  <a:gd name="T14" fmla="*/ 256 w 258"/>
                  <a:gd name="T15" fmla="*/ 6 h 37"/>
                  <a:gd name="T16" fmla="*/ 258 w 258"/>
                  <a:gd name="T17" fmla="*/ 12 h 37"/>
                  <a:gd name="T18" fmla="*/ 258 w 258"/>
                  <a:gd name="T19" fmla="*/ 15 h 37"/>
                  <a:gd name="T20" fmla="*/ 253 w 258"/>
                  <a:gd name="T21" fmla="*/ 18 h 37"/>
                  <a:gd name="T22" fmla="*/ 249 w 258"/>
                  <a:gd name="T23" fmla="*/ 22 h 37"/>
                  <a:gd name="T24" fmla="*/ 238 w 258"/>
                  <a:gd name="T25" fmla="*/ 22 h 37"/>
                  <a:gd name="T26" fmla="*/ 225 w 258"/>
                  <a:gd name="T27" fmla="*/ 22 h 37"/>
                  <a:gd name="T28" fmla="*/ 209 w 258"/>
                  <a:gd name="T29" fmla="*/ 22 h 37"/>
                  <a:gd name="T30" fmla="*/ 187 w 258"/>
                  <a:gd name="T31" fmla="*/ 25 h 37"/>
                  <a:gd name="T32" fmla="*/ 163 w 258"/>
                  <a:gd name="T33" fmla="*/ 25 h 37"/>
                  <a:gd name="T34" fmla="*/ 134 w 258"/>
                  <a:gd name="T35" fmla="*/ 28 h 37"/>
                  <a:gd name="T36" fmla="*/ 103 w 258"/>
                  <a:gd name="T37" fmla="*/ 31 h 37"/>
                  <a:gd name="T38" fmla="*/ 75 w 258"/>
                  <a:gd name="T39" fmla="*/ 34 h 37"/>
                  <a:gd name="T40" fmla="*/ 53 w 258"/>
                  <a:gd name="T41" fmla="*/ 37 h 37"/>
                  <a:gd name="T42" fmla="*/ 37 w 258"/>
                  <a:gd name="T43" fmla="*/ 37 h 37"/>
                  <a:gd name="T44" fmla="*/ 30 w 258"/>
                  <a:gd name="T45" fmla="*/ 37 h 37"/>
                  <a:gd name="T46" fmla="*/ 15 w 258"/>
                  <a:gd name="T47" fmla="*/ 34 h 37"/>
                  <a:gd name="T48" fmla="*/ 4 w 258"/>
                  <a:gd name="T49" fmla="*/ 31 h 37"/>
                  <a:gd name="T50" fmla="*/ 0 w 258"/>
                  <a:gd name="T51" fmla="*/ 28 h 37"/>
                  <a:gd name="T52" fmla="*/ 0 w 258"/>
                  <a:gd name="T53" fmla="*/ 25 h 37"/>
                  <a:gd name="T54" fmla="*/ 6 w 258"/>
                  <a:gd name="T55" fmla="*/ 25 h 37"/>
                  <a:gd name="T56" fmla="*/ 15 w 258"/>
                  <a:gd name="T57" fmla="*/ 22 h 37"/>
                  <a:gd name="T58" fmla="*/ 30 w 258"/>
                  <a:gd name="T59" fmla="*/ 22 h 37"/>
                  <a:gd name="T60" fmla="*/ 64 w 258"/>
                  <a:gd name="T61" fmla="*/ 18 h 37"/>
                  <a:gd name="T62" fmla="*/ 123 w 258"/>
                  <a:gd name="T63" fmla="*/ 9 h 37"/>
                  <a:gd name="T64" fmla="*/ 159 w 258"/>
                  <a:gd name="T65" fmla="*/ 6 h 37"/>
                  <a:gd name="T66" fmla="*/ 174 w 258"/>
                  <a:gd name="T67" fmla="*/ 3 h 37"/>
                  <a:gd name="T68" fmla="*/ 187 w 258"/>
                  <a:gd name="T69" fmla="*/ 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8" h="37">
                    <a:moveTo>
                      <a:pt x="187" y="3"/>
                    </a:moveTo>
                    <a:lnTo>
                      <a:pt x="192" y="3"/>
                    </a:lnTo>
                    <a:lnTo>
                      <a:pt x="198" y="0"/>
                    </a:lnTo>
                    <a:lnTo>
                      <a:pt x="203" y="0"/>
                    </a:lnTo>
                    <a:lnTo>
                      <a:pt x="207" y="0"/>
                    </a:lnTo>
                    <a:lnTo>
                      <a:pt x="211" y="0"/>
                    </a:lnTo>
                    <a:lnTo>
                      <a:pt x="214" y="0"/>
                    </a:lnTo>
                    <a:lnTo>
                      <a:pt x="218" y="0"/>
                    </a:lnTo>
                    <a:lnTo>
                      <a:pt x="223" y="0"/>
                    </a:lnTo>
                    <a:lnTo>
                      <a:pt x="227" y="0"/>
                    </a:lnTo>
                    <a:lnTo>
                      <a:pt x="234" y="0"/>
                    </a:lnTo>
                    <a:lnTo>
                      <a:pt x="242" y="3"/>
                    </a:lnTo>
                    <a:lnTo>
                      <a:pt x="247" y="3"/>
                    </a:lnTo>
                    <a:lnTo>
                      <a:pt x="249" y="6"/>
                    </a:lnTo>
                    <a:lnTo>
                      <a:pt x="253" y="6"/>
                    </a:lnTo>
                    <a:lnTo>
                      <a:pt x="256" y="6"/>
                    </a:lnTo>
                    <a:lnTo>
                      <a:pt x="258" y="9"/>
                    </a:lnTo>
                    <a:lnTo>
                      <a:pt x="258" y="12"/>
                    </a:lnTo>
                    <a:lnTo>
                      <a:pt x="258" y="15"/>
                    </a:lnTo>
                    <a:lnTo>
                      <a:pt x="258" y="15"/>
                    </a:lnTo>
                    <a:lnTo>
                      <a:pt x="256" y="18"/>
                    </a:lnTo>
                    <a:lnTo>
                      <a:pt x="253" y="18"/>
                    </a:lnTo>
                    <a:lnTo>
                      <a:pt x="251" y="18"/>
                    </a:lnTo>
                    <a:lnTo>
                      <a:pt x="249" y="22"/>
                    </a:lnTo>
                    <a:lnTo>
                      <a:pt x="245" y="22"/>
                    </a:lnTo>
                    <a:lnTo>
                      <a:pt x="238" y="22"/>
                    </a:lnTo>
                    <a:lnTo>
                      <a:pt x="231" y="22"/>
                    </a:lnTo>
                    <a:lnTo>
                      <a:pt x="225" y="22"/>
                    </a:lnTo>
                    <a:lnTo>
                      <a:pt x="218" y="22"/>
                    </a:lnTo>
                    <a:lnTo>
                      <a:pt x="209" y="22"/>
                    </a:lnTo>
                    <a:lnTo>
                      <a:pt x="198" y="25"/>
                    </a:lnTo>
                    <a:lnTo>
                      <a:pt x="187" y="25"/>
                    </a:lnTo>
                    <a:lnTo>
                      <a:pt x="176" y="25"/>
                    </a:lnTo>
                    <a:lnTo>
                      <a:pt x="163" y="25"/>
                    </a:lnTo>
                    <a:lnTo>
                      <a:pt x="150" y="28"/>
                    </a:lnTo>
                    <a:lnTo>
                      <a:pt x="134" y="28"/>
                    </a:lnTo>
                    <a:lnTo>
                      <a:pt x="119" y="28"/>
                    </a:lnTo>
                    <a:lnTo>
                      <a:pt x="103" y="31"/>
                    </a:lnTo>
                    <a:lnTo>
                      <a:pt x="88" y="31"/>
                    </a:lnTo>
                    <a:lnTo>
                      <a:pt x="75" y="34"/>
                    </a:lnTo>
                    <a:lnTo>
                      <a:pt x="64" y="34"/>
                    </a:lnTo>
                    <a:lnTo>
                      <a:pt x="53" y="37"/>
                    </a:lnTo>
                    <a:lnTo>
                      <a:pt x="44" y="37"/>
                    </a:lnTo>
                    <a:lnTo>
                      <a:pt x="37" y="37"/>
                    </a:lnTo>
                    <a:lnTo>
                      <a:pt x="33" y="37"/>
                    </a:lnTo>
                    <a:lnTo>
                      <a:pt x="30" y="37"/>
                    </a:lnTo>
                    <a:lnTo>
                      <a:pt x="19" y="37"/>
                    </a:lnTo>
                    <a:lnTo>
                      <a:pt x="15" y="34"/>
                    </a:lnTo>
                    <a:lnTo>
                      <a:pt x="11" y="34"/>
                    </a:lnTo>
                    <a:lnTo>
                      <a:pt x="4" y="31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25"/>
                    </a:lnTo>
                    <a:lnTo>
                      <a:pt x="6" y="25"/>
                    </a:lnTo>
                    <a:lnTo>
                      <a:pt x="11" y="22"/>
                    </a:lnTo>
                    <a:lnTo>
                      <a:pt x="15" y="22"/>
                    </a:lnTo>
                    <a:lnTo>
                      <a:pt x="24" y="22"/>
                    </a:lnTo>
                    <a:lnTo>
                      <a:pt x="30" y="22"/>
                    </a:lnTo>
                    <a:lnTo>
                      <a:pt x="42" y="18"/>
                    </a:lnTo>
                    <a:lnTo>
                      <a:pt x="64" y="18"/>
                    </a:lnTo>
                    <a:lnTo>
                      <a:pt x="83" y="15"/>
                    </a:lnTo>
                    <a:lnTo>
                      <a:pt x="123" y="9"/>
                    </a:lnTo>
                    <a:lnTo>
                      <a:pt x="143" y="9"/>
                    </a:lnTo>
                    <a:lnTo>
                      <a:pt x="159" y="6"/>
                    </a:lnTo>
                    <a:lnTo>
                      <a:pt x="167" y="6"/>
                    </a:lnTo>
                    <a:lnTo>
                      <a:pt x="174" y="3"/>
                    </a:lnTo>
                    <a:lnTo>
                      <a:pt x="181" y="3"/>
                    </a:lnTo>
                    <a:lnTo>
                      <a:pt x="187" y="3"/>
                    </a:lnTo>
                    <a:lnTo>
                      <a:pt x="187" y="3"/>
                    </a:lnTo>
                  </a:path>
                </a:pathLst>
              </a:custGeom>
              <a:grpFill/>
              <a:ln w="19050">
                <a:noFill/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夫4">
                <a:extLst>
                  <a:ext uri="{FF2B5EF4-FFF2-40B4-BE49-F238E27FC236}">
                    <a16:creationId xmlns:a16="http://schemas.microsoft.com/office/drawing/2014/main" id="{112F7022-6AD8-4CF4-8D3C-A58F148FD2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8392" y="3269331"/>
                <a:ext cx="1882072" cy="1503008"/>
              </a:xfrm>
              <a:custGeom>
                <a:avLst/>
                <a:gdLst>
                  <a:gd name="T0" fmla="*/ 158 w 238"/>
                  <a:gd name="T1" fmla="*/ 127 h 127"/>
                  <a:gd name="T2" fmla="*/ 147 w 238"/>
                  <a:gd name="T3" fmla="*/ 127 h 127"/>
                  <a:gd name="T4" fmla="*/ 143 w 238"/>
                  <a:gd name="T5" fmla="*/ 124 h 127"/>
                  <a:gd name="T6" fmla="*/ 136 w 238"/>
                  <a:gd name="T7" fmla="*/ 124 h 127"/>
                  <a:gd name="T8" fmla="*/ 130 w 238"/>
                  <a:gd name="T9" fmla="*/ 124 h 127"/>
                  <a:gd name="T10" fmla="*/ 123 w 238"/>
                  <a:gd name="T11" fmla="*/ 121 h 127"/>
                  <a:gd name="T12" fmla="*/ 114 w 238"/>
                  <a:gd name="T13" fmla="*/ 114 h 127"/>
                  <a:gd name="T14" fmla="*/ 106 w 238"/>
                  <a:gd name="T15" fmla="*/ 108 h 127"/>
                  <a:gd name="T16" fmla="*/ 99 w 238"/>
                  <a:gd name="T17" fmla="*/ 102 h 127"/>
                  <a:gd name="T18" fmla="*/ 90 w 238"/>
                  <a:gd name="T19" fmla="*/ 96 h 127"/>
                  <a:gd name="T20" fmla="*/ 81 w 238"/>
                  <a:gd name="T21" fmla="*/ 87 h 127"/>
                  <a:gd name="T22" fmla="*/ 68 w 238"/>
                  <a:gd name="T23" fmla="*/ 74 h 127"/>
                  <a:gd name="T24" fmla="*/ 55 w 238"/>
                  <a:gd name="T25" fmla="*/ 62 h 127"/>
                  <a:gd name="T26" fmla="*/ 37 w 238"/>
                  <a:gd name="T27" fmla="*/ 47 h 127"/>
                  <a:gd name="T28" fmla="*/ 19 w 238"/>
                  <a:gd name="T29" fmla="*/ 28 h 127"/>
                  <a:gd name="T30" fmla="*/ 0 w 238"/>
                  <a:gd name="T31" fmla="*/ 10 h 127"/>
                  <a:gd name="T32" fmla="*/ 13 w 238"/>
                  <a:gd name="T33" fmla="*/ 0 h 127"/>
                  <a:gd name="T34" fmla="*/ 30 w 238"/>
                  <a:gd name="T35" fmla="*/ 13 h 127"/>
                  <a:gd name="T36" fmla="*/ 48 w 238"/>
                  <a:gd name="T37" fmla="*/ 25 h 127"/>
                  <a:gd name="T38" fmla="*/ 64 w 238"/>
                  <a:gd name="T39" fmla="*/ 37 h 127"/>
                  <a:gd name="T40" fmla="*/ 79 w 238"/>
                  <a:gd name="T41" fmla="*/ 50 h 127"/>
                  <a:gd name="T42" fmla="*/ 92 w 238"/>
                  <a:gd name="T43" fmla="*/ 62 h 127"/>
                  <a:gd name="T44" fmla="*/ 108 w 238"/>
                  <a:gd name="T45" fmla="*/ 68 h 127"/>
                  <a:gd name="T46" fmla="*/ 121 w 238"/>
                  <a:gd name="T47" fmla="*/ 77 h 127"/>
                  <a:gd name="T48" fmla="*/ 134 w 238"/>
                  <a:gd name="T49" fmla="*/ 84 h 127"/>
                  <a:gd name="T50" fmla="*/ 150 w 238"/>
                  <a:gd name="T51" fmla="*/ 90 h 127"/>
                  <a:gd name="T52" fmla="*/ 165 w 238"/>
                  <a:gd name="T53" fmla="*/ 93 h 127"/>
                  <a:gd name="T54" fmla="*/ 181 w 238"/>
                  <a:gd name="T55" fmla="*/ 99 h 127"/>
                  <a:gd name="T56" fmla="*/ 200 w 238"/>
                  <a:gd name="T57" fmla="*/ 102 h 127"/>
                  <a:gd name="T58" fmla="*/ 209 w 238"/>
                  <a:gd name="T59" fmla="*/ 105 h 127"/>
                  <a:gd name="T60" fmla="*/ 218 w 238"/>
                  <a:gd name="T61" fmla="*/ 108 h 127"/>
                  <a:gd name="T62" fmla="*/ 225 w 238"/>
                  <a:gd name="T63" fmla="*/ 108 h 127"/>
                  <a:gd name="T64" fmla="*/ 229 w 238"/>
                  <a:gd name="T65" fmla="*/ 111 h 127"/>
                  <a:gd name="T66" fmla="*/ 234 w 238"/>
                  <a:gd name="T67" fmla="*/ 114 h 127"/>
                  <a:gd name="T68" fmla="*/ 236 w 238"/>
                  <a:gd name="T69" fmla="*/ 114 h 127"/>
                  <a:gd name="T70" fmla="*/ 238 w 238"/>
                  <a:gd name="T71" fmla="*/ 117 h 127"/>
                  <a:gd name="T72" fmla="*/ 238 w 238"/>
                  <a:gd name="T73" fmla="*/ 117 h 127"/>
                  <a:gd name="T74" fmla="*/ 236 w 238"/>
                  <a:gd name="T75" fmla="*/ 117 h 127"/>
                  <a:gd name="T76" fmla="*/ 234 w 238"/>
                  <a:gd name="T77" fmla="*/ 121 h 127"/>
                  <a:gd name="T78" fmla="*/ 231 w 238"/>
                  <a:gd name="T79" fmla="*/ 121 h 127"/>
                  <a:gd name="T80" fmla="*/ 227 w 238"/>
                  <a:gd name="T81" fmla="*/ 121 h 127"/>
                  <a:gd name="T82" fmla="*/ 222 w 238"/>
                  <a:gd name="T83" fmla="*/ 124 h 127"/>
                  <a:gd name="T84" fmla="*/ 216 w 238"/>
                  <a:gd name="T85" fmla="*/ 124 h 127"/>
                  <a:gd name="T86" fmla="*/ 209 w 238"/>
                  <a:gd name="T87" fmla="*/ 124 h 127"/>
                  <a:gd name="T88" fmla="*/ 203 w 238"/>
                  <a:gd name="T89" fmla="*/ 124 h 127"/>
                  <a:gd name="T90" fmla="*/ 194 w 238"/>
                  <a:gd name="T91" fmla="*/ 124 h 127"/>
                  <a:gd name="T92" fmla="*/ 187 w 238"/>
                  <a:gd name="T93" fmla="*/ 124 h 127"/>
                  <a:gd name="T94" fmla="*/ 181 w 238"/>
                  <a:gd name="T95" fmla="*/ 127 h 127"/>
                  <a:gd name="T96" fmla="*/ 174 w 238"/>
                  <a:gd name="T97" fmla="*/ 127 h 127"/>
                  <a:gd name="T98" fmla="*/ 170 w 238"/>
                  <a:gd name="T99" fmla="*/ 127 h 127"/>
                  <a:gd name="T100" fmla="*/ 165 w 238"/>
                  <a:gd name="T101" fmla="*/ 127 h 127"/>
                  <a:gd name="T102" fmla="*/ 161 w 238"/>
                  <a:gd name="T103" fmla="*/ 127 h 127"/>
                  <a:gd name="T104" fmla="*/ 158 w 238"/>
                  <a:gd name="T105" fmla="*/ 127 h 127"/>
                  <a:gd name="T106" fmla="*/ 158 w 238"/>
                  <a:gd name="T107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38" h="127">
                    <a:moveTo>
                      <a:pt x="158" y="127"/>
                    </a:moveTo>
                    <a:lnTo>
                      <a:pt x="147" y="127"/>
                    </a:lnTo>
                    <a:lnTo>
                      <a:pt x="143" y="124"/>
                    </a:lnTo>
                    <a:lnTo>
                      <a:pt x="136" y="124"/>
                    </a:lnTo>
                    <a:lnTo>
                      <a:pt x="130" y="124"/>
                    </a:lnTo>
                    <a:lnTo>
                      <a:pt x="123" y="121"/>
                    </a:lnTo>
                    <a:lnTo>
                      <a:pt x="114" y="114"/>
                    </a:lnTo>
                    <a:lnTo>
                      <a:pt x="106" y="108"/>
                    </a:lnTo>
                    <a:lnTo>
                      <a:pt x="99" y="102"/>
                    </a:lnTo>
                    <a:lnTo>
                      <a:pt x="90" y="96"/>
                    </a:lnTo>
                    <a:lnTo>
                      <a:pt x="81" y="87"/>
                    </a:lnTo>
                    <a:lnTo>
                      <a:pt x="68" y="74"/>
                    </a:lnTo>
                    <a:lnTo>
                      <a:pt x="55" y="62"/>
                    </a:lnTo>
                    <a:lnTo>
                      <a:pt x="37" y="47"/>
                    </a:lnTo>
                    <a:lnTo>
                      <a:pt x="19" y="28"/>
                    </a:lnTo>
                    <a:lnTo>
                      <a:pt x="0" y="10"/>
                    </a:lnTo>
                    <a:lnTo>
                      <a:pt x="13" y="0"/>
                    </a:lnTo>
                    <a:lnTo>
                      <a:pt x="30" y="13"/>
                    </a:lnTo>
                    <a:lnTo>
                      <a:pt x="48" y="25"/>
                    </a:lnTo>
                    <a:lnTo>
                      <a:pt x="64" y="37"/>
                    </a:lnTo>
                    <a:lnTo>
                      <a:pt x="79" y="50"/>
                    </a:lnTo>
                    <a:lnTo>
                      <a:pt x="92" y="62"/>
                    </a:lnTo>
                    <a:lnTo>
                      <a:pt x="108" y="68"/>
                    </a:lnTo>
                    <a:lnTo>
                      <a:pt x="121" y="77"/>
                    </a:lnTo>
                    <a:lnTo>
                      <a:pt x="134" y="84"/>
                    </a:lnTo>
                    <a:lnTo>
                      <a:pt x="150" y="90"/>
                    </a:lnTo>
                    <a:lnTo>
                      <a:pt x="165" y="93"/>
                    </a:lnTo>
                    <a:lnTo>
                      <a:pt x="181" y="99"/>
                    </a:lnTo>
                    <a:lnTo>
                      <a:pt x="200" y="102"/>
                    </a:lnTo>
                    <a:lnTo>
                      <a:pt x="209" y="105"/>
                    </a:lnTo>
                    <a:lnTo>
                      <a:pt x="218" y="108"/>
                    </a:lnTo>
                    <a:lnTo>
                      <a:pt x="225" y="108"/>
                    </a:lnTo>
                    <a:lnTo>
                      <a:pt x="229" y="111"/>
                    </a:lnTo>
                    <a:lnTo>
                      <a:pt x="234" y="114"/>
                    </a:lnTo>
                    <a:lnTo>
                      <a:pt x="236" y="114"/>
                    </a:lnTo>
                    <a:lnTo>
                      <a:pt x="238" y="117"/>
                    </a:lnTo>
                    <a:lnTo>
                      <a:pt x="238" y="117"/>
                    </a:lnTo>
                    <a:lnTo>
                      <a:pt x="236" y="117"/>
                    </a:lnTo>
                    <a:lnTo>
                      <a:pt x="234" y="121"/>
                    </a:lnTo>
                    <a:lnTo>
                      <a:pt x="231" y="121"/>
                    </a:lnTo>
                    <a:lnTo>
                      <a:pt x="227" y="121"/>
                    </a:lnTo>
                    <a:lnTo>
                      <a:pt x="222" y="124"/>
                    </a:lnTo>
                    <a:lnTo>
                      <a:pt x="216" y="124"/>
                    </a:lnTo>
                    <a:lnTo>
                      <a:pt x="209" y="124"/>
                    </a:lnTo>
                    <a:lnTo>
                      <a:pt x="203" y="124"/>
                    </a:lnTo>
                    <a:lnTo>
                      <a:pt x="194" y="124"/>
                    </a:lnTo>
                    <a:lnTo>
                      <a:pt x="187" y="124"/>
                    </a:lnTo>
                    <a:lnTo>
                      <a:pt x="181" y="127"/>
                    </a:lnTo>
                    <a:lnTo>
                      <a:pt x="174" y="127"/>
                    </a:lnTo>
                    <a:lnTo>
                      <a:pt x="170" y="127"/>
                    </a:lnTo>
                    <a:lnTo>
                      <a:pt x="165" y="127"/>
                    </a:lnTo>
                    <a:lnTo>
                      <a:pt x="161" y="127"/>
                    </a:lnTo>
                    <a:lnTo>
                      <a:pt x="158" y="127"/>
                    </a:lnTo>
                    <a:lnTo>
                      <a:pt x="158" y="127"/>
                    </a:lnTo>
                  </a:path>
                </a:pathLst>
              </a:custGeom>
              <a:grpFill/>
              <a:ln w="19050">
                <a:noFill/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大4">
              <a:extLst>
                <a:ext uri="{FF2B5EF4-FFF2-40B4-BE49-F238E27FC236}">
                  <a16:creationId xmlns:a16="http://schemas.microsoft.com/office/drawing/2014/main" id="{9CA5A179-CED0-4CCE-BE44-68DB4A33B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5442" y="4143573"/>
              <a:ext cx="450053" cy="438933"/>
            </a:xfrm>
            <a:custGeom>
              <a:avLst/>
              <a:gdLst>
                <a:gd name="T0" fmla="*/ 88 w 112"/>
                <a:gd name="T1" fmla="*/ 20 h 84"/>
                <a:gd name="T2" fmla="*/ 100 w 112"/>
                <a:gd name="T3" fmla="*/ 28 h 84"/>
                <a:gd name="T4" fmla="*/ 108 w 112"/>
                <a:gd name="T5" fmla="*/ 36 h 84"/>
                <a:gd name="T6" fmla="*/ 112 w 112"/>
                <a:gd name="T7" fmla="*/ 44 h 84"/>
                <a:gd name="T8" fmla="*/ 112 w 112"/>
                <a:gd name="T9" fmla="*/ 52 h 84"/>
                <a:gd name="T10" fmla="*/ 112 w 112"/>
                <a:gd name="T11" fmla="*/ 64 h 84"/>
                <a:gd name="T12" fmla="*/ 108 w 112"/>
                <a:gd name="T13" fmla="*/ 72 h 84"/>
                <a:gd name="T14" fmla="*/ 104 w 112"/>
                <a:gd name="T15" fmla="*/ 80 h 84"/>
                <a:gd name="T16" fmla="*/ 96 w 112"/>
                <a:gd name="T17" fmla="*/ 80 h 84"/>
                <a:gd name="T18" fmla="*/ 88 w 112"/>
                <a:gd name="T19" fmla="*/ 84 h 84"/>
                <a:gd name="T20" fmla="*/ 80 w 112"/>
                <a:gd name="T21" fmla="*/ 84 h 84"/>
                <a:gd name="T22" fmla="*/ 72 w 112"/>
                <a:gd name="T23" fmla="*/ 80 h 84"/>
                <a:gd name="T24" fmla="*/ 68 w 112"/>
                <a:gd name="T25" fmla="*/ 80 h 84"/>
                <a:gd name="T26" fmla="*/ 64 w 112"/>
                <a:gd name="T27" fmla="*/ 76 h 84"/>
                <a:gd name="T28" fmla="*/ 52 w 112"/>
                <a:gd name="T29" fmla="*/ 68 h 84"/>
                <a:gd name="T30" fmla="*/ 44 w 112"/>
                <a:gd name="T31" fmla="*/ 56 h 84"/>
                <a:gd name="T32" fmla="*/ 28 w 112"/>
                <a:gd name="T33" fmla="*/ 44 h 84"/>
                <a:gd name="T34" fmla="*/ 20 w 112"/>
                <a:gd name="T35" fmla="*/ 36 h 84"/>
                <a:gd name="T36" fmla="*/ 16 w 112"/>
                <a:gd name="T37" fmla="*/ 28 h 84"/>
                <a:gd name="T38" fmla="*/ 8 w 112"/>
                <a:gd name="T39" fmla="*/ 24 h 84"/>
                <a:gd name="T40" fmla="*/ 4 w 112"/>
                <a:gd name="T41" fmla="*/ 20 h 84"/>
                <a:gd name="T42" fmla="*/ 4 w 112"/>
                <a:gd name="T43" fmla="*/ 16 h 84"/>
                <a:gd name="T44" fmla="*/ 0 w 112"/>
                <a:gd name="T45" fmla="*/ 12 h 84"/>
                <a:gd name="T46" fmla="*/ 0 w 112"/>
                <a:gd name="T47" fmla="*/ 8 h 84"/>
                <a:gd name="T48" fmla="*/ 0 w 112"/>
                <a:gd name="T49" fmla="*/ 4 h 84"/>
                <a:gd name="T50" fmla="*/ 4 w 112"/>
                <a:gd name="T51" fmla="*/ 4 h 84"/>
                <a:gd name="T52" fmla="*/ 4 w 112"/>
                <a:gd name="T53" fmla="*/ 4 h 84"/>
                <a:gd name="T54" fmla="*/ 12 w 112"/>
                <a:gd name="T55" fmla="*/ 0 h 84"/>
                <a:gd name="T56" fmla="*/ 24 w 112"/>
                <a:gd name="T57" fmla="*/ 0 h 84"/>
                <a:gd name="T58" fmla="*/ 40 w 112"/>
                <a:gd name="T59" fmla="*/ 4 h 84"/>
                <a:gd name="T60" fmla="*/ 52 w 112"/>
                <a:gd name="T61" fmla="*/ 4 h 84"/>
                <a:gd name="T62" fmla="*/ 68 w 112"/>
                <a:gd name="T63" fmla="*/ 8 h 84"/>
                <a:gd name="T64" fmla="*/ 80 w 112"/>
                <a:gd name="T65" fmla="*/ 16 h 84"/>
                <a:gd name="T66" fmla="*/ 88 w 112"/>
                <a:gd name="T67" fmla="*/ 20 h 84"/>
                <a:gd name="T68" fmla="*/ 88 w 112"/>
                <a:gd name="T69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" h="84">
                  <a:moveTo>
                    <a:pt x="88" y="20"/>
                  </a:moveTo>
                  <a:lnTo>
                    <a:pt x="100" y="28"/>
                  </a:lnTo>
                  <a:lnTo>
                    <a:pt x="108" y="36"/>
                  </a:lnTo>
                  <a:lnTo>
                    <a:pt x="112" y="44"/>
                  </a:lnTo>
                  <a:lnTo>
                    <a:pt x="112" y="52"/>
                  </a:lnTo>
                  <a:lnTo>
                    <a:pt x="112" y="64"/>
                  </a:lnTo>
                  <a:lnTo>
                    <a:pt x="108" y="72"/>
                  </a:lnTo>
                  <a:lnTo>
                    <a:pt x="104" y="80"/>
                  </a:lnTo>
                  <a:lnTo>
                    <a:pt x="96" y="80"/>
                  </a:lnTo>
                  <a:lnTo>
                    <a:pt x="88" y="84"/>
                  </a:lnTo>
                  <a:lnTo>
                    <a:pt x="80" y="84"/>
                  </a:lnTo>
                  <a:lnTo>
                    <a:pt x="72" y="80"/>
                  </a:lnTo>
                  <a:lnTo>
                    <a:pt x="68" y="80"/>
                  </a:lnTo>
                  <a:lnTo>
                    <a:pt x="64" y="76"/>
                  </a:lnTo>
                  <a:lnTo>
                    <a:pt x="52" y="68"/>
                  </a:lnTo>
                  <a:lnTo>
                    <a:pt x="44" y="56"/>
                  </a:lnTo>
                  <a:lnTo>
                    <a:pt x="28" y="44"/>
                  </a:lnTo>
                  <a:lnTo>
                    <a:pt x="20" y="36"/>
                  </a:lnTo>
                  <a:lnTo>
                    <a:pt x="16" y="28"/>
                  </a:lnTo>
                  <a:lnTo>
                    <a:pt x="8" y="24"/>
                  </a:lnTo>
                  <a:lnTo>
                    <a:pt x="4" y="20"/>
                  </a:lnTo>
                  <a:lnTo>
                    <a:pt x="4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12" y="0"/>
                  </a:lnTo>
                  <a:lnTo>
                    <a:pt x="24" y="0"/>
                  </a:lnTo>
                  <a:lnTo>
                    <a:pt x="40" y="4"/>
                  </a:lnTo>
                  <a:lnTo>
                    <a:pt x="52" y="4"/>
                  </a:lnTo>
                  <a:lnTo>
                    <a:pt x="68" y="8"/>
                  </a:lnTo>
                  <a:lnTo>
                    <a:pt x="80" y="16"/>
                  </a:lnTo>
                  <a:lnTo>
                    <a:pt x="88" y="20"/>
                  </a:lnTo>
                  <a:lnTo>
                    <a:pt x="88" y="20"/>
                  </a:lnTo>
                </a:path>
              </a:pathLst>
            </a:custGeom>
            <a:solidFill>
              <a:srgbClr val="FF0000"/>
            </a:solidFill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3695CCA3-21B9-4FCE-B64A-0AFAF157DDFD}"/>
              </a:ext>
            </a:extLst>
          </p:cNvPr>
          <p:cNvGrpSpPr/>
          <p:nvPr/>
        </p:nvGrpSpPr>
        <p:grpSpPr>
          <a:xfrm>
            <a:off x="1245705" y="395978"/>
            <a:ext cx="9753599" cy="430695"/>
            <a:chOff x="1245705" y="395978"/>
            <a:chExt cx="9753599" cy="430695"/>
          </a:xfrm>
          <a:solidFill>
            <a:schemeClr val="bg2"/>
          </a:solidFill>
        </p:grpSpPr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DD688E7E-B8DE-4551-806A-FF2032347BAF}"/>
                </a:ext>
              </a:extLst>
            </p:cNvPr>
            <p:cNvSpPr/>
            <p:nvPr/>
          </p:nvSpPr>
          <p:spPr>
            <a:xfrm>
              <a:off x="124570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AFEC64E0-97DF-4BF9-B495-D77525B9AE52}"/>
                </a:ext>
              </a:extLst>
            </p:cNvPr>
            <p:cNvSpPr/>
            <p:nvPr/>
          </p:nvSpPr>
          <p:spPr>
            <a:xfrm>
              <a:off x="10330070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10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11E16FED-5234-4DCA-B865-8E34F79249FF}"/>
                </a:ext>
              </a:extLst>
            </p:cNvPr>
            <p:cNvSpPr/>
            <p:nvPr/>
          </p:nvSpPr>
          <p:spPr>
            <a:xfrm>
              <a:off x="225507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2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A9390A1B-ECDD-427E-894E-378FC64E2DD3}"/>
                </a:ext>
              </a:extLst>
            </p:cNvPr>
            <p:cNvSpPr/>
            <p:nvPr/>
          </p:nvSpPr>
          <p:spPr>
            <a:xfrm>
              <a:off x="326445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3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8DE017D7-C9B1-48F8-9BD4-F39FE88000AD}"/>
                </a:ext>
              </a:extLst>
            </p:cNvPr>
            <p:cNvSpPr/>
            <p:nvPr/>
          </p:nvSpPr>
          <p:spPr>
            <a:xfrm>
              <a:off x="427382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4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B424455E-F34C-47FF-9380-B2C08C52E5BB}"/>
                </a:ext>
              </a:extLst>
            </p:cNvPr>
            <p:cNvSpPr/>
            <p:nvPr/>
          </p:nvSpPr>
          <p:spPr>
            <a:xfrm>
              <a:off x="5283201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5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BAA705AB-8FA1-4072-95CB-F1C28B5BF8B9}"/>
                </a:ext>
              </a:extLst>
            </p:cNvPr>
            <p:cNvSpPr/>
            <p:nvPr/>
          </p:nvSpPr>
          <p:spPr>
            <a:xfrm>
              <a:off x="629257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6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矩形: 圆角 39">
              <a:extLst>
                <a:ext uri="{FF2B5EF4-FFF2-40B4-BE49-F238E27FC236}">
                  <a16:creationId xmlns:a16="http://schemas.microsoft.com/office/drawing/2014/main" id="{CDE645CF-D0EF-434E-A566-8BAD6CA99CC7}"/>
                </a:ext>
              </a:extLst>
            </p:cNvPr>
            <p:cNvSpPr/>
            <p:nvPr/>
          </p:nvSpPr>
          <p:spPr>
            <a:xfrm>
              <a:off x="730194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7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524B61C1-1AEA-41AD-9B06-5B9B9A344D05}"/>
                </a:ext>
              </a:extLst>
            </p:cNvPr>
            <p:cNvSpPr/>
            <p:nvPr/>
          </p:nvSpPr>
          <p:spPr>
            <a:xfrm>
              <a:off x="831132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8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矩形: 圆角 41">
              <a:extLst>
                <a:ext uri="{FF2B5EF4-FFF2-40B4-BE49-F238E27FC236}">
                  <a16:creationId xmlns:a16="http://schemas.microsoft.com/office/drawing/2014/main" id="{E954E2E4-067B-4161-99D2-158FB1709ECE}"/>
                </a:ext>
              </a:extLst>
            </p:cNvPr>
            <p:cNvSpPr/>
            <p:nvPr/>
          </p:nvSpPr>
          <p:spPr>
            <a:xfrm>
              <a:off x="932069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9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6F486B2D-B9C2-4079-9378-E6EF12B610CF}"/>
              </a:ext>
            </a:extLst>
          </p:cNvPr>
          <p:cNvGrpSpPr/>
          <p:nvPr/>
        </p:nvGrpSpPr>
        <p:grpSpPr>
          <a:xfrm>
            <a:off x="379832" y="1116496"/>
            <a:ext cx="583097" cy="4625007"/>
            <a:chOff x="291546" y="1126435"/>
            <a:chExt cx="583097" cy="4625007"/>
          </a:xfrm>
          <a:solidFill>
            <a:schemeClr val="bg2"/>
          </a:solidFill>
        </p:grpSpPr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id="{B6BC05D7-2ACD-42AD-A7FC-AF2BB5933601}"/>
                </a:ext>
              </a:extLst>
            </p:cNvPr>
            <p:cNvSpPr/>
            <p:nvPr/>
          </p:nvSpPr>
          <p:spPr>
            <a:xfrm>
              <a:off x="291548" y="11264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A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矩形: 圆角 44">
              <a:extLst>
                <a:ext uri="{FF2B5EF4-FFF2-40B4-BE49-F238E27FC236}">
                  <a16:creationId xmlns:a16="http://schemas.microsoft.com/office/drawing/2014/main" id="{34E55B2F-5FC8-44EA-B7F8-5E82EF3F2ED9}"/>
                </a:ext>
              </a:extLst>
            </p:cNvPr>
            <p:cNvSpPr/>
            <p:nvPr/>
          </p:nvSpPr>
          <p:spPr>
            <a:xfrm>
              <a:off x="291548" y="215347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B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矩形: 圆角 45">
              <a:extLst>
                <a:ext uri="{FF2B5EF4-FFF2-40B4-BE49-F238E27FC236}">
                  <a16:creationId xmlns:a16="http://schemas.microsoft.com/office/drawing/2014/main" id="{E268853C-BB1C-4007-924A-6335210E9A72}"/>
                </a:ext>
              </a:extLst>
            </p:cNvPr>
            <p:cNvSpPr/>
            <p:nvPr/>
          </p:nvSpPr>
          <p:spPr>
            <a:xfrm>
              <a:off x="291547" y="315401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C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矩形: 圆角 46">
              <a:extLst>
                <a:ext uri="{FF2B5EF4-FFF2-40B4-BE49-F238E27FC236}">
                  <a16:creationId xmlns:a16="http://schemas.microsoft.com/office/drawing/2014/main" id="{6400EFC3-E1FA-4756-8368-FE558E30FAFE}"/>
                </a:ext>
              </a:extLst>
            </p:cNvPr>
            <p:cNvSpPr/>
            <p:nvPr/>
          </p:nvSpPr>
          <p:spPr>
            <a:xfrm>
              <a:off x="291546" y="41661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D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矩形: 圆角 47">
              <a:extLst>
                <a:ext uri="{FF2B5EF4-FFF2-40B4-BE49-F238E27FC236}">
                  <a16:creationId xmlns:a16="http://schemas.microsoft.com/office/drawing/2014/main" id="{E4A2EDAA-5159-4079-8087-2066D4234042}"/>
                </a:ext>
              </a:extLst>
            </p:cNvPr>
            <p:cNvSpPr/>
            <p:nvPr/>
          </p:nvSpPr>
          <p:spPr>
            <a:xfrm>
              <a:off x="291546" y="516834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E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487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数字1">
            <a:extLst>
              <a:ext uri="{FF2B5EF4-FFF2-40B4-BE49-F238E27FC236}">
                <a16:creationId xmlns:a16="http://schemas.microsoft.com/office/drawing/2014/main" id="{55EFD7E0-AE91-4D2D-9802-6DFEEF77D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793" y="2092519"/>
            <a:ext cx="1003972" cy="1003972"/>
          </a:xfrm>
          <a:prstGeom prst="rect">
            <a:avLst/>
          </a:prstGeom>
        </p:spPr>
      </p:pic>
      <p:pic>
        <p:nvPicPr>
          <p:cNvPr id="5" name="星星1">
            <a:extLst>
              <a:ext uri="{FF2B5EF4-FFF2-40B4-BE49-F238E27FC236}">
                <a16:creationId xmlns:a16="http://schemas.microsoft.com/office/drawing/2014/main" id="{133A6768-F9D2-47A7-9E4B-CD81F2BCC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417" y="1669361"/>
            <a:ext cx="2328290" cy="1869078"/>
          </a:xfrm>
          <a:prstGeom prst="rect">
            <a:avLst/>
          </a:prstGeom>
        </p:spPr>
      </p:pic>
      <p:pic>
        <p:nvPicPr>
          <p:cNvPr id="7" name="star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E8A33C2-ED97-4A24-BDA5-47C708C4E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664" y="5010825"/>
            <a:ext cx="1483056" cy="843188"/>
          </a:xfrm>
          <a:prstGeom prst="rect">
            <a:avLst/>
          </a:prstGeom>
        </p:spPr>
      </p:pic>
      <p:pic>
        <p:nvPicPr>
          <p:cNvPr id="8" name="数字2">
            <a:extLst>
              <a:ext uri="{FF2B5EF4-FFF2-40B4-BE49-F238E27FC236}">
                <a16:creationId xmlns:a16="http://schemas.microsoft.com/office/drawing/2014/main" id="{BE492EF0-1DF5-4C67-81ED-22D1870877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711" y="2007400"/>
            <a:ext cx="1193000" cy="119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95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6F1CF6DD-3E0C-459B-ACAA-85CCA1004A0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59992" y="926064"/>
          <a:ext cx="10080000" cy="5040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8000">
                  <a:extLst>
                    <a:ext uri="{9D8B030D-6E8A-4147-A177-3AD203B41FA5}">
                      <a16:colId xmlns:a16="http://schemas.microsoft.com/office/drawing/2014/main" val="313458092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70048330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92884658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003350708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87917891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01957219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11934415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812439131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45280068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67282729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109774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355612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394929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百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783160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22365"/>
                  </a:ext>
                </a:extLst>
              </a:tr>
            </a:tbl>
          </a:graphicData>
        </a:graphic>
      </p:graphicFrame>
      <p:sp>
        <p:nvSpPr>
          <p:cNvPr id="528" name="倒计顶1">
            <a:extLst>
              <a:ext uri="{FF2B5EF4-FFF2-40B4-BE49-F238E27FC236}">
                <a16:creationId xmlns:a16="http://schemas.microsoft.com/office/drawing/2014/main" id="{0FEE058B-EFE6-43A0-882B-083E21EBFA80}"/>
              </a:ext>
            </a:extLst>
          </p:cNvPr>
          <p:cNvSpPr/>
          <p:nvPr/>
        </p:nvSpPr>
        <p:spPr>
          <a:xfrm>
            <a:off x="3046579" y="6080159"/>
            <a:ext cx="6115050" cy="457200"/>
          </a:xfrm>
          <a:prstGeom prst="roundRect">
            <a:avLst>
              <a:gd name="adj" fmla="val 14584"/>
            </a:avLst>
          </a:prstGeom>
          <a:solidFill>
            <a:srgbClr val="FF66CC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太" hidden="1">
            <a:extLst>
              <a:ext uri="{FF2B5EF4-FFF2-40B4-BE49-F238E27FC236}">
                <a16:creationId xmlns:a16="http://schemas.microsoft.com/office/drawing/2014/main" id="{6DCEB555-8B93-4006-881F-863191564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1541" y="2109715"/>
            <a:ext cx="2471760" cy="2477008"/>
          </a:xfrm>
          <a:prstGeom prst="rect">
            <a:avLst/>
          </a:prstGeom>
          <a:ln w="76200">
            <a:solidFill>
              <a:schemeClr val="accent4">
                <a:lumMod val="20000"/>
                <a:lumOff val="80000"/>
              </a:schemeClr>
            </a:solidFill>
          </a:ln>
        </p:spPr>
      </p:pic>
      <p:sp>
        <p:nvSpPr>
          <p:cNvPr id="7" name="答案按钮">
            <a:hlinkClick r:id="rId4" action="ppaction://hlinksldjump"/>
            <a:extLst>
              <a:ext uri="{FF2B5EF4-FFF2-40B4-BE49-F238E27FC236}">
                <a16:creationId xmlns:a16="http://schemas.microsoft.com/office/drawing/2014/main" id="{84FC04E5-F9FB-455A-AB20-82F44D5CE9B9}"/>
              </a:ext>
            </a:extLst>
          </p:cNvPr>
          <p:cNvSpPr/>
          <p:nvPr/>
        </p:nvSpPr>
        <p:spPr>
          <a:xfrm>
            <a:off x="3036419" y="4007111"/>
            <a:ext cx="1065133" cy="88958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倒计顶1">
            <a:extLst>
              <a:ext uri="{FF2B5EF4-FFF2-40B4-BE49-F238E27FC236}">
                <a16:creationId xmlns:a16="http://schemas.microsoft.com/office/drawing/2014/main" id="{B0E468BA-5341-4B74-BCB1-96A4EE3B5895}"/>
              </a:ext>
            </a:extLst>
          </p:cNvPr>
          <p:cNvSpPr/>
          <p:nvPr/>
        </p:nvSpPr>
        <p:spPr>
          <a:xfrm>
            <a:off x="3129782" y="6120500"/>
            <a:ext cx="5948643" cy="380720"/>
          </a:xfrm>
          <a:prstGeom prst="roundRect">
            <a:avLst>
              <a:gd name="adj" fmla="val 145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F0CF4A3-9C05-4E1F-B0B2-DC36A31743DE}"/>
              </a:ext>
            </a:extLst>
          </p:cNvPr>
          <p:cNvGrpSpPr/>
          <p:nvPr/>
        </p:nvGrpSpPr>
        <p:grpSpPr>
          <a:xfrm>
            <a:off x="1245705" y="395978"/>
            <a:ext cx="9753599" cy="430695"/>
            <a:chOff x="1245705" y="395978"/>
            <a:chExt cx="9753599" cy="430695"/>
          </a:xfrm>
          <a:solidFill>
            <a:schemeClr val="bg2"/>
          </a:solidFill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1F487527-BABE-414A-B79A-D74D2F60A60A}"/>
                </a:ext>
              </a:extLst>
            </p:cNvPr>
            <p:cNvSpPr/>
            <p:nvPr/>
          </p:nvSpPr>
          <p:spPr>
            <a:xfrm>
              <a:off x="124570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08F804AB-FA9A-47E1-ADAD-7FB2B8EF5450}"/>
                </a:ext>
              </a:extLst>
            </p:cNvPr>
            <p:cNvSpPr/>
            <p:nvPr/>
          </p:nvSpPr>
          <p:spPr>
            <a:xfrm>
              <a:off x="10330070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10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B7D3E842-4CDA-42F5-85AF-2AF158CFD920}"/>
                </a:ext>
              </a:extLst>
            </p:cNvPr>
            <p:cNvSpPr/>
            <p:nvPr/>
          </p:nvSpPr>
          <p:spPr>
            <a:xfrm>
              <a:off x="225507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2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716CBBC9-530F-4C37-A0C8-C3BEDF5165F7}"/>
                </a:ext>
              </a:extLst>
            </p:cNvPr>
            <p:cNvSpPr/>
            <p:nvPr/>
          </p:nvSpPr>
          <p:spPr>
            <a:xfrm>
              <a:off x="326445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3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B242FF70-3D37-4C06-B728-24569CB9E0CB}"/>
                </a:ext>
              </a:extLst>
            </p:cNvPr>
            <p:cNvSpPr/>
            <p:nvPr/>
          </p:nvSpPr>
          <p:spPr>
            <a:xfrm>
              <a:off x="427382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4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A4C66786-521E-4E0F-8698-E23216E1D0DC}"/>
                </a:ext>
              </a:extLst>
            </p:cNvPr>
            <p:cNvSpPr/>
            <p:nvPr/>
          </p:nvSpPr>
          <p:spPr>
            <a:xfrm>
              <a:off x="5283201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5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4A06134A-B451-420E-9EEC-966D4871EA62}"/>
                </a:ext>
              </a:extLst>
            </p:cNvPr>
            <p:cNvSpPr/>
            <p:nvPr/>
          </p:nvSpPr>
          <p:spPr>
            <a:xfrm>
              <a:off x="629257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6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DBA2A0B0-0BC7-4A3E-BFFA-3C7CDBB0B658}"/>
                </a:ext>
              </a:extLst>
            </p:cNvPr>
            <p:cNvSpPr/>
            <p:nvPr/>
          </p:nvSpPr>
          <p:spPr>
            <a:xfrm>
              <a:off x="730194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7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31356C17-24BB-473B-86C0-7C08246CA74E}"/>
                </a:ext>
              </a:extLst>
            </p:cNvPr>
            <p:cNvSpPr/>
            <p:nvPr/>
          </p:nvSpPr>
          <p:spPr>
            <a:xfrm>
              <a:off x="831132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8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4860FF85-5ACC-4A2B-9372-0EBE3F2D6165}"/>
                </a:ext>
              </a:extLst>
            </p:cNvPr>
            <p:cNvSpPr/>
            <p:nvPr/>
          </p:nvSpPr>
          <p:spPr>
            <a:xfrm>
              <a:off x="932069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9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BE8572E-7D14-4057-8040-EC361E8CB946}"/>
              </a:ext>
            </a:extLst>
          </p:cNvPr>
          <p:cNvGrpSpPr/>
          <p:nvPr/>
        </p:nvGrpSpPr>
        <p:grpSpPr>
          <a:xfrm>
            <a:off x="379832" y="1116496"/>
            <a:ext cx="583097" cy="4625007"/>
            <a:chOff x="291546" y="1126435"/>
            <a:chExt cx="583097" cy="4625007"/>
          </a:xfrm>
          <a:solidFill>
            <a:schemeClr val="bg2"/>
          </a:solidFill>
        </p:grpSpPr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B927BE28-2024-4752-AEEC-4F96731788C5}"/>
                </a:ext>
              </a:extLst>
            </p:cNvPr>
            <p:cNvSpPr/>
            <p:nvPr/>
          </p:nvSpPr>
          <p:spPr>
            <a:xfrm>
              <a:off x="291548" y="11264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A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DAB78F9C-CDC5-488B-AD7E-1855E447B03C}"/>
                </a:ext>
              </a:extLst>
            </p:cNvPr>
            <p:cNvSpPr/>
            <p:nvPr/>
          </p:nvSpPr>
          <p:spPr>
            <a:xfrm>
              <a:off x="291548" y="215347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B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矩形: 圆角 39">
              <a:extLst>
                <a:ext uri="{FF2B5EF4-FFF2-40B4-BE49-F238E27FC236}">
                  <a16:creationId xmlns:a16="http://schemas.microsoft.com/office/drawing/2014/main" id="{AEE304A9-0895-4E49-BA90-8382B2BEEB4B}"/>
                </a:ext>
              </a:extLst>
            </p:cNvPr>
            <p:cNvSpPr/>
            <p:nvPr/>
          </p:nvSpPr>
          <p:spPr>
            <a:xfrm>
              <a:off x="291547" y="315401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C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3B1398C2-9968-4379-8C02-84ADC81897BD}"/>
                </a:ext>
              </a:extLst>
            </p:cNvPr>
            <p:cNvSpPr/>
            <p:nvPr/>
          </p:nvSpPr>
          <p:spPr>
            <a:xfrm>
              <a:off x="291546" y="41661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D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矩形: 圆角 41">
              <a:extLst>
                <a:ext uri="{FF2B5EF4-FFF2-40B4-BE49-F238E27FC236}">
                  <a16:creationId xmlns:a16="http://schemas.microsoft.com/office/drawing/2014/main" id="{5E70B434-95BA-4C96-8361-F36C883DA267}"/>
                </a:ext>
              </a:extLst>
            </p:cNvPr>
            <p:cNvSpPr/>
            <p:nvPr/>
          </p:nvSpPr>
          <p:spPr>
            <a:xfrm>
              <a:off x="291546" y="516834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E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86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"/>
    </mc:Choice>
    <mc:Fallback xmlns="">
      <p:transition advClick="0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hlinkClick r:id="rId2" action="ppaction://hlinksldjump"/>
            <a:extLst>
              <a:ext uri="{FF2B5EF4-FFF2-40B4-BE49-F238E27FC236}">
                <a16:creationId xmlns:a16="http://schemas.microsoft.com/office/drawing/2014/main" id="{37CCC6EF-2B5D-4F47-A346-59B8AF60A2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82" r="6082"/>
          <a:stretch/>
        </p:blipFill>
        <p:spPr>
          <a:xfrm>
            <a:off x="3318370" y="1736698"/>
            <a:ext cx="5440620" cy="333480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26338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2024FF70-C787-47EC-8D3E-E80D4C8A1B8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59992" y="926064"/>
          <a:ext cx="10080000" cy="5040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8000">
                  <a:extLst>
                    <a:ext uri="{9D8B030D-6E8A-4147-A177-3AD203B41FA5}">
                      <a16:colId xmlns:a16="http://schemas.microsoft.com/office/drawing/2014/main" val="313458092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70048330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92884658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003350708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87917891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01957219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11934415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812439131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45280068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67282729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109774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355612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394929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百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783160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ysClr val="windowText" lastClr="000000"/>
                          </a:solidFill>
                          <a:latin typeface="楷体_GB2312" panose="02010609030101010101" pitchFamily="49" charset="-122"/>
                          <a:ea typeface="楷体_GB2312" panose="02010609030101010101" pitchFamily="49" charset="-122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白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22365"/>
                  </a:ext>
                </a:extLst>
              </a:tr>
            </a:tbl>
          </a:graphicData>
        </a:graphic>
      </p:graphicFrame>
      <p:pic>
        <p:nvPicPr>
          <p:cNvPr id="5" name="图片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FACEC86-DD0D-46E6-98E5-0B633EC44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993" y="5995621"/>
            <a:ext cx="1214834" cy="767456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6DF041E-039C-43E1-84EF-1FADBF89F251}"/>
              </a:ext>
            </a:extLst>
          </p:cNvPr>
          <p:cNvSpPr/>
          <p:nvPr/>
        </p:nvSpPr>
        <p:spPr>
          <a:xfrm>
            <a:off x="4474150" y="1809588"/>
            <a:ext cx="3258766" cy="3104153"/>
          </a:xfrm>
          <a:prstGeom prst="roundRect">
            <a:avLst>
              <a:gd name="adj" fmla="val 5385"/>
            </a:avLst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F61AE30-A471-4DEB-872E-91C876EC8CAF}"/>
              </a:ext>
            </a:extLst>
          </p:cNvPr>
          <p:cNvGrpSpPr/>
          <p:nvPr/>
        </p:nvGrpSpPr>
        <p:grpSpPr>
          <a:xfrm>
            <a:off x="4902505" y="2333044"/>
            <a:ext cx="2386989" cy="2226040"/>
            <a:chOff x="8487653" y="871400"/>
            <a:chExt cx="2386989" cy="2226040"/>
          </a:xfrm>
          <a:solidFill>
            <a:srgbClr val="00B050"/>
          </a:solidFill>
        </p:grpSpPr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id="{71D58F46-D068-454E-A39B-74F9C84D6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7653" y="871400"/>
              <a:ext cx="2386989" cy="428086"/>
            </a:xfrm>
            <a:custGeom>
              <a:avLst/>
              <a:gdLst>
                <a:gd name="T0" fmla="*/ 4 w 361"/>
                <a:gd name="T1" fmla="*/ 31 h 55"/>
                <a:gd name="T2" fmla="*/ 12 w 361"/>
                <a:gd name="T3" fmla="*/ 31 h 55"/>
                <a:gd name="T4" fmla="*/ 24 w 361"/>
                <a:gd name="T5" fmla="*/ 31 h 55"/>
                <a:gd name="T6" fmla="*/ 39 w 361"/>
                <a:gd name="T7" fmla="*/ 31 h 55"/>
                <a:gd name="T8" fmla="*/ 55 w 361"/>
                <a:gd name="T9" fmla="*/ 27 h 55"/>
                <a:gd name="T10" fmla="*/ 79 w 361"/>
                <a:gd name="T11" fmla="*/ 27 h 55"/>
                <a:gd name="T12" fmla="*/ 143 w 361"/>
                <a:gd name="T13" fmla="*/ 19 h 55"/>
                <a:gd name="T14" fmla="*/ 222 w 361"/>
                <a:gd name="T15" fmla="*/ 11 h 55"/>
                <a:gd name="T16" fmla="*/ 262 w 361"/>
                <a:gd name="T17" fmla="*/ 7 h 55"/>
                <a:gd name="T18" fmla="*/ 286 w 361"/>
                <a:gd name="T19" fmla="*/ 0 h 55"/>
                <a:gd name="T20" fmla="*/ 306 w 361"/>
                <a:gd name="T21" fmla="*/ 0 h 55"/>
                <a:gd name="T22" fmla="*/ 321 w 361"/>
                <a:gd name="T23" fmla="*/ 0 h 55"/>
                <a:gd name="T24" fmla="*/ 333 w 361"/>
                <a:gd name="T25" fmla="*/ 4 h 55"/>
                <a:gd name="T26" fmla="*/ 349 w 361"/>
                <a:gd name="T27" fmla="*/ 11 h 55"/>
                <a:gd name="T28" fmla="*/ 361 w 361"/>
                <a:gd name="T29" fmla="*/ 15 h 55"/>
                <a:gd name="T30" fmla="*/ 361 w 361"/>
                <a:gd name="T31" fmla="*/ 23 h 55"/>
                <a:gd name="T32" fmla="*/ 357 w 361"/>
                <a:gd name="T33" fmla="*/ 31 h 55"/>
                <a:gd name="T34" fmla="*/ 353 w 361"/>
                <a:gd name="T35" fmla="*/ 31 h 55"/>
                <a:gd name="T36" fmla="*/ 341 w 361"/>
                <a:gd name="T37" fmla="*/ 31 h 55"/>
                <a:gd name="T38" fmla="*/ 325 w 361"/>
                <a:gd name="T39" fmla="*/ 31 h 55"/>
                <a:gd name="T40" fmla="*/ 298 w 361"/>
                <a:gd name="T41" fmla="*/ 31 h 55"/>
                <a:gd name="T42" fmla="*/ 262 w 361"/>
                <a:gd name="T43" fmla="*/ 35 h 55"/>
                <a:gd name="T44" fmla="*/ 238 w 361"/>
                <a:gd name="T45" fmla="*/ 35 h 55"/>
                <a:gd name="T46" fmla="*/ 218 w 361"/>
                <a:gd name="T47" fmla="*/ 35 h 55"/>
                <a:gd name="T48" fmla="*/ 190 w 361"/>
                <a:gd name="T49" fmla="*/ 39 h 55"/>
                <a:gd name="T50" fmla="*/ 155 w 361"/>
                <a:gd name="T51" fmla="*/ 43 h 55"/>
                <a:gd name="T52" fmla="*/ 115 w 361"/>
                <a:gd name="T53" fmla="*/ 47 h 55"/>
                <a:gd name="T54" fmla="*/ 83 w 361"/>
                <a:gd name="T55" fmla="*/ 51 h 55"/>
                <a:gd name="T56" fmla="*/ 59 w 361"/>
                <a:gd name="T57" fmla="*/ 55 h 55"/>
                <a:gd name="T58" fmla="*/ 47 w 361"/>
                <a:gd name="T59" fmla="*/ 55 h 55"/>
                <a:gd name="T60" fmla="*/ 39 w 361"/>
                <a:gd name="T61" fmla="*/ 55 h 55"/>
                <a:gd name="T62" fmla="*/ 27 w 361"/>
                <a:gd name="T63" fmla="*/ 51 h 55"/>
                <a:gd name="T64" fmla="*/ 12 w 361"/>
                <a:gd name="T65" fmla="*/ 47 h 55"/>
                <a:gd name="T66" fmla="*/ 4 w 361"/>
                <a:gd name="T67" fmla="*/ 39 h 55"/>
                <a:gd name="T68" fmla="*/ 0 w 361"/>
                <a:gd name="T69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1" h="55">
                  <a:moveTo>
                    <a:pt x="0" y="35"/>
                  </a:moveTo>
                  <a:lnTo>
                    <a:pt x="4" y="31"/>
                  </a:lnTo>
                  <a:lnTo>
                    <a:pt x="8" y="31"/>
                  </a:lnTo>
                  <a:lnTo>
                    <a:pt x="12" y="31"/>
                  </a:lnTo>
                  <a:lnTo>
                    <a:pt x="20" y="31"/>
                  </a:lnTo>
                  <a:lnTo>
                    <a:pt x="24" y="31"/>
                  </a:lnTo>
                  <a:lnTo>
                    <a:pt x="31" y="31"/>
                  </a:lnTo>
                  <a:lnTo>
                    <a:pt x="39" y="31"/>
                  </a:lnTo>
                  <a:lnTo>
                    <a:pt x="47" y="31"/>
                  </a:lnTo>
                  <a:lnTo>
                    <a:pt x="55" y="27"/>
                  </a:lnTo>
                  <a:lnTo>
                    <a:pt x="67" y="27"/>
                  </a:lnTo>
                  <a:lnTo>
                    <a:pt x="79" y="27"/>
                  </a:lnTo>
                  <a:lnTo>
                    <a:pt x="91" y="27"/>
                  </a:lnTo>
                  <a:lnTo>
                    <a:pt x="143" y="19"/>
                  </a:lnTo>
                  <a:lnTo>
                    <a:pt x="198" y="15"/>
                  </a:lnTo>
                  <a:lnTo>
                    <a:pt x="222" y="11"/>
                  </a:lnTo>
                  <a:lnTo>
                    <a:pt x="242" y="7"/>
                  </a:lnTo>
                  <a:lnTo>
                    <a:pt x="262" y="7"/>
                  </a:lnTo>
                  <a:lnTo>
                    <a:pt x="274" y="4"/>
                  </a:lnTo>
                  <a:lnTo>
                    <a:pt x="286" y="0"/>
                  </a:lnTo>
                  <a:lnTo>
                    <a:pt x="298" y="0"/>
                  </a:lnTo>
                  <a:lnTo>
                    <a:pt x="306" y="0"/>
                  </a:lnTo>
                  <a:lnTo>
                    <a:pt x="314" y="0"/>
                  </a:lnTo>
                  <a:lnTo>
                    <a:pt x="321" y="0"/>
                  </a:lnTo>
                  <a:lnTo>
                    <a:pt x="325" y="0"/>
                  </a:lnTo>
                  <a:lnTo>
                    <a:pt x="333" y="4"/>
                  </a:lnTo>
                  <a:lnTo>
                    <a:pt x="345" y="7"/>
                  </a:lnTo>
                  <a:lnTo>
                    <a:pt x="349" y="11"/>
                  </a:lnTo>
                  <a:lnTo>
                    <a:pt x="357" y="15"/>
                  </a:lnTo>
                  <a:lnTo>
                    <a:pt x="361" y="15"/>
                  </a:lnTo>
                  <a:lnTo>
                    <a:pt x="361" y="19"/>
                  </a:lnTo>
                  <a:lnTo>
                    <a:pt x="361" y="23"/>
                  </a:lnTo>
                  <a:lnTo>
                    <a:pt x="357" y="27"/>
                  </a:lnTo>
                  <a:lnTo>
                    <a:pt x="357" y="31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45" y="31"/>
                  </a:lnTo>
                  <a:lnTo>
                    <a:pt x="341" y="31"/>
                  </a:lnTo>
                  <a:lnTo>
                    <a:pt x="333" y="31"/>
                  </a:lnTo>
                  <a:lnTo>
                    <a:pt x="325" y="31"/>
                  </a:lnTo>
                  <a:lnTo>
                    <a:pt x="317" y="31"/>
                  </a:lnTo>
                  <a:lnTo>
                    <a:pt x="298" y="31"/>
                  </a:lnTo>
                  <a:lnTo>
                    <a:pt x="278" y="31"/>
                  </a:lnTo>
                  <a:lnTo>
                    <a:pt x="262" y="35"/>
                  </a:lnTo>
                  <a:lnTo>
                    <a:pt x="246" y="35"/>
                  </a:lnTo>
                  <a:lnTo>
                    <a:pt x="238" y="35"/>
                  </a:lnTo>
                  <a:lnTo>
                    <a:pt x="230" y="35"/>
                  </a:lnTo>
                  <a:lnTo>
                    <a:pt x="218" y="35"/>
                  </a:lnTo>
                  <a:lnTo>
                    <a:pt x="202" y="39"/>
                  </a:lnTo>
                  <a:lnTo>
                    <a:pt x="190" y="39"/>
                  </a:lnTo>
                  <a:lnTo>
                    <a:pt x="174" y="39"/>
                  </a:lnTo>
                  <a:lnTo>
                    <a:pt x="155" y="43"/>
                  </a:lnTo>
                  <a:lnTo>
                    <a:pt x="135" y="43"/>
                  </a:lnTo>
                  <a:lnTo>
                    <a:pt x="115" y="47"/>
                  </a:lnTo>
                  <a:lnTo>
                    <a:pt x="99" y="47"/>
                  </a:lnTo>
                  <a:lnTo>
                    <a:pt x="83" y="51"/>
                  </a:lnTo>
                  <a:lnTo>
                    <a:pt x="71" y="51"/>
                  </a:lnTo>
                  <a:lnTo>
                    <a:pt x="59" y="55"/>
                  </a:lnTo>
                  <a:lnTo>
                    <a:pt x="51" y="55"/>
                  </a:lnTo>
                  <a:lnTo>
                    <a:pt x="47" y="55"/>
                  </a:lnTo>
                  <a:lnTo>
                    <a:pt x="43" y="55"/>
                  </a:lnTo>
                  <a:lnTo>
                    <a:pt x="39" y="55"/>
                  </a:lnTo>
                  <a:lnTo>
                    <a:pt x="35" y="55"/>
                  </a:lnTo>
                  <a:lnTo>
                    <a:pt x="27" y="51"/>
                  </a:lnTo>
                  <a:lnTo>
                    <a:pt x="20" y="47"/>
                  </a:lnTo>
                  <a:lnTo>
                    <a:pt x="12" y="47"/>
                  </a:lnTo>
                  <a:lnTo>
                    <a:pt x="8" y="43"/>
                  </a:lnTo>
                  <a:lnTo>
                    <a:pt x="4" y="39"/>
                  </a:lnTo>
                  <a:lnTo>
                    <a:pt x="0" y="35"/>
                  </a:lnTo>
                  <a:lnTo>
                    <a:pt x="0" y="35"/>
                  </a:lnTo>
                </a:path>
              </a:pathLst>
            </a:custGeom>
            <a:solidFill>
              <a:srgbClr val="FF0000"/>
            </a:solidFill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Freeform 24">
              <a:extLst>
                <a:ext uri="{FF2B5EF4-FFF2-40B4-BE49-F238E27FC236}">
                  <a16:creationId xmlns:a16="http://schemas.microsoft.com/office/drawing/2014/main" id="{5263C95C-40C2-4BF9-966A-B039F6C90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744" y="1143820"/>
              <a:ext cx="310773" cy="622667"/>
            </a:xfrm>
            <a:custGeom>
              <a:avLst/>
              <a:gdLst>
                <a:gd name="T0" fmla="*/ 20 w 47"/>
                <a:gd name="T1" fmla="*/ 0 h 80"/>
                <a:gd name="T2" fmla="*/ 24 w 47"/>
                <a:gd name="T3" fmla="*/ 0 h 80"/>
                <a:gd name="T4" fmla="*/ 28 w 47"/>
                <a:gd name="T5" fmla="*/ 0 h 80"/>
                <a:gd name="T6" fmla="*/ 32 w 47"/>
                <a:gd name="T7" fmla="*/ 0 h 80"/>
                <a:gd name="T8" fmla="*/ 39 w 47"/>
                <a:gd name="T9" fmla="*/ 4 h 80"/>
                <a:gd name="T10" fmla="*/ 43 w 47"/>
                <a:gd name="T11" fmla="*/ 8 h 80"/>
                <a:gd name="T12" fmla="*/ 47 w 47"/>
                <a:gd name="T13" fmla="*/ 12 h 80"/>
                <a:gd name="T14" fmla="*/ 47 w 47"/>
                <a:gd name="T15" fmla="*/ 12 h 80"/>
                <a:gd name="T16" fmla="*/ 47 w 47"/>
                <a:gd name="T17" fmla="*/ 16 h 80"/>
                <a:gd name="T18" fmla="*/ 47 w 47"/>
                <a:gd name="T19" fmla="*/ 24 h 80"/>
                <a:gd name="T20" fmla="*/ 47 w 47"/>
                <a:gd name="T21" fmla="*/ 24 h 80"/>
                <a:gd name="T22" fmla="*/ 43 w 47"/>
                <a:gd name="T23" fmla="*/ 28 h 80"/>
                <a:gd name="T24" fmla="*/ 39 w 47"/>
                <a:gd name="T25" fmla="*/ 36 h 80"/>
                <a:gd name="T26" fmla="*/ 32 w 47"/>
                <a:gd name="T27" fmla="*/ 44 h 80"/>
                <a:gd name="T28" fmla="*/ 28 w 47"/>
                <a:gd name="T29" fmla="*/ 52 h 80"/>
                <a:gd name="T30" fmla="*/ 20 w 47"/>
                <a:gd name="T31" fmla="*/ 60 h 80"/>
                <a:gd name="T32" fmla="*/ 12 w 47"/>
                <a:gd name="T33" fmla="*/ 68 h 80"/>
                <a:gd name="T34" fmla="*/ 8 w 47"/>
                <a:gd name="T35" fmla="*/ 76 h 80"/>
                <a:gd name="T36" fmla="*/ 4 w 47"/>
                <a:gd name="T37" fmla="*/ 80 h 80"/>
                <a:gd name="T38" fmla="*/ 0 w 47"/>
                <a:gd name="T39" fmla="*/ 80 h 80"/>
                <a:gd name="T40" fmla="*/ 4 w 47"/>
                <a:gd name="T41" fmla="*/ 68 h 80"/>
                <a:gd name="T42" fmla="*/ 12 w 47"/>
                <a:gd name="T43" fmla="*/ 56 h 80"/>
                <a:gd name="T44" fmla="*/ 16 w 47"/>
                <a:gd name="T45" fmla="*/ 44 h 80"/>
                <a:gd name="T46" fmla="*/ 20 w 47"/>
                <a:gd name="T47" fmla="*/ 36 h 80"/>
                <a:gd name="T48" fmla="*/ 20 w 47"/>
                <a:gd name="T49" fmla="*/ 28 h 80"/>
                <a:gd name="T50" fmla="*/ 24 w 47"/>
                <a:gd name="T51" fmla="*/ 20 h 80"/>
                <a:gd name="T52" fmla="*/ 24 w 47"/>
                <a:gd name="T53" fmla="*/ 16 h 80"/>
                <a:gd name="T54" fmla="*/ 24 w 47"/>
                <a:gd name="T55" fmla="*/ 12 h 80"/>
                <a:gd name="T56" fmla="*/ 24 w 47"/>
                <a:gd name="T57" fmla="*/ 8 h 80"/>
                <a:gd name="T58" fmla="*/ 20 w 47"/>
                <a:gd name="T59" fmla="*/ 0 h 80"/>
                <a:gd name="T60" fmla="*/ 20 w 47"/>
                <a:gd name="T6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80">
                  <a:moveTo>
                    <a:pt x="20" y="0"/>
                  </a:moveTo>
                  <a:lnTo>
                    <a:pt x="24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9" y="4"/>
                  </a:lnTo>
                  <a:lnTo>
                    <a:pt x="43" y="8"/>
                  </a:lnTo>
                  <a:lnTo>
                    <a:pt x="47" y="12"/>
                  </a:lnTo>
                  <a:lnTo>
                    <a:pt x="47" y="12"/>
                  </a:lnTo>
                  <a:lnTo>
                    <a:pt x="47" y="16"/>
                  </a:lnTo>
                  <a:lnTo>
                    <a:pt x="47" y="24"/>
                  </a:lnTo>
                  <a:lnTo>
                    <a:pt x="47" y="24"/>
                  </a:lnTo>
                  <a:lnTo>
                    <a:pt x="43" y="28"/>
                  </a:lnTo>
                  <a:lnTo>
                    <a:pt x="39" y="36"/>
                  </a:lnTo>
                  <a:lnTo>
                    <a:pt x="32" y="44"/>
                  </a:lnTo>
                  <a:lnTo>
                    <a:pt x="28" y="52"/>
                  </a:lnTo>
                  <a:lnTo>
                    <a:pt x="20" y="60"/>
                  </a:lnTo>
                  <a:lnTo>
                    <a:pt x="12" y="68"/>
                  </a:lnTo>
                  <a:lnTo>
                    <a:pt x="8" y="76"/>
                  </a:lnTo>
                  <a:lnTo>
                    <a:pt x="4" y="80"/>
                  </a:lnTo>
                  <a:lnTo>
                    <a:pt x="0" y="80"/>
                  </a:lnTo>
                  <a:lnTo>
                    <a:pt x="4" y="68"/>
                  </a:lnTo>
                  <a:lnTo>
                    <a:pt x="12" y="56"/>
                  </a:lnTo>
                  <a:lnTo>
                    <a:pt x="16" y="44"/>
                  </a:lnTo>
                  <a:lnTo>
                    <a:pt x="20" y="36"/>
                  </a:lnTo>
                  <a:lnTo>
                    <a:pt x="20" y="28"/>
                  </a:lnTo>
                  <a:lnTo>
                    <a:pt x="24" y="20"/>
                  </a:lnTo>
                  <a:lnTo>
                    <a:pt x="24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0" y="0"/>
                  </a:lnTo>
                  <a:lnTo>
                    <a:pt x="20" y="0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9DE42E35-4F02-483B-A3B8-9781FD3BD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0015" y="1704220"/>
              <a:ext cx="343832" cy="1268686"/>
            </a:xfrm>
            <a:custGeom>
              <a:avLst/>
              <a:gdLst>
                <a:gd name="T0" fmla="*/ 4 w 52"/>
                <a:gd name="T1" fmla="*/ 16 h 163"/>
                <a:gd name="T2" fmla="*/ 4 w 52"/>
                <a:gd name="T3" fmla="*/ 12 h 163"/>
                <a:gd name="T4" fmla="*/ 0 w 52"/>
                <a:gd name="T5" fmla="*/ 8 h 163"/>
                <a:gd name="T6" fmla="*/ 4 w 52"/>
                <a:gd name="T7" fmla="*/ 4 h 163"/>
                <a:gd name="T8" fmla="*/ 4 w 52"/>
                <a:gd name="T9" fmla="*/ 0 h 163"/>
                <a:gd name="T10" fmla="*/ 8 w 52"/>
                <a:gd name="T11" fmla="*/ 0 h 163"/>
                <a:gd name="T12" fmla="*/ 12 w 52"/>
                <a:gd name="T13" fmla="*/ 0 h 163"/>
                <a:gd name="T14" fmla="*/ 20 w 52"/>
                <a:gd name="T15" fmla="*/ 0 h 163"/>
                <a:gd name="T16" fmla="*/ 32 w 52"/>
                <a:gd name="T17" fmla="*/ 4 h 163"/>
                <a:gd name="T18" fmla="*/ 36 w 52"/>
                <a:gd name="T19" fmla="*/ 4 h 163"/>
                <a:gd name="T20" fmla="*/ 44 w 52"/>
                <a:gd name="T21" fmla="*/ 4 h 163"/>
                <a:gd name="T22" fmla="*/ 48 w 52"/>
                <a:gd name="T23" fmla="*/ 12 h 163"/>
                <a:gd name="T24" fmla="*/ 48 w 52"/>
                <a:gd name="T25" fmla="*/ 16 h 163"/>
                <a:gd name="T26" fmla="*/ 48 w 52"/>
                <a:gd name="T27" fmla="*/ 28 h 163"/>
                <a:gd name="T28" fmla="*/ 48 w 52"/>
                <a:gd name="T29" fmla="*/ 36 h 163"/>
                <a:gd name="T30" fmla="*/ 52 w 52"/>
                <a:gd name="T31" fmla="*/ 67 h 163"/>
                <a:gd name="T32" fmla="*/ 52 w 52"/>
                <a:gd name="T33" fmla="*/ 83 h 163"/>
                <a:gd name="T34" fmla="*/ 52 w 52"/>
                <a:gd name="T35" fmla="*/ 99 h 163"/>
                <a:gd name="T36" fmla="*/ 52 w 52"/>
                <a:gd name="T37" fmla="*/ 115 h 163"/>
                <a:gd name="T38" fmla="*/ 52 w 52"/>
                <a:gd name="T39" fmla="*/ 131 h 163"/>
                <a:gd name="T40" fmla="*/ 52 w 52"/>
                <a:gd name="T41" fmla="*/ 139 h 163"/>
                <a:gd name="T42" fmla="*/ 48 w 52"/>
                <a:gd name="T43" fmla="*/ 147 h 163"/>
                <a:gd name="T44" fmla="*/ 48 w 52"/>
                <a:gd name="T45" fmla="*/ 155 h 163"/>
                <a:gd name="T46" fmla="*/ 48 w 52"/>
                <a:gd name="T47" fmla="*/ 159 h 163"/>
                <a:gd name="T48" fmla="*/ 44 w 52"/>
                <a:gd name="T49" fmla="*/ 159 h 163"/>
                <a:gd name="T50" fmla="*/ 44 w 52"/>
                <a:gd name="T51" fmla="*/ 163 h 163"/>
                <a:gd name="T52" fmla="*/ 40 w 52"/>
                <a:gd name="T53" fmla="*/ 163 h 163"/>
                <a:gd name="T54" fmla="*/ 36 w 52"/>
                <a:gd name="T55" fmla="*/ 159 h 163"/>
                <a:gd name="T56" fmla="*/ 32 w 52"/>
                <a:gd name="T57" fmla="*/ 159 h 163"/>
                <a:gd name="T58" fmla="*/ 24 w 52"/>
                <a:gd name="T59" fmla="*/ 151 h 163"/>
                <a:gd name="T60" fmla="*/ 20 w 52"/>
                <a:gd name="T61" fmla="*/ 147 h 163"/>
                <a:gd name="T62" fmla="*/ 16 w 52"/>
                <a:gd name="T63" fmla="*/ 139 h 163"/>
                <a:gd name="T64" fmla="*/ 16 w 52"/>
                <a:gd name="T65" fmla="*/ 127 h 163"/>
                <a:gd name="T66" fmla="*/ 16 w 52"/>
                <a:gd name="T67" fmla="*/ 115 h 163"/>
                <a:gd name="T68" fmla="*/ 16 w 52"/>
                <a:gd name="T69" fmla="*/ 103 h 163"/>
                <a:gd name="T70" fmla="*/ 16 w 52"/>
                <a:gd name="T71" fmla="*/ 91 h 163"/>
                <a:gd name="T72" fmla="*/ 16 w 52"/>
                <a:gd name="T73" fmla="*/ 87 h 163"/>
                <a:gd name="T74" fmla="*/ 16 w 52"/>
                <a:gd name="T75" fmla="*/ 83 h 163"/>
                <a:gd name="T76" fmla="*/ 16 w 52"/>
                <a:gd name="T77" fmla="*/ 79 h 163"/>
                <a:gd name="T78" fmla="*/ 16 w 52"/>
                <a:gd name="T79" fmla="*/ 71 h 163"/>
                <a:gd name="T80" fmla="*/ 16 w 52"/>
                <a:gd name="T81" fmla="*/ 63 h 163"/>
                <a:gd name="T82" fmla="*/ 16 w 52"/>
                <a:gd name="T83" fmla="*/ 51 h 163"/>
                <a:gd name="T84" fmla="*/ 16 w 52"/>
                <a:gd name="T85" fmla="*/ 36 h 163"/>
                <a:gd name="T86" fmla="*/ 12 w 52"/>
                <a:gd name="T87" fmla="*/ 28 h 163"/>
                <a:gd name="T88" fmla="*/ 8 w 52"/>
                <a:gd name="T89" fmla="*/ 20 h 163"/>
                <a:gd name="T90" fmla="*/ 4 w 52"/>
                <a:gd name="T91" fmla="*/ 16 h 163"/>
                <a:gd name="T92" fmla="*/ 4 w 52"/>
                <a:gd name="T93" fmla="*/ 1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2" h="163">
                  <a:moveTo>
                    <a:pt x="4" y="16"/>
                  </a:moveTo>
                  <a:lnTo>
                    <a:pt x="4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32" y="4"/>
                  </a:lnTo>
                  <a:lnTo>
                    <a:pt x="36" y="4"/>
                  </a:lnTo>
                  <a:lnTo>
                    <a:pt x="44" y="4"/>
                  </a:lnTo>
                  <a:lnTo>
                    <a:pt x="48" y="12"/>
                  </a:lnTo>
                  <a:lnTo>
                    <a:pt x="48" y="16"/>
                  </a:lnTo>
                  <a:lnTo>
                    <a:pt x="48" y="28"/>
                  </a:lnTo>
                  <a:lnTo>
                    <a:pt x="48" y="36"/>
                  </a:lnTo>
                  <a:lnTo>
                    <a:pt x="52" y="67"/>
                  </a:lnTo>
                  <a:lnTo>
                    <a:pt x="52" y="83"/>
                  </a:lnTo>
                  <a:lnTo>
                    <a:pt x="52" y="99"/>
                  </a:lnTo>
                  <a:lnTo>
                    <a:pt x="52" y="115"/>
                  </a:lnTo>
                  <a:lnTo>
                    <a:pt x="52" y="131"/>
                  </a:lnTo>
                  <a:lnTo>
                    <a:pt x="52" y="139"/>
                  </a:lnTo>
                  <a:lnTo>
                    <a:pt x="48" y="147"/>
                  </a:lnTo>
                  <a:lnTo>
                    <a:pt x="48" y="155"/>
                  </a:lnTo>
                  <a:lnTo>
                    <a:pt x="48" y="159"/>
                  </a:lnTo>
                  <a:lnTo>
                    <a:pt x="44" y="159"/>
                  </a:lnTo>
                  <a:lnTo>
                    <a:pt x="44" y="163"/>
                  </a:lnTo>
                  <a:lnTo>
                    <a:pt x="40" y="163"/>
                  </a:lnTo>
                  <a:lnTo>
                    <a:pt x="36" y="159"/>
                  </a:lnTo>
                  <a:lnTo>
                    <a:pt x="32" y="159"/>
                  </a:lnTo>
                  <a:lnTo>
                    <a:pt x="24" y="151"/>
                  </a:lnTo>
                  <a:lnTo>
                    <a:pt x="20" y="147"/>
                  </a:lnTo>
                  <a:lnTo>
                    <a:pt x="16" y="139"/>
                  </a:lnTo>
                  <a:lnTo>
                    <a:pt x="16" y="127"/>
                  </a:lnTo>
                  <a:lnTo>
                    <a:pt x="16" y="115"/>
                  </a:lnTo>
                  <a:lnTo>
                    <a:pt x="16" y="103"/>
                  </a:lnTo>
                  <a:lnTo>
                    <a:pt x="16" y="91"/>
                  </a:lnTo>
                  <a:lnTo>
                    <a:pt x="16" y="87"/>
                  </a:lnTo>
                  <a:lnTo>
                    <a:pt x="16" y="83"/>
                  </a:lnTo>
                  <a:lnTo>
                    <a:pt x="16" y="79"/>
                  </a:lnTo>
                  <a:lnTo>
                    <a:pt x="16" y="71"/>
                  </a:lnTo>
                  <a:lnTo>
                    <a:pt x="16" y="63"/>
                  </a:lnTo>
                  <a:lnTo>
                    <a:pt x="16" y="51"/>
                  </a:lnTo>
                  <a:lnTo>
                    <a:pt x="16" y="36"/>
                  </a:lnTo>
                  <a:lnTo>
                    <a:pt x="12" y="28"/>
                  </a:lnTo>
                  <a:lnTo>
                    <a:pt x="8" y="20"/>
                  </a:lnTo>
                  <a:lnTo>
                    <a:pt x="4" y="16"/>
                  </a:lnTo>
                  <a:lnTo>
                    <a:pt x="4" y="1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AE37C5A2-1BF5-40F8-BB10-28F6E042D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5155" y="1579686"/>
              <a:ext cx="1236475" cy="1517754"/>
            </a:xfrm>
            <a:custGeom>
              <a:avLst/>
              <a:gdLst>
                <a:gd name="T0" fmla="*/ 119 w 187"/>
                <a:gd name="T1" fmla="*/ 139 h 195"/>
                <a:gd name="T2" fmla="*/ 123 w 187"/>
                <a:gd name="T3" fmla="*/ 135 h 195"/>
                <a:gd name="T4" fmla="*/ 127 w 187"/>
                <a:gd name="T5" fmla="*/ 123 h 195"/>
                <a:gd name="T6" fmla="*/ 131 w 187"/>
                <a:gd name="T7" fmla="*/ 107 h 195"/>
                <a:gd name="T8" fmla="*/ 135 w 187"/>
                <a:gd name="T9" fmla="*/ 59 h 195"/>
                <a:gd name="T10" fmla="*/ 135 w 187"/>
                <a:gd name="T11" fmla="*/ 40 h 195"/>
                <a:gd name="T12" fmla="*/ 131 w 187"/>
                <a:gd name="T13" fmla="*/ 32 h 195"/>
                <a:gd name="T14" fmla="*/ 123 w 187"/>
                <a:gd name="T15" fmla="*/ 28 h 195"/>
                <a:gd name="T16" fmla="*/ 119 w 187"/>
                <a:gd name="T17" fmla="*/ 24 h 195"/>
                <a:gd name="T18" fmla="*/ 103 w 187"/>
                <a:gd name="T19" fmla="*/ 28 h 195"/>
                <a:gd name="T20" fmla="*/ 71 w 187"/>
                <a:gd name="T21" fmla="*/ 32 h 195"/>
                <a:gd name="T22" fmla="*/ 28 w 187"/>
                <a:gd name="T23" fmla="*/ 36 h 195"/>
                <a:gd name="T24" fmla="*/ 0 w 187"/>
                <a:gd name="T25" fmla="*/ 20 h 195"/>
                <a:gd name="T26" fmla="*/ 75 w 187"/>
                <a:gd name="T27" fmla="*/ 12 h 195"/>
                <a:gd name="T28" fmla="*/ 107 w 187"/>
                <a:gd name="T29" fmla="*/ 4 h 195"/>
                <a:gd name="T30" fmla="*/ 123 w 187"/>
                <a:gd name="T31" fmla="*/ 0 h 195"/>
                <a:gd name="T32" fmla="*/ 135 w 187"/>
                <a:gd name="T33" fmla="*/ 0 h 195"/>
                <a:gd name="T34" fmla="*/ 147 w 187"/>
                <a:gd name="T35" fmla="*/ 0 h 195"/>
                <a:gd name="T36" fmla="*/ 163 w 187"/>
                <a:gd name="T37" fmla="*/ 8 h 195"/>
                <a:gd name="T38" fmla="*/ 179 w 187"/>
                <a:gd name="T39" fmla="*/ 16 h 195"/>
                <a:gd name="T40" fmla="*/ 187 w 187"/>
                <a:gd name="T41" fmla="*/ 24 h 195"/>
                <a:gd name="T42" fmla="*/ 179 w 187"/>
                <a:gd name="T43" fmla="*/ 36 h 195"/>
                <a:gd name="T44" fmla="*/ 175 w 187"/>
                <a:gd name="T45" fmla="*/ 48 h 195"/>
                <a:gd name="T46" fmla="*/ 175 w 187"/>
                <a:gd name="T47" fmla="*/ 71 h 195"/>
                <a:gd name="T48" fmla="*/ 171 w 187"/>
                <a:gd name="T49" fmla="*/ 95 h 195"/>
                <a:gd name="T50" fmla="*/ 171 w 187"/>
                <a:gd name="T51" fmla="*/ 119 h 195"/>
                <a:gd name="T52" fmla="*/ 167 w 187"/>
                <a:gd name="T53" fmla="*/ 147 h 195"/>
                <a:gd name="T54" fmla="*/ 159 w 187"/>
                <a:gd name="T55" fmla="*/ 171 h 195"/>
                <a:gd name="T56" fmla="*/ 151 w 187"/>
                <a:gd name="T57" fmla="*/ 183 h 195"/>
                <a:gd name="T58" fmla="*/ 143 w 187"/>
                <a:gd name="T59" fmla="*/ 195 h 195"/>
                <a:gd name="T60" fmla="*/ 135 w 187"/>
                <a:gd name="T61" fmla="*/ 195 h 195"/>
                <a:gd name="T62" fmla="*/ 127 w 187"/>
                <a:gd name="T63" fmla="*/ 191 h 195"/>
                <a:gd name="T64" fmla="*/ 127 w 187"/>
                <a:gd name="T65" fmla="*/ 175 h 195"/>
                <a:gd name="T66" fmla="*/ 127 w 187"/>
                <a:gd name="T67" fmla="*/ 159 h 195"/>
                <a:gd name="T68" fmla="*/ 123 w 187"/>
                <a:gd name="T69" fmla="*/ 1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7" h="195">
                  <a:moveTo>
                    <a:pt x="123" y="147"/>
                  </a:moveTo>
                  <a:lnTo>
                    <a:pt x="119" y="139"/>
                  </a:lnTo>
                  <a:lnTo>
                    <a:pt x="123" y="135"/>
                  </a:lnTo>
                  <a:lnTo>
                    <a:pt x="123" y="135"/>
                  </a:lnTo>
                  <a:lnTo>
                    <a:pt x="127" y="131"/>
                  </a:lnTo>
                  <a:lnTo>
                    <a:pt x="127" y="123"/>
                  </a:lnTo>
                  <a:lnTo>
                    <a:pt x="131" y="115"/>
                  </a:lnTo>
                  <a:lnTo>
                    <a:pt x="131" y="107"/>
                  </a:lnTo>
                  <a:lnTo>
                    <a:pt x="135" y="83"/>
                  </a:lnTo>
                  <a:lnTo>
                    <a:pt x="135" y="59"/>
                  </a:lnTo>
                  <a:lnTo>
                    <a:pt x="135" y="48"/>
                  </a:lnTo>
                  <a:lnTo>
                    <a:pt x="135" y="40"/>
                  </a:lnTo>
                  <a:lnTo>
                    <a:pt x="131" y="36"/>
                  </a:lnTo>
                  <a:lnTo>
                    <a:pt x="131" y="32"/>
                  </a:lnTo>
                  <a:lnTo>
                    <a:pt x="127" y="28"/>
                  </a:lnTo>
                  <a:lnTo>
                    <a:pt x="123" y="28"/>
                  </a:lnTo>
                  <a:lnTo>
                    <a:pt x="123" y="24"/>
                  </a:lnTo>
                  <a:lnTo>
                    <a:pt x="119" y="24"/>
                  </a:lnTo>
                  <a:lnTo>
                    <a:pt x="111" y="24"/>
                  </a:lnTo>
                  <a:lnTo>
                    <a:pt x="103" y="28"/>
                  </a:lnTo>
                  <a:lnTo>
                    <a:pt x="87" y="28"/>
                  </a:lnTo>
                  <a:lnTo>
                    <a:pt x="71" y="32"/>
                  </a:lnTo>
                  <a:lnTo>
                    <a:pt x="52" y="32"/>
                  </a:lnTo>
                  <a:lnTo>
                    <a:pt x="28" y="36"/>
                  </a:lnTo>
                  <a:lnTo>
                    <a:pt x="0" y="40"/>
                  </a:lnTo>
                  <a:lnTo>
                    <a:pt x="0" y="20"/>
                  </a:lnTo>
                  <a:lnTo>
                    <a:pt x="40" y="16"/>
                  </a:lnTo>
                  <a:lnTo>
                    <a:pt x="75" y="12"/>
                  </a:lnTo>
                  <a:lnTo>
                    <a:pt x="91" y="8"/>
                  </a:lnTo>
                  <a:lnTo>
                    <a:pt x="107" y="4"/>
                  </a:lnTo>
                  <a:lnTo>
                    <a:pt x="115" y="4"/>
                  </a:lnTo>
                  <a:lnTo>
                    <a:pt x="123" y="0"/>
                  </a:lnTo>
                  <a:lnTo>
                    <a:pt x="127" y="0"/>
                  </a:lnTo>
                  <a:lnTo>
                    <a:pt x="135" y="0"/>
                  </a:lnTo>
                  <a:lnTo>
                    <a:pt x="139" y="0"/>
                  </a:lnTo>
                  <a:lnTo>
                    <a:pt x="147" y="0"/>
                  </a:lnTo>
                  <a:lnTo>
                    <a:pt x="155" y="4"/>
                  </a:lnTo>
                  <a:lnTo>
                    <a:pt x="163" y="8"/>
                  </a:lnTo>
                  <a:lnTo>
                    <a:pt x="175" y="12"/>
                  </a:lnTo>
                  <a:lnTo>
                    <a:pt x="179" y="16"/>
                  </a:lnTo>
                  <a:lnTo>
                    <a:pt x="183" y="20"/>
                  </a:lnTo>
                  <a:lnTo>
                    <a:pt x="187" y="24"/>
                  </a:lnTo>
                  <a:lnTo>
                    <a:pt x="183" y="32"/>
                  </a:lnTo>
                  <a:lnTo>
                    <a:pt x="179" y="36"/>
                  </a:lnTo>
                  <a:lnTo>
                    <a:pt x="175" y="40"/>
                  </a:lnTo>
                  <a:lnTo>
                    <a:pt x="175" y="48"/>
                  </a:lnTo>
                  <a:lnTo>
                    <a:pt x="175" y="55"/>
                  </a:lnTo>
                  <a:lnTo>
                    <a:pt x="175" y="71"/>
                  </a:lnTo>
                  <a:lnTo>
                    <a:pt x="171" y="83"/>
                  </a:lnTo>
                  <a:lnTo>
                    <a:pt x="171" y="95"/>
                  </a:lnTo>
                  <a:lnTo>
                    <a:pt x="171" y="107"/>
                  </a:lnTo>
                  <a:lnTo>
                    <a:pt x="171" y="119"/>
                  </a:lnTo>
                  <a:lnTo>
                    <a:pt x="167" y="139"/>
                  </a:lnTo>
                  <a:lnTo>
                    <a:pt x="167" y="147"/>
                  </a:lnTo>
                  <a:lnTo>
                    <a:pt x="163" y="155"/>
                  </a:lnTo>
                  <a:lnTo>
                    <a:pt x="159" y="171"/>
                  </a:lnTo>
                  <a:lnTo>
                    <a:pt x="155" y="179"/>
                  </a:lnTo>
                  <a:lnTo>
                    <a:pt x="151" y="183"/>
                  </a:lnTo>
                  <a:lnTo>
                    <a:pt x="147" y="191"/>
                  </a:lnTo>
                  <a:lnTo>
                    <a:pt x="143" y="195"/>
                  </a:lnTo>
                  <a:lnTo>
                    <a:pt x="139" y="195"/>
                  </a:lnTo>
                  <a:lnTo>
                    <a:pt x="135" y="195"/>
                  </a:lnTo>
                  <a:lnTo>
                    <a:pt x="131" y="195"/>
                  </a:lnTo>
                  <a:lnTo>
                    <a:pt x="127" y="191"/>
                  </a:lnTo>
                  <a:lnTo>
                    <a:pt x="127" y="183"/>
                  </a:lnTo>
                  <a:lnTo>
                    <a:pt x="127" y="175"/>
                  </a:lnTo>
                  <a:lnTo>
                    <a:pt x="127" y="167"/>
                  </a:lnTo>
                  <a:lnTo>
                    <a:pt x="127" y="159"/>
                  </a:lnTo>
                  <a:lnTo>
                    <a:pt x="123" y="151"/>
                  </a:lnTo>
                  <a:lnTo>
                    <a:pt x="123" y="147"/>
                  </a:lnTo>
                  <a:lnTo>
                    <a:pt x="123" y="147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D4510004-707E-4D7A-BF68-DC0C04A39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1604" y="2070034"/>
              <a:ext cx="760400" cy="249067"/>
            </a:xfrm>
            <a:custGeom>
              <a:avLst/>
              <a:gdLst>
                <a:gd name="T0" fmla="*/ 91 w 115"/>
                <a:gd name="T1" fmla="*/ 20 h 32"/>
                <a:gd name="T2" fmla="*/ 79 w 115"/>
                <a:gd name="T3" fmla="*/ 24 h 32"/>
                <a:gd name="T4" fmla="*/ 71 w 115"/>
                <a:gd name="T5" fmla="*/ 24 h 32"/>
                <a:gd name="T6" fmla="*/ 67 w 115"/>
                <a:gd name="T7" fmla="*/ 28 h 32"/>
                <a:gd name="T8" fmla="*/ 63 w 115"/>
                <a:gd name="T9" fmla="*/ 28 h 32"/>
                <a:gd name="T10" fmla="*/ 60 w 115"/>
                <a:gd name="T11" fmla="*/ 28 h 32"/>
                <a:gd name="T12" fmla="*/ 56 w 115"/>
                <a:gd name="T13" fmla="*/ 28 h 32"/>
                <a:gd name="T14" fmla="*/ 52 w 115"/>
                <a:gd name="T15" fmla="*/ 28 h 32"/>
                <a:gd name="T16" fmla="*/ 44 w 115"/>
                <a:gd name="T17" fmla="*/ 28 h 32"/>
                <a:gd name="T18" fmla="*/ 36 w 115"/>
                <a:gd name="T19" fmla="*/ 28 h 32"/>
                <a:gd name="T20" fmla="*/ 24 w 115"/>
                <a:gd name="T21" fmla="*/ 28 h 32"/>
                <a:gd name="T22" fmla="*/ 12 w 115"/>
                <a:gd name="T23" fmla="*/ 28 h 32"/>
                <a:gd name="T24" fmla="*/ 0 w 115"/>
                <a:gd name="T25" fmla="*/ 32 h 32"/>
                <a:gd name="T26" fmla="*/ 0 w 115"/>
                <a:gd name="T27" fmla="*/ 12 h 32"/>
                <a:gd name="T28" fmla="*/ 8 w 115"/>
                <a:gd name="T29" fmla="*/ 12 h 32"/>
                <a:gd name="T30" fmla="*/ 16 w 115"/>
                <a:gd name="T31" fmla="*/ 8 h 32"/>
                <a:gd name="T32" fmla="*/ 28 w 115"/>
                <a:gd name="T33" fmla="*/ 8 h 32"/>
                <a:gd name="T34" fmla="*/ 40 w 115"/>
                <a:gd name="T35" fmla="*/ 4 h 32"/>
                <a:gd name="T36" fmla="*/ 52 w 115"/>
                <a:gd name="T37" fmla="*/ 0 h 32"/>
                <a:gd name="T38" fmla="*/ 63 w 115"/>
                <a:gd name="T39" fmla="*/ 0 h 32"/>
                <a:gd name="T40" fmla="*/ 71 w 115"/>
                <a:gd name="T41" fmla="*/ 0 h 32"/>
                <a:gd name="T42" fmla="*/ 83 w 115"/>
                <a:gd name="T43" fmla="*/ 0 h 32"/>
                <a:gd name="T44" fmla="*/ 91 w 115"/>
                <a:gd name="T45" fmla="*/ 0 h 32"/>
                <a:gd name="T46" fmla="*/ 99 w 115"/>
                <a:gd name="T47" fmla="*/ 0 h 32"/>
                <a:gd name="T48" fmla="*/ 103 w 115"/>
                <a:gd name="T49" fmla="*/ 0 h 32"/>
                <a:gd name="T50" fmla="*/ 107 w 115"/>
                <a:gd name="T51" fmla="*/ 0 h 32"/>
                <a:gd name="T52" fmla="*/ 115 w 115"/>
                <a:gd name="T53" fmla="*/ 8 h 32"/>
                <a:gd name="T54" fmla="*/ 115 w 115"/>
                <a:gd name="T55" fmla="*/ 8 h 32"/>
                <a:gd name="T56" fmla="*/ 115 w 115"/>
                <a:gd name="T57" fmla="*/ 12 h 32"/>
                <a:gd name="T58" fmla="*/ 115 w 115"/>
                <a:gd name="T59" fmla="*/ 12 h 32"/>
                <a:gd name="T60" fmla="*/ 111 w 115"/>
                <a:gd name="T61" fmla="*/ 16 h 32"/>
                <a:gd name="T62" fmla="*/ 103 w 115"/>
                <a:gd name="T63" fmla="*/ 20 h 32"/>
                <a:gd name="T64" fmla="*/ 91 w 115"/>
                <a:gd name="T65" fmla="*/ 20 h 32"/>
                <a:gd name="T66" fmla="*/ 91 w 115"/>
                <a:gd name="T6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5" h="32">
                  <a:moveTo>
                    <a:pt x="91" y="20"/>
                  </a:moveTo>
                  <a:lnTo>
                    <a:pt x="79" y="24"/>
                  </a:lnTo>
                  <a:lnTo>
                    <a:pt x="71" y="24"/>
                  </a:lnTo>
                  <a:lnTo>
                    <a:pt x="67" y="28"/>
                  </a:lnTo>
                  <a:lnTo>
                    <a:pt x="63" y="28"/>
                  </a:lnTo>
                  <a:lnTo>
                    <a:pt x="60" y="28"/>
                  </a:lnTo>
                  <a:lnTo>
                    <a:pt x="56" y="28"/>
                  </a:lnTo>
                  <a:lnTo>
                    <a:pt x="52" y="28"/>
                  </a:lnTo>
                  <a:lnTo>
                    <a:pt x="44" y="28"/>
                  </a:lnTo>
                  <a:lnTo>
                    <a:pt x="36" y="28"/>
                  </a:lnTo>
                  <a:lnTo>
                    <a:pt x="24" y="28"/>
                  </a:lnTo>
                  <a:lnTo>
                    <a:pt x="12" y="28"/>
                  </a:lnTo>
                  <a:lnTo>
                    <a:pt x="0" y="32"/>
                  </a:lnTo>
                  <a:lnTo>
                    <a:pt x="0" y="12"/>
                  </a:lnTo>
                  <a:lnTo>
                    <a:pt x="8" y="12"/>
                  </a:lnTo>
                  <a:lnTo>
                    <a:pt x="16" y="8"/>
                  </a:lnTo>
                  <a:lnTo>
                    <a:pt x="28" y="8"/>
                  </a:lnTo>
                  <a:lnTo>
                    <a:pt x="40" y="4"/>
                  </a:lnTo>
                  <a:lnTo>
                    <a:pt x="52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83" y="0"/>
                  </a:lnTo>
                  <a:lnTo>
                    <a:pt x="91" y="0"/>
                  </a:lnTo>
                  <a:lnTo>
                    <a:pt x="99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11" y="16"/>
                  </a:lnTo>
                  <a:lnTo>
                    <a:pt x="103" y="20"/>
                  </a:lnTo>
                  <a:lnTo>
                    <a:pt x="91" y="20"/>
                  </a:lnTo>
                  <a:lnTo>
                    <a:pt x="91" y="20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29EE29A0-E437-445C-8FCF-941CC26C8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0950" y="2568168"/>
              <a:ext cx="786849" cy="93401"/>
            </a:xfrm>
            <a:custGeom>
              <a:avLst/>
              <a:gdLst>
                <a:gd name="T0" fmla="*/ 48 w 119"/>
                <a:gd name="T1" fmla="*/ 4 h 12"/>
                <a:gd name="T2" fmla="*/ 67 w 119"/>
                <a:gd name="T3" fmla="*/ 4 h 12"/>
                <a:gd name="T4" fmla="*/ 71 w 119"/>
                <a:gd name="T5" fmla="*/ 0 h 12"/>
                <a:gd name="T6" fmla="*/ 79 w 119"/>
                <a:gd name="T7" fmla="*/ 0 h 12"/>
                <a:gd name="T8" fmla="*/ 83 w 119"/>
                <a:gd name="T9" fmla="*/ 0 h 12"/>
                <a:gd name="T10" fmla="*/ 87 w 119"/>
                <a:gd name="T11" fmla="*/ 0 h 12"/>
                <a:gd name="T12" fmla="*/ 91 w 119"/>
                <a:gd name="T13" fmla="*/ 0 h 12"/>
                <a:gd name="T14" fmla="*/ 91 w 119"/>
                <a:gd name="T15" fmla="*/ 0 h 12"/>
                <a:gd name="T16" fmla="*/ 95 w 119"/>
                <a:gd name="T17" fmla="*/ 0 h 12"/>
                <a:gd name="T18" fmla="*/ 99 w 119"/>
                <a:gd name="T19" fmla="*/ 4 h 12"/>
                <a:gd name="T20" fmla="*/ 107 w 119"/>
                <a:gd name="T21" fmla="*/ 4 h 12"/>
                <a:gd name="T22" fmla="*/ 119 w 119"/>
                <a:gd name="T23" fmla="*/ 12 h 12"/>
                <a:gd name="T24" fmla="*/ 107 w 119"/>
                <a:gd name="T25" fmla="*/ 12 h 12"/>
                <a:gd name="T26" fmla="*/ 99 w 119"/>
                <a:gd name="T27" fmla="*/ 12 h 12"/>
                <a:gd name="T28" fmla="*/ 87 w 119"/>
                <a:gd name="T29" fmla="*/ 12 h 12"/>
                <a:gd name="T30" fmla="*/ 71 w 119"/>
                <a:gd name="T31" fmla="*/ 12 h 12"/>
                <a:gd name="T32" fmla="*/ 55 w 119"/>
                <a:gd name="T33" fmla="*/ 12 h 12"/>
                <a:gd name="T34" fmla="*/ 40 w 119"/>
                <a:gd name="T35" fmla="*/ 12 h 12"/>
                <a:gd name="T36" fmla="*/ 20 w 119"/>
                <a:gd name="T37" fmla="*/ 12 h 12"/>
                <a:gd name="T38" fmla="*/ 0 w 119"/>
                <a:gd name="T39" fmla="*/ 12 h 12"/>
                <a:gd name="T40" fmla="*/ 0 w 119"/>
                <a:gd name="T41" fmla="*/ 12 h 12"/>
                <a:gd name="T42" fmla="*/ 8 w 119"/>
                <a:gd name="T43" fmla="*/ 8 h 12"/>
                <a:gd name="T44" fmla="*/ 16 w 119"/>
                <a:gd name="T45" fmla="*/ 8 h 12"/>
                <a:gd name="T46" fmla="*/ 32 w 119"/>
                <a:gd name="T47" fmla="*/ 8 h 12"/>
                <a:gd name="T48" fmla="*/ 48 w 119"/>
                <a:gd name="T49" fmla="*/ 4 h 12"/>
                <a:gd name="T50" fmla="*/ 48 w 119"/>
                <a:gd name="T5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9" h="12">
                  <a:moveTo>
                    <a:pt x="48" y="4"/>
                  </a:moveTo>
                  <a:lnTo>
                    <a:pt x="67" y="4"/>
                  </a:lnTo>
                  <a:lnTo>
                    <a:pt x="71" y="0"/>
                  </a:lnTo>
                  <a:lnTo>
                    <a:pt x="79" y="0"/>
                  </a:lnTo>
                  <a:lnTo>
                    <a:pt x="83" y="0"/>
                  </a:lnTo>
                  <a:lnTo>
                    <a:pt x="87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5" y="0"/>
                  </a:lnTo>
                  <a:lnTo>
                    <a:pt x="99" y="4"/>
                  </a:lnTo>
                  <a:lnTo>
                    <a:pt x="107" y="4"/>
                  </a:lnTo>
                  <a:lnTo>
                    <a:pt x="119" y="12"/>
                  </a:lnTo>
                  <a:lnTo>
                    <a:pt x="107" y="12"/>
                  </a:lnTo>
                  <a:lnTo>
                    <a:pt x="99" y="12"/>
                  </a:lnTo>
                  <a:lnTo>
                    <a:pt x="87" y="12"/>
                  </a:lnTo>
                  <a:lnTo>
                    <a:pt x="71" y="12"/>
                  </a:lnTo>
                  <a:lnTo>
                    <a:pt x="55" y="12"/>
                  </a:lnTo>
                  <a:lnTo>
                    <a:pt x="40" y="12"/>
                  </a:lnTo>
                  <a:lnTo>
                    <a:pt x="2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8" y="8"/>
                  </a:lnTo>
                  <a:lnTo>
                    <a:pt x="16" y="8"/>
                  </a:lnTo>
                  <a:lnTo>
                    <a:pt x="32" y="8"/>
                  </a:lnTo>
                  <a:lnTo>
                    <a:pt x="48" y="4"/>
                  </a:lnTo>
                  <a:lnTo>
                    <a:pt x="48" y="4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6DA8DD5D-7730-4993-8B18-88375D4754FB}"/>
              </a:ext>
            </a:extLst>
          </p:cNvPr>
          <p:cNvGrpSpPr/>
          <p:nvPr/>
        </p:nvGrpSpPr>
        <p:grpSpPr>
          <a:xfrm>
            <a:off x="1245705" y="395978"/>
            <a:ext cx="9753599" cy="430695"/>
            <a:chOff x="1245705" y="395978"/>
            <a:chExt cx="9753599" cy="430695"/>
          </a:xfrm>
          <a:solidFill>
            <a:schemeClr val="bg2"/>
          </a:solidFill>
        </p:grpSpPr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AA14FDEB-1170-40F0-9A38-3EAF50004755}"/>
                </a:ext>
              </a:extLst>
            </p:cNvPr>
            <p:cNvSpPr/>
            <p:nvPr/>
          </p:nvSpPr>
          <p:spPr>
            <a:xfrm>
              <a:off x="124570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8356CA3A-9046-4EC4-AF1A-CBC33C8A382A}"/>
                </a:ext>
              </a:extLst>
            </p:cNvPr>
            <p:cNvSpPr/>
            <p:nvPr/>
          </p:nvSpPr>
          <p:spPr>
            <a:xfrm>
              <a:off x="10330070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10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1C7B8C2C-7CD5-4540-B887-30D12D952A47}"/>
                </a:ext>
              </a:extLst>
            </p:cNvPr>
            <p:cNvSpPr/>
            <p:nvPr/>
          </p:nvSpPr>
          <p:spPr>
            <a:xfrm>
              <a:off x="225507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2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99411D37-E2B6-47F0-BE6B-48558DFB3E56}"/>
                </a:ext>
              </a:extLst>
            </p:cNvPr>
            <p:cNvSpPr/>
            <p:nvPr/>
          </p:nvSpPr>
          <p:spPr>
            <a:xfrm>
              <a:off x="326445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3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B6D74736-7263-451F-9D0B-D071BC5BBB07}"/>
                </a:ext>
              </a:extLst>
            </p:cNvPr>
            <p:cNvSpPr/>
            <p:nvPr/>
          </p:nvSpPr>
          <p:spPr>
            <a:xfrm>
              <a:off x="427382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4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5B7101CF-A0FF-4E47-93E0-55B7B8C3253F}"/>
                </a:ext>
              </a:extLst>
            </p:cNvPr>
            <p:cNvSpPr/>
            <p:nvPr/>
          </p:nvSpPr>
          <p:spPr>
            <a:xfrm>
              <a:off x="5283201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5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1C827257-D911-4260-A821-2C031D46F855}"/>
                </a:ext>
              </a:extLst>
            </p:cNvPr>
            <p:cNvSpPr/>
            <p:nvPr/>
          </p:nvSpPr>
          <p:spPr>
            <a:xfrm>
              <a:off x="629257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6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EEF0F92F-6B36-4BDA-9146-05C21440E6FB}"/>
                </a:ext>
              </a:extLst>
            </p:cNvPr>
            <p:cNvSpPr/>
            <p:nvPr/>
          </p:nvSpPr>
          <p:spPr>
            <a:xfrm>
              <a:off x="730194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7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18B30569-C2D8-4968-82F3-ED1644F73993}"/>
                </a:ext>
              </a:extLst>
            </p:cNvPr>
            <p:cNvSpPr/>
            <p:nvPr/>
          </p:nvSpPr>
          <p:spPr>
            <a:xfrm>
              <a:off x="831132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8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AC3E66DD-2FEC-4187-90BD-93121EE9BED6}"/>
                </a:ext>
              </a:extLst>
            </p:cNvPr>
            <p:cNvSpPr/>
            <p:nvPr/>
          </p:nvSpPr>
          <p:spPr>
            <a:xfrm>
              <a:off x="932069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9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C8D9BDA6-C039-4E0B-B4D0-21D421EA449C}"/>
              </a:ext>
            </a:extLst>
          </p:cNvPr>
          <p:cNvGrpSpPr/>
          <p:nvPr/>
        </p:nvGrpSpPr>
        <p:grpSpPr>
          <a:xfrm>
            <a:off x="379832" y="1116496"/>
            <a:ext cx="583097" cy="4625007"/>
            <a:chOff x="291546" y="1126435"/>
            <a:chExt cx="583097" cy="4625007"/>
          </a:xfrm>
          <a:solidFill>
            <a:schemeClr val="bg2"/>
          </a:solidFill>
        </p:grpSpPr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ADCF9969-E960-499C-877B-E4B9828CAE64}"/>
                </a:ext>
              </a:extLst>
            </p:cNvPr>
            <p:cNvSpPr/>
            <p:nvPr/>
          </p:nvSpPr>
          <p:spPr>
            <a:xfrm>
              <a:off x="291548" y="11264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A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矩形: 圆角 41">
              <a:extLst>
                <a:ext uri="{FF2B5EF4-FFF2-40B4-BE49-F238E27FC236}">
                  <a16:creationId xmlns:a16="http://schemas.microsoft.com/office/drawing/2014/main" id="{B4A1C826-977D-4229-A75A-24CE333E3EA9}"/>
                </a:ext>
              </a:extLst>
            </p:cNvPr>
            <p:cNvSpPr/>
            <p:nvPr/>
          </p:nvSpPr>
          <p:spPr>
            <a:xfrm>
              <a:off x="291548" y="215347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B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CC4BF773-E884-4302-BC55-FF5821A32730}"/>
                </a:ext>
              </a:extLst>
            </p:cNvPr>
            <p:cNvSpPr/>
            <p:nvPr/>
          </p:nvSpPr>
          <p:spPr>
            <a:xfrm>
              <a:off x="291547" y="315401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C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id="{F6F7150F-2A1C-4B42-9BEA-A07671BBFA25}"/>
                </a:ext>
              </a:extLst>
            </p:cNvPr>
            <p:cNvSpPr/>
            <p:nvPr/>
          </p:nvSpPr>
          <p:spPr>
            <a:xfrm>
              <a:off x="291546" y="41661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D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矩形: 圆角 44">
              <a:extLst>
                <a:ext uri="{FF2B5EF4-FFF2-40B4-BE49-F238E27FC236}">
                  <a16:creationId xmlns:a16="http://schemas.microsoft.com/office/drawing/2014/main" id="{3287F744-873F-4AFC-A488-1FF1BC605ACB}"/>
                </a:ext>
              </a:extLst>
            </p:cNvPr>
            <p:cNvSpPr/>
            <p:nvPr/>
          </p:nvSpPr>
          <p:spPr>
            <a:xfrm>
              <a:off x="291546" y="516834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E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46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数字1">
            <a:extLst>
              <a:ext uri="{FF2B5EF4-FFF2-40B4-BE49-F238E27FC236}">
                <a16:creationId xmlns:a16="http://schemas.microsoft.com/office/drawing/2014/main" id="{55EFD7E0-AE91-4D2D-9802-6DFEEF77D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793" y="2092519"/>
            <a:ext cx="1003972" cy="1003972"/>
          </a:xfrm>
          <a:prstGeom prst="rect">
            <a:avLst/>
          </a:prstGeom>
        </p:spPr>
      </p:pic>
      <p:pic>
        <p:nvPicPr>
          <p:cNvPr id="5" name="星星1">
            <a:extLst>
              <a:ext uri="{FF2B5EF4-FFF2-40B4-BE49-F238E27FC236}">
                <a16:creationId xmlns:a16="http://schemas.microsoft.com/office/drawing/2014/main" id="{133A6768-F9D2-47A7-9E4B-CD81F2BCC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417" y="1670536"/>
            <a:ext cx="2328290" cy="1869078"/>
          </a:xfrm>
          <a:prstGeom prst="rect">
            <a:avLst/>
          </a:prstGeom>
        </p:spPr>
      </p:pic>
      <p:pic>
        <p:nvPicPr>
          <p:cNvPr id="14" name="数字2">
            <a:extLst>
              <a:ext uri="{FF2B5EF4-FFF2-40B4-BE49-F238E27FC236}">
                <a16:creationId xmlns:a16="http://schemas.microsoft.com/office/drawing/2014/main" id="{C5B2B5EA-421B-421E-9138-B51E18C601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711" y="2007400"/>
            <a:ext cx="1193000" cy="1193000"/>
          </a:xfrm>
          <a:prstGeom prst="rect">
            <a:avLst/>
          </a:prstGeom>
        </p:spPr>
      </p:pic>
      <p:pic>
        <p:nvPicPr>
          <p:cNvPr id="7" name="star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E8A33C2-ED97-4A24-BDA5-47C708C4EB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664" y="5010825"/>
            <a:ext cx="1483056" cy="843188"/>
          </a:xfrm>
          <a:prstGeom prst="rect">
            <a:avLst/>
          </a:prstGeom>
        </p:spPr>
      </p:pic>
      <p:pic>
        <p:nvPicPr>
          <p:cNvPr id="6" name="星星2">
            <a:extLst>
              <a:ext uri="{FF2B5EF4-FFF2-40B4-BE49-F238E27FC236}">
                <a16:creationId xmlns:a16="http://schemas.microsoft.com/office/drawing/2014/main" id="{79675C9D-047A-4C29-9B2C-E187BE45B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611" y="1670536"/>
            <a:ext cx="2328290" cy="1869078"/>
          </a:xfrm>
          <a:prstGeom prst="rect">
            <a:avLst/>
          </a:prstGeom>
        </p:spPr>
      </p:pic>
      <p:pic>
        <p:nvPicPr>
          <p:cNvPr id="8" name="数字3">
            <a:extLst>
              <a:ext uri="{FF2B5EF4-FFF2-40B4-BE49-F238E27FC236}">
                <a16:creationId xmlns:a16="http://schemas.microsoft.com/office/drawing/2014/main" id="{0ACBCD00-BAD7-43DC-9DE5-A82C7540DC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757" y="1957720"/>
            <a:ext cx="1340486" cy="134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3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倒计顶1">
            <a:extLst>
              <a:ext uri="{FF2B5EF4-FFF2-40B4-BE49-F238E27FC236}">
                <a16:creationId xmlns:a16="http://schemas.microsoft.com/office/drawing/2014/main" id="{0FEE058B-EFE6-43A0-882B-083E21EBFA80}"/>
              </a:ext>
            </a:extLst>
          </p:cNvPr>
          <p:cNvSpPr/>
          <p:nvPr/>
        </p:nvSpPr>
        <p:spPr>
          <a:xfrm>
            <a:off x="3046579" y="6080159"/>
            <a:ext cx="6115050" cy="457200"/>
          </a:xfrm>
          <a:prstGeom prst="roundRect">
            <a:avLst>
              <a:gd name="adj" fmla="val 14584"/>
            </a:avLst>
          </a:prstGeom>
          <a:solidFill>
            <a:srgbClr val="FF66CC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太" hidden="1">
            <a:extLst>
              <a:ext uri="{FF2B5EF4-FFF2-40B4-BE49-F238E27FC236}">
                <a16:creationId xmlns:a16="http://schemas.microsoft.com/office/drawing/2014/main" id="{6DCEB555-8B93-4006-881F-863191564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1541" y="2109715"/>
            <a:ext cx="2471760" cy="2477008"/>
          </a:xfrm>
          <a:prstGeom prst="rect">
            <a:avLst/>
          </a:prstGeom>
          <a:ln w="76200">
            <a:solidFill>
              <a:schemeClr val="accent4">
                <a:lumMod val="20000"/>
                <a:lumOff val="80000"/>
              </a:schemeClr>
            </a:solidFill>
          </a:ln>
        </p:spPr>
      </p:pic>
      <p:sp>
        <p:nvSpPr>
          <p:cNvPr id="6" name="倒计顶1">
            <a:extLst>
              <a:ext uri="{FF2B5EF4-FFF2-40B4-BE49-F238E27FC236}">
                <a16:creationId xmlns:a16="http://schemas.microsoft.com/office/drawing/2014/main" id="{B0E468BA-5341-4B74-BCB1-96A4EE3B5895}"/>
              </a:ext>
            </a:extLst>
          </p:cNvPr>
          <p:cNvSpPr/>
          <p:nvPr/>
        </p:nvSpPr>
        <p:spPr>
          <a:xfrm>
            <a:off x="3129782" y="6120500"/>
            <a:ext cx="5948643" cy="380720"/>
          </a:xfrm>
          <a:prstGeom prst="roundRect">
            <a:avLst>
              <a:gd name="adj" fmla="val 145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05FC0990-0519-4991-881A-84068FB4C5F2}"/>
              </a:ext>
            </a:extLst>
          </p:cNvPr>
          <p:cNvGrpSpPr/>
          <p:nvPr/>
        </p:nvGrpSpPr>
        <p:grpSpPr>
          <a:xfrm>
            <a:off x="1245705" y="395978"/>
            <a:ext cx="9753599" cy="430695"/>
            <a:chOff x="1245705" y="395978"/>
            <a:chExt cx="9753599" cy="430695"/>
          </a:xfrm>
          <a:solidFill>
            <a:schemeClr val="bg2"/>
          </a:solidFill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EF83D518-59E9-4B2F-BBE7-F56F1073E51B}"/>
                </a:ext>
              </a:extLst>
            </p:cNvPr>
            <p:cNvSpPr/>
            <p:nvPr/>
          </p:nvSpPr>
          <p:spPr>
            <a:xfrm>
              <a:off x="124570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42BAE021-823E-4804-B81C-8E685D684615}"/>
                </a:ext>
              </a:extLst>
            </p:cNvPr>
            <p:cNvSpPr/>
            <p:nvPr/>
          </p:nvSpPr>
          <p:spPr>
            <a:xfrm>
              <a:off x="10330070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10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1220D081-3218-41D1-B2C9-83D97CF74E7E}"/>
                </a:ext>
              </a:extLst>
            </p:cNvPr>
            <p:cNvSpPr/>
            <p:nvPr/>
          </p:nvSpPr>
          <p:spPr>
            <a:xfrm>
              <a:off x="225507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2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987D7237-2A8D-41D0-AE7E-1CB8626A5360}"/>
                </a:ext>
              </a:extLst>
            </p:cNvPr>
            <p:cNvSpPr/>
            <p:nvPr/>
          </p:nvSpPr>
          <p:spPr>
            <a:xfrm>
              <a:off x="326445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3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FCD8C6DE-8BA3-4CCD-A32B-A6A3AA0DA815}"/>
                </a:ext>
              </a:extLst>
            </p:cNvPr>
            <p:cNvSpPr/>
            <p:nvPr/>
          </p:nvSpPr>
          <p:spPr>
            <a:xfrm>
              <a:off x="427382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4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846F5F85-A443-4487-A51A-7B7E46A6C328}"/>
                </a:ext>
              </a:extLst>
            </p:cNvPr>
            <p:cNvSpPr/>
            <p:nvPr/>
          </p:nvSpPr>
          <p:spPr>
            <a:xfrm>
              <a:off x="5283201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5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13D99929-A977-4805-BB13-5A46C8CC1629}"/>
                </a:ext>
              </a:extLst>
            </p:cNvPr>
            <p:cNvSpPr/>
            <p:nvPr/>
          </p:nvSpPr>
          <p:spPr>
            <a:xfrm>
              <a:off x="629257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6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E61B14C1-2483-42EF-A907-6DD555BEE48B}"/>
                </a:ext>
              </a:extLst>
            </p:cNvPr>
            <p:cNvSpPr/>
            <p:nvPr/>
          </p:nvSpPr>
          <p:spPr>
            <a:xfrm>
              <a:off x="730194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7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B8F90DD5-53F4-4666-BC8D-BF8F76104504}"/>
                </a:ext>
              </a:extLst>
            </p:cNvPr>
            <p:cNvSpPr/>
            <p:nvPr/>
          </p:nvSpPr>
          <p:spPr>
            <a:xfrm>
              <a:off x="831132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8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9F189F6F-3A43-44FD-ADBF-F19AFE1B00EF}"/>
                </a:ext>
              </a:extLst>
            </p:cNvPr>
            <p:cNvSpPr/>
            <p:nvPr/>
          </p:nvSpPr>
          <p:spPr>
            <a:xfrm>
              <a:off x="932069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9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8BA8851A-651D-416B-9B6C-EECA72F318AC}"/>
              </a:ext>
            </a:extLst>
          </p:cNvPr>
          <p:cNvGrpSpPr/>
          <p:nvPr/>
        </p:nvGrpSpPr>
        <p:grpSpPr>
          <a:xfrm>
            <a:off x="379832" y="1116496"/>
            <a:ext cx="583097" cy="4625007"/>
            <a:chOff x="291546" y="1126435"/>
            <a:chExt cx="583097" cy="4625007"/>
          </a:xfrm>
          <a:solidFill>
            <a:schemeClr val="bg2"/>
          </a:solidFill>
        </p:grpSpPr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8057A2AB-CB5F-4816-A059-77645B0CFF58}"/>
                </a:ext>
              </a:extLst>
            </p:cNvPr>
            <p:cNvSpPr/>
            <p:nvPr/>
          </p:nvSpPr>
          <p:spPr>
            <a:xfrm>
              <a:off x="291548" y="11264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A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矩形: 圆角 39">
              <a:extLst>
                <a:ext uri="{FF2B5EF4-FFF2-40B4-BE49-F238E27FC236}">
                  <a16:creationId xmlns:a16="http://schemas.microsoft.com/office/drawing/2014/main" id="{8C2DD4C4-2C82-4E9E-B83C-A15A8D34D070}"/>
                </a:ext>
              </a:extLst>
            </p:cNvPr>
            <p:cNvSpPr/>
            <p:nvPr/>
          </p:nvSpPr>
          <p:spPr>
            <a:xfrm>
              <a:off x="291548" y="215347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B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81DD7657-6E3C-42EB-B6E1-F275F4300C48}"/>
                </a:ext>
              </a:extLst>
            </p:cNvPr>
            <p:cNvSpPr/>
            <p:nvPr/>
          </p:nvSpPr>
          <p:spPr>
            <a:xfrm>
              <a:off x="291547" y="315401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C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矩形: 圆角 41">
              <a:extLst>
                <a:ext uri="{FF2B5EF4-FFF2-40B4-BE49-F238E27FC236}">
                  <a16:creationId xmlns:a16="http://schemas.microsoft.com/office/drawing/2014/main" id="{55AE0F91-2022-4911-8455-2D40A40B97CD}"/>
                </a:ext>
              </a:extLst>
            </p:cNvPr>
            <p:cNvSpPr/>
            <p:nvPr/>
          </p:nvSpPr>
          <p:spPr>
            <a:xfrm>
              <a:off x="291546" y="41661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D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B7A50EF2-B6F1-44F3-8C06-B193DDC6DE61}"/>
                </a:ext>
              </a:extLst>
            </p:cNvPr>
            <p:cNvSpPr/>
            <p:nvPr/>
          </p:nvSpPr>
          <p:spPr>
            <a:xfrm>
              <a:off x="291546" y="516834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E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44" name="表格 43">
            <a:extLst>
              <a:ext uri="{FF2B5EF4-FFF2-40B4-BE49-F238E27FC236}">
                <a16:creationId xmlns:a16="http://schemas.microsoft.com/office/drawing/2014/main" id="{A6376AC7-68E1-4C45-9BA8-0C7BFA5A06B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59992" y="926064"/>
          <a:ext cx="10080000" cy="5040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8000">
                  <a:extLst>
                    <a:ext uri="{9D8B030D-6E8A-4147-A177-3AD203B41FA5}">
                      <a16:colId xmlns:a16="http://schemas.microsoft.com/office/drawing/2014/main" val="313458092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70048330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92884658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003350708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87917891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01957219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11934415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812439131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45280068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67282729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报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109774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355612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394929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783160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22365"/>
                  </a:ext>
                </a:extLst>
              </a:tr>
            </a:tbl>
          </a:graphicData>
        </a:graphic>
      </p:graphicFrame>
      <p:sp>
        <p:nvSpPr>
          <p:cNvPr id="7" name="答案按钮">
            <a:hlinkClick r:id="rId4" action="ppaction://hlinksldjump"/>
            <a:extLst>
              <a:ext uri="{FF2B5EF4-FFF2-40B4-BE49-F238E27FC236}">
                <a16:creationId xmlns:a16="http://schemas.microsoft.com/office/drawing/2014/main" id="{84FC04E5-F9FB-455A-AB20-82F44D5CE9B9}"/>
              </a:ext>
            </a:extLst>
          </p:cNvPr>
          <p:cNvSpPr/>
          <p:nvPr/>
        </p:nvSpPr>
        <p:spPr>
          <a:xfrm>
            <a:off x="10101582" y="963250"/>
            <a:ext cx="1065133" cy="88958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61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"/>
    </mc:Choice>
    <mc:Fallback xmlns="">
      <p:transition advClick="0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hlinkClick r:id="rId2" action="ppaction://hlinksldjump"/>
            <a:extLst>
              <a:ext uri="{FF2B5EF4-FFF2-40B4-BE49-F238E27FC236}">
                <a16:creationId xmlns:a16="http://schemas.microsoft.com/office/drawing/2014/main" id="{37CCC6EF-2B5D-4F47-A346-59B8AF60A2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82" r="6082"/>
          <a:stretch/>
        </p:blipFill>
        <p:spPr>
          <a:xfrm>
            <a:off x="3318370" y="1736698"/>
            <a:ext cx="5440620" cy="333480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49238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表格 54">
            <a:extLst>
              <a:ext uri="{FF2B5EF4-FFF2-40B4-BE49-F238E27FC236}">
                <a16:creationId xmlns:a16="http://schemas.microsoft.com/office/drawing/2014/main" id="{2AD20EA7-1B85-41A3-B433-2145ACD2CB6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59992" y="926064"/>
          <a:ext cx="10080000" cy="5040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8000">
                  <a:extLst>
                    <a:ext uri="{9D8B030D-6E8A-4147-A177-3AD203B41FA5}">
                      <a16:colId xmlns:a16="http://schemas.microsoft.com/office/drawing/2014/main" val="313458092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70048330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92884658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003350708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87917891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01957219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11934415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812439131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45280068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67282729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报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109774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355612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394929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783160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  <a:endParaRPr kumimoji="0" lang="zh-CN" altLang="en-US" sz="4800" b="0" i="0" u="none" strike="noStrike" kern="1200" cap="none" spc="0" normalizeH="0" baseline="0" noProof="0" dirty="0">
                        <a:ln>
                          <a:solidFill>
                            <a:srgbClr val="E7E6E6">
                              <a:lumMod val="10000"/>
                            </a:srgbClr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楷体_GB2312" panose="02010609030101010101" pitchFamily="49" charset="-122"/>
                        <a:ea typeface="楷体_GB2312" panose="02010609030101010101" pitchFamily="49" charset="-122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0" i="0" u="none" strike="noStrike" kern="1200" cap="none" spc="0" normalizeH="0" baseline="0" noProof="0" dirty="0">
                          <a:ln>
                            <a:solidFill>
                              <a:srgbClr val="E7E6E6">
                                <a:lumMod val="10000"/>
                              </a:srgbClr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楷体_GB2312" panose="02010609030101010101" pitchFamily="49" charset="-122"/>
                          <a:ea typeface="楷体_GB2312" panose="02010609030101010101" pitchFamily="49" charset="-122"/>
                          <a:cs typeface="+mn-cs"/>
                        </a:rPr>
                        <a:t>服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22365"/>
                  </a:ext>
                </a:extLst>
              </a:tr>
            </a:tbl>
          </a:graphicData>
        </a:graphic>
      </p:graphicFrame>
      <p:pic>
        <p:nvPicPr>
          <p:cNvPr id="5" name="图片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FACEC86-DD0D-46E6-98E5-0B633EC44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993" y="5995621"/>
            <a:ext cx="1214834" cy="767456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6DF041E-039C-43E1-84EF-1FADBF89F251}"/>
              </a:ext>
            </a:extLst>
          </p:cNvPr>
          <p:cNvSpPr/>
          <p:nvPr/>
        </p:nvSpPr>
        <p:spPr>
          <a:xfrm>
            <a:off x="4474150" y="1809588"/>
            <a:ext cx="3258766" cy="3104153"/>
          </a:xfrm>
          <a:prstGeom prst="roundRect">
            <a:avLst>
              <a:gd name="adj" fmla="val 5385"/>
            </a:avLst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59A904BB-9726-49D9-8598-35964D28A1F1}"/>
              </a:ext>
            </a:extLst>
          </p:cNvPr>
          <p:cNvGrpSpPr/>
          <p:nvPr/>
        </p:nvGrpSpPr>
        <p:grpSpPr>
          <a:xfrm>
            <a:off x="1245705" y="395978"/>
            <a:ext cx="9753599" cy="430695"/>
            <a:chOff x="1245705" y="395978"/>
            <a:chExt cx="9753599" cy="430695"/>
          </a:xfrm>
          <a:solidFill>
            <a:schemeClr val="bg2"/>
          </a:solidFill>
        </p:grpSpPr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F93071A7-27B0-4004-B2E9-9D986AADAED0}"/>
                </a:ext>
              </a:extLst>
            </p:cNvPr>
            <p:cNvSpPr/>
            <p:nvPr/>
          </p:nvSpPr>
          <p:spPr>
            <a:xfrm>
              <a:off x="124570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矩形: 圆角 39">
              <a:extLst>
                <a:ext uri="{FF2B5EF4-FFF2-40B4-BE49-F238E27FC236}">
                  <a16:creationId xmlns:a16="http://schemas.microsoft.com/office/drawing/2014/main" id="{12E24BE3-E068-4742-A411-90214D52EFAA}"/>
                </a:ext>
              </a:extLst>
            </p:cNvPr>
            <p:cNvSpPr/>
            <p:nvPr/>
          </p:nvSpPr>
          <p:spPr>
            <a:xfrm>
              <a:off x="10330070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10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62AC4607-8105-43BC-8842-35413A82F6DF}"/>
                </a:ext>
              </a:extLst>
            </p:cNvPr>
            <p:cNvSpPr/>
            <p:nvPr/>
          </p:nvSpPr>
          <p:spPr>
            <a:xfrm>
              <a:off x="225507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2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矩形: 圆角 41">
              <a:extLst>
                <a:ext uri="{FF2B5EF4-FFF2-40B4-BE49-F238E27FC236}">
                  <a16:creationId xmlns:a16="http://schemas.microsoft.com/office/drawing/2014/main" id="{664517AC-35F6-414B-8CC1-1F529BFCCAF9}"/>
                </a:ext>
              </a:extLst>
            </p:cNvPr>
            <p:cNvSpPr/>
            <p:nvPr/>
          </p:nvSpPr>
          <p:spPr>
            <a:xfrm>
              <a:off x="326445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3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1DE14C73-DDD8-4FF5-9627-B5B1F7727F1B}"/>
                </a:ext>
              </a:extLst>
            </p:cNvPr>
            <p:cNvSpPr/>
            <p:nvPr/>
          </p:nvSpPr>
          <p:spPr>
            <a:xfrm>
              <a:off x="427382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4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id="{D01EAD9F-79BD-4E27-B170-06668EFBB39E}"/>
                </a:ext>
              </a:extLst>
            </p:cNvPr>
            <p:cNvSpPr/>
            <p:nvPr/>
          </p:nvSpPr>
          <p:spPr>
            <a:xfrm>
              <a:off x="5283201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5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矩形: 圆角 44">
              <a:extLst>
                <a:ext uri="{FF2B5EF4-FFF2-40B4-BE49-F238E27FC236}">
                  <a16:creationId xmlns:a16="http://schemas.microsoft.com/office/drawing/2014/main" id="{86DDEB6A-032D-4BB9-A104-018030A48A3F}"/>
                </a:ext>
              </a:extLst>
            </p:cNvPr>
            <p:cNvSpPr/>
            <p:nvPr/>
          </p:nvSpPr>
          <p:spPr>
            <a:xfrm>
              <a:off x="629257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6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矩形: 圆角 45">
              <a:extLst>
                <a:ext uri="{FF2B5EF4-FFF2-40B4-BE49-F238E27FC236}">
                  <a16:creationId xmlns:a16="http://schemas.microsoft.com/office/drawing/2014/main" id="{CB6ADFD9-03B1-4958-BDCC-76C565DD29E6}"/>
                </a:ext>
              </a:extLst>
            </p:cNvPr>
            <p:cNvSpPr/>
            <p:nvPr/>
          </p:nvSpPr>
          <p:spPr>
            <a:xfrm>
              <a:off x="730194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7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矩形: 圆角 46">
              <a:extLst>
                <a:ext uri="{FF2B5EF4-FFF2-40B4-BE49-F238E27FC236}">
                  <a16:creationId xmlns:a16="http://schemas.microsoft.com/office/drawing/2014/main" id="{577B369F-98DD-4610-B586-C993DD1AB3AF}"/>
                </a:ext>
              </a:extLst>
            </p:cNvPr>
            <p:cNvSpPr/>
            <p:nvPr/>
          </p:nvSpPr>
          <p:spPr>
            <a:xfrm>
              <a:off x="831132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8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矩形: 圆角 47">
              <a:extLst>
                <a:ext uri="{FF2B5EF4-FFF2-40B4-BE49-F238E27FC236}">
                  <a16:creationId xmlns:a16="http://schemas.microsoft.com/office/drawing/2014/main" id="{0B5E6440-3216-4E03-82E9-938F95DE40ED}"/>
                </a:ext>
              </a:extLst>
            </p:cNvPr>
            <p:cNvSpPr/>
            <p:nvPr/>
          </p:nvSpPr>
          <p:spPr>
            <a:xfrm>
              <a:off x="932069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9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B3227293-7F7E-4C6D-8AF4-32398CB461DD}"/>
              </a:ext>
            </a:extLst>
          </p:cNvPr>
          <p:cNvGrpSpPr/>
          <p:nvPr/>
        </p:nvGrpSpPr>
        <p:grpSpPr>
          <a:xfrm>
            <a:off x="379832" y="1116496"/>
            <a:ext cx="583097" cy="4625007"/>
            <a:chOff x="291546" y="1126435"/>
            <a:chExt cx="583097" cy="4625007"/>
          </a:xfrm>
          <a:solidFill>
            <a:schemeClr val="bg2"/>
          </a:solidFill>
        </p:grpSpPr>
        <p:sp>
          <p:nvSpPr>
            <p:cNvPr id="50" name="矩形: 圆角 49">
              <a:extLst>
                <a:ext uri="{FF2B5EF4-FFF2-40B4-BE49-F238E27FC236}">
                  <a16:creationId xmlns:a16="http://schemas.microsoft.com/office/drawing/2014/main" id="{8C9CC783-FA8A-4EAA-9238-18065CD712F6}"/>
                </a:ext>
              </a:extLst>
            </p:cNvPr>
            <p:cNvSpPr/>
            <p:nvPr/>
          </p:nvSpPr>
          <p:spPr>
            <a:xfrm>
              <a:off x="291548" y="11264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A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矩形: 圆角 50">
              <a:extLst>
                <a:ext uri="{FF2B5EF4-FFF2-40B4-BE49-F238E27FC236}">
                  <a16:creationId xmlns:a16="http://schemas.microsoft.com/office/drawing/2014/main" id="{ABD95C61-8522-4C58-80DB-5B09928363C9}"/>
                </a:ext>
              </a:extLst>
            </p:cNvPr>
            <p:cNvSpPr/>
            <p:nvPr/>
          </p:nvSpPr>
          <p:spPr>
            <a:xfrm>
              <a:off x="291548" y="215347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B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矩形: 圆角 51">
              <a:extLst>
                <a:ext uri="{FF2B5EF4-FFF2-40B4-BE49-F238E27FC236}">
                  <a16:creationId xmlns:a16="http://schemas.microsoft.com/office/drawing/2014/main" id="{909A9CD5-ACE8-466E-9617-608556A94A8E}"/>
                </a:ext>
              </a:extLst>
            </p:cNvPr>
            <p:cNvSpPr/>
            <p:nvPr/>
          </p:nvSpPr>
          <p:spPr>
            <a:xfrm>
              <a:off x="291547" y="315401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C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矩形: 圆角 52">
              <a:extLst>
                <a:ext uri="{FF2B5EF4-FFF2-40B4-BE49-F238E27FC236}">
                  <a16:creationId xmlns:a16="http://schemas.microsoft.com/office/drawing/2014/main" id="{60564213-A773-45A0-8A9E-5F71235BD0BA}"/>
                </a:ext>
              </a:extLst>
            </p:cNvPr>
            <p:cNvSpPr/>
            <p:nvPr/>
          </p:nvSpPr>
          <p:spPr>
            <a:xfrm>
              <a:off x="291546" y="41661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D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矩形: 圆角 53">
              <a:extLst>
                <a:ext uri="{FF2B5EF4-FFF2-40B4-BE49-F238E27FC236}">
                  <a16:creationId xmlns:a16="http://schemas.microsoft.com/office/drawing/2014/main" id="{91D71588-DB7D-4121-973C-ED596434B6F7}"/>
                </a:ext>
              </a:extLst>
            </p:cNvPr>
            <p:cNvSpPr/>
            <p:nvPr/>
          </p:nvSpPr>
          <p:spPr>
            <a:xfrm>
              <a:off x="291546" y="516834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E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BE94D657-CAAF-467E-8474-39E81252BE96}"/>
              </a:ext>
            </a:extLst>
          </p:cNvPr>
          <p:cNvGrpSpPr/>
          <p:nvPr/>
        </p:nvGrpSpPr>
        <p:grpSpPr>
          <a:xfrm>
            <a:off x="4814818" y="2129470"/>
            <a:ext cx="2651593" cy="2518946"/>
            <a:chOff x="1157112" y="3970631"/>
            <a:chExt cx="2651593" cy="2518946"/>
          </a:xfrm>
          <a:solidFill>
            <a:srgbClr val="00B050"/>
          </a:solidFill>
        </p:grpSpPr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E0932215-BBF4-4469-9657-075102E87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805" y="4611956"/>
              <a:ext cx="942096" cy="339980"/>
            </a:xfrm>
            <a:custGeom>
              <a:avLst/>
              <a:gdLst>
                <a:gd name="T0" fmla="*/ 31 w 151"/>
                <a:gd name="T1" fmla="*/ 20 h 44"/>
                <a:gd name="T2" fmla="*/ 47 w 151"/>
                <a:gd name="T3" fmla="*/ 16 h 44"/>
                <a:gd name="T4" fmla="*/ 63 w 151"/>
                <a:gd name="T5" fmla="*/ 16 h 44"/>
                <a:gd name="T6" fmla="*/ 75 w 151"/>
                <a:gd name="T7" fmla="*/ 12 h 44"/>
                <a:gd name="T8" fmla="*/ 87 w 151"/>
                <a:gd name="T9" fmla="*/ 8 h 44"/>
                <a:gd name="T10" fmla="*/ 99 w 151"/>
                <a:gd name="T11" fmla="*/ 4 h 44"/>
                <a:gd name="T12" fmla="*/ 107 w 151"/>
                <a:gd name="T13" fmla="*/ 0 h 44"/>
                <a:gd name="T14" fmla="*/ 115 w 151"/>
                <a:gd name="T15" fmla="*/ 0 h 44"/>
                <a:gd name="T16" fmla="*/ 123 w 151"/>
                <a:gd name="T17" fmla="*/ 0 h 44"/>
                <a:gd name="T18" fmla="*/ 131 w 151"/>
                <a:gd name="T19" fmla="*/ 0 h 44"/>
                <a:gd name="T20" fmla="*/ 143 w 151"/>
                <a:gd name="T21" fmla="*/ 4 h 44"/>
                <a:gd name="T22" fmla="*/ 147 w 151"/>
                <a:gd name="T23" fmla="*/ 4 h 44"/>
                <a:gd name="T24" fmla="*/ 151 w 151"/>
                <a:gd name="T25" fmla="*/ 8 h 44"/>
                <a:gd name="T26" fmla="*/ 151 w 151"/>
                <a:gd name="T27" fmla="*/ 12 h 44"/>
                <a:gd name="T28" fmla="*/ 147 w 151"/>
                <a:gd name="T29" fmla="*/ 12 h 44"/>
                <a:gd name="T30" fmla="*/ 147 w 151"/>
                <a:gd name="T31" fmla="*/ 16 h 44"/>
                <a:gd name="T32" fmla="*/ 143 w 151"/>
                <a:gd name="T33" fmla="*/ 16 h 44"/>
                <a:gd name="T34" fmla="*/ 139 w 151"/>
                <a:gd name="T35" fmla="*/ 16 h 44"/>
                <a:gd name="T36" fmla="*/ 135 w 151"/>
                <a:gd name="T37" fmla="*/ 20 h 44"/>
                <a:gd name="T38" fmla="*/ 127 w 151"/>
                <a:gd name="T39" fmla="*/ 20 h 44"/>
                <a:gd name="T40" fmla="*/ 119 w 151"/>
                <a:gd name="T41" fmla="*/ 24 h 44"/>
                <a:gd name="T42" fmla="*/ 111 w 151"/>
                <a:gd name="T43" fmla="*/ 28 h 44"/>
                <a:gd name="T44" fmla="*/ 95 w 151"/>
                <a:gd name="T45" fmla="*/ 32 h 44"/>
                <a:gd name="T46" fmla="*/ 79 w 151"/>
                <a:gd name="T47" fmla="*/ 36 h 44"/>
                <a:gd name="T48" fmla="*/ 63 w 151"/>
                <a:gd name="T49" fmla="*/ 40 h 44"/>
                <a:gd name="T50" fmla="*/ 51 w 151"/>
                <a:gd name="T51" fmla="*/ 40 h 44"/>
                <a:gd name="T52" fmla="*/ 43 w 151"/>
                <a:gd name="T53" fmla="*/ 44 h 44"/>
                <a:gd name="T54" fmla="*/ 35 w 151"/>
                <a:gd name="T55" fmla="*/ 44 h 44"/>
                <a:gd name="T56" fmla="*/ 31 w 151"/>
                <a:gd name="T57" fmla="*/ 44 h 44"/>
                <a:gd name="T58" fmla="*/ 27 w 151"/>
                <a:gd name="T59" fmla="*/ 44 h 44"/>
                <a:gd name="T60" fmla="*/ 20 w 151"/>
                <a:gd name="T61" fmla="*/ 44 h 44"/>
                <a:gd name="T62" fmla="*/ 16 w 151"/>
                <a:gd name="T63" fmla="*/ 44 h 44"/>
                <a:gd name="T64" fmla="*/ 12 w 151"/>
                <a:gd name="T65" fmla="*/ 40 h 44"/>
                <a:gd name="T66" fmla="*/ 8 w 151"/>
                <a:gd name="T67" fmla="*/ 36 h 44"/>
                <a:gd name="T68" fmla="*/ 4 w 151"/>
                <a:gd name="T69" fmla="*/ 36 h 44"/>
                <a:gd name="T70" fmla="*/ 0 w 151"/>
                <a:gd name="T71" fmla="*/ 32 h 44"/>
                <a:gd name="T72" fmla="*/ 0 w 151"/>
                <a:gd name="T73" fmla="*/ 32 h 44"/>
                <a:gd name="T74" fmla="*/ 4 w 151"/>
                <a:gd name="T75" fmla="*/ 28 h 44"/>
                <a:gd name="T76" fmla="*/ 4 w 151"/>
                <a:gd name="T77" fmla="*/ 28 h 44"/>
                <a:gd name="T78" fmla="*/ 8 w 151"/>
                <a:gd name="T79" fmla="*/ 28 h 44"/>
                <a:gd name="T80" fmla="*/ 12 w 151"/>
                <a:gd name="T81" fmla="*/ 24 h 44"/>
                <a:gd name="T82" fmla="*/ 20 w 151"/>
                <a:gd name="T83" fmla="*/ 24 h 44"/>
                <a:gd name="T84" fmla="*/ 24 w 151"/>
                <a:gd name="T85" fmla="*/ 24 h 44"/>
                <a:gd name="T86" fmla="*/ 31 w 151"/>
                <a:gd name="T87" fmla="*/ 20 h 44"/>
                <a:gd name="T88" fmla="*/ 31 w 151"/>
                <a:gd name="T89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1" h="44">
                  <a:moveTo>
                    <a:pt x="31" y="20"/>
                  </a:moveTo>
                  <a:lnTo>
                    <a:pt x="47" y="16"/>
                  </a:lnTo>
                  <a:lnTo>
                    <a:pt x="63" y="16"/>
                  </a:lnTo>
                  <a:lnTo>
                    <a:pt x="75" y="12"/>
                  </a:lnTo>
                  <a:lnTo>
                    <a:pt x="87" y="8"/>
                  </a:lnTo>
                  <a:lnTo>
                    <a:pt x="99" y="4"/>
                  </a:lnTo>
                  <a:lnTo>
                    <a:pt x="107" y="0"/>
                  </a:lnTo>
                  <a:lnTo>
                    <a:pt x="115" y="0"/>
                  </a:lnTo>
                  <a:lnTo>
                    <a:pt x="123" y="0"/>
                  </a:lnTo>
                  <a:lnTo>
                    <a:pt x="131" y="0"/>
                  </a:lnTo>
                  <a:lnTo>
                    <a:pt x="143" y="4"/>
                  </a:lnTo>
                  <a:lnTo>
                    <a:pt x="147" y="4"/>
                  </a:lnTo>
                  <a:lnTo>
                    <a:pt x="151" y="8"/>
                  </a:lnTo>
                  <a:lnTo>
                    <a:pt x="151" y="12"/>
                  </a:lnTo>
                  <a:lnTo>
                    <a:pt x="147" y="12"/>
                  </a:lnTo>
                  <a:lnTo>
                    <a:pt x="147" y="16"/>
                  </a:lnTo>
                  <a:lnTo>
                    <a:pt x="143" y="16"/>
                  </a:lnTo>
                  <a:lnTo>
                    <a:pt x="139" y="16"/>
                  </a:lnTo>
                  <a:lnTo>
                    <a:pt x="135" y="20"/>
                  </a:lnTo>
                  <a:lnTo>
                    <a:pt x="127" y="20"/>
                  </a:lnTo>
                  <a:lnTo>
                    <a:pt x="119" y="24"/>
                  </a:lnTo>
                  <a:lnTo>
                    <a:pt x="111" y="28"/>
                  </a:lnTo>
                  <a:lnTo>
                    <a:pt x="95" y="32"/>
                  </a:lnTo>
                  <a:lnTo>
                    <a:pt x="79" y="36"/>
                  </a:lnTo>
                  <a:lnTo>
                    <a:pt x="63" y="40"/>
                  </a:lnTo>
                  <a:lnTo>
                    <a:pt x="51" y="40"/>
                  </a:lnTo>
                  <a:lnTo>
                    <a:pt x="43" y="44"/>
                  </a:lnTo>
                  <a:lnTo>
                    <a:pt x="35" y="44"/>
                  </a:lnTo>
                  <a:lnTo>
                    <a:pt x="31" y="44"/>
                  </a:lnTo>
                  <a:lnTo>
                    <a:pt x="27" y="44"/>
                  </a:lnTo>
                  <a:lnTo>
                    <a:pt x="20" y="44"/>
                  </a:lnTo>
                  <a:lnTo>
                    <a:pt x="16" y="44"/>
                  </a:lnTo>
                  <a:lnTo>
                    <a:pt x="12" y="40"/>
                  </a:lnTo>
                  <a:lnTo>
                    <a:pt x="8" y="36"/>
                  </a:lnTo>
                  <a:lnTo>
                    <a:pt x="4" y="3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8" y="28"/>
                  </a:lnTo>
                  <a:lnTo>
                    <a:pt x="12" y="24"/>
                  </a:lnTo>
                  <a:lnTo>
                    <a:pt x="20" y="24"/>
                  </a:lnTo>
                  <a:lnTo>
                    <a:pt x="24" y="24"/>
                  </a:lnTo>
                  <a:lnTo>
                    <a:pt x="31" y="20"/>
                  </a:lnTo>
                  <a:lnTo>
                    <a:pt x="31" y="20"/>
                  </a:lnTo>
                </a:path>
              </a:pathLst>
            </a:custGeom>
            <a:solidFill>
              <a:srgbClr val="FF0000"/>
            </a:solidFill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29DE53C2-A510-4BE7-87C9-EC6D5ACEE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0261" y="3970631"/>
              <a:ext cx="474167" cy="2518946"/>
            </a:xfrm>
            <a:custGeom>
              <a:avLst/>
              <a:gdLst>
                <a:gd name="T0" fmla="*/ 8 w 76"/>
                <a:gd name="T1" fmla="*/ 286 h 326"/>
                <a:gd name="T2" fmla="*/ 0 w 76"/>
                <a:gd name="T3" fmla="*/ 278 h 326"/>
                <a:gd name="T4" fmla="*/ 0 w 76"/>
                <a:gd name="T5" fmla="*/ 270 h 326"/>
                <a:gd name="T6" fmla="*/ 12 w 76"/>
                <a:gd name="T7" fmla="*/ 270 h 326"/>
                <a:gd name="T8" fmla="*/ 28 w 76"/>
                <a:gd name="T9" fmla="*/ 270 h 326"/>
                <a:gd name="T10" fmla="*/ 36 w 76"/>
                <a:gd name="T11" fmla="*/ 270 h 326"/>
                <a:gd name="T12" fmla="*/ 40 w 76"/>
                <a:gd name="T13" fmla="*/ 266 h 326"/>
                <a:gd name="T14" fmla="*/ 44 w 76"/>
                <a:gd name="T15" fmla="*/ 254 h 326"/>
                <a:gd name="T16" fmla="*/ 44 w 76"/>
                <a:gd name="T17" fmla="*/ 230 h 326"/>
                <a:gd name="T18" fmla="*/ 44 w 76"/>
                <a:gd name="T19" fmla="*/ 199 h 326"/>
                <a:gd name="T20" fmla="*/ 44 w 76"/>
                <a:gd name="T21" fmla="*/ 159 h 326"/>
                <a:gd name="T22" fmla="*/ 44 w 76"/>
                <a:gd name="T23" fmla="*/ 119 h 326"/>
                <a:gd name="T24" fmla="*/ 40 w 76"/>
                <a:gd name="T25" fmla="*/ 76 h 326"/>
                <a:gd name="T26" fmla="*/ 40 w 76"/>
                <a:gd name="T27" fmla="*/ 44 h 326"/>
                <a:gd name="T28" fmla="*/ 36 w 76"/>
                <a:gd name="T29" fmla="*/ 28 h 326"/>
                <a:gd name="T30" fmla="*/ 32 w 76"/>
                <a:gd name="T31" fmla="*/ 20 h 326"/>
                <a:gd name="T32" fmla="*/ 24 w 76"/>
                <a:gd name="T33" fmla="*/ 12 h 326"/>
                <a:gd name="T34" fmla="*/ 24 w 76"/>
                <a:gd name="T35" fmla="*/ 8 h 326"/>
                <a:gd name="T36" fmla="*/ 28 w 76"/>
                <a:gd name="T37" fmla="*/ 0 h 326"/>
                <a:gd name="T38" fmla="*/ 40 w 76"/>
                <a:gd name="T39" fmla="*/ 0 h 326"/>
                <a:gd name="T40" fmla="*/ 56 w 76"/>
                <a:gd name="T41" fmla="*/ 4 h 326"/>
                <a:gd name="T42" fmla="*/ 68 w 76"/>
                <a:gd name="T43" fmla="*/ 12 h 326"/>
                <a:gd name="T44" fmla="*/ 76 w 76"/>
                <a:gd name="T45" fmla="*/ 16 h 326"/>
                <a:gd name="T46" fmla="*/ 76 w 76"/>
                <a:gd name="T47" fmla="*/ 28 h 326"/>
                <a:gd name="T48" fmla="*/ 72 w 76"/>
                <a:gd name="T49" fmla="*/ 40 h 326"/>
                <a:gd name="T50" fmla="*/ 72 w 76"/>
                <a:gd name="T51" fmla="*/ 52 h 326"/>
                <a:gd name="T52" fmla="*/ 72 w 76"/>
                <a:gd name="T53" fmla="*/ 76 h 326"/>
                <a:gd name="T54" fmla="*/ 72 w 76"/>
                <a:gd name="T55" fmla="*/ 103 h 326"/>
                <a:gd name="T56" fmla="*/ 72 w 76"/>
                <a:gd name="T57" fmla="*/ 155 h 326"/>
                <a:gd name="T58" fmla="*/ 76 w 76"/>
                <a:gd name="T59" fmla="*/ 211 h 326"/>
                <a:gd name="T60" fmla="*/ 76 w 76"/>
                <a:gd name="T61" fmla="*/ 258 h 326"/>
                <a:gd name="T62" fmla="*/ 72 w 76"/>
                <a:gd name="T63" fmla="*/ 294 h 326"/>
                <a:gd name="T64" fmla="*/ 60 w 76"/>
                <a:gd name="T65" fmla="*/ 314 h 326"/>
                <a:gd name="T66" fmla="*/ 52 w 76"/>
                <a:gd name="T67" fmla="*/ 322 h 326"/>
                <a:gd name="T68" fmla="*/ 44 w 76"/>
                <a:gd name="T69" fmla="*/ 326 h 326"/>
                <a:gd name="T70" fmla="*/ 36 w 76"/>
                <a:gd name="T71" fmla="*/ 318 h 326"/>
                <a:gd name="T72" fmla="*/ 32 w 76"/>
                <a:gd name="T73" fmla="*/ 306 h 326"/>
                <a:gd name="T74" fmla="*/ 20 w 76"/>
                <a:gd name="T75" fmla="*/ 294 h 326"/>
                <a:gd name="T76" fmla="*/ 12 w 76"/>
                <a:gd name="T77" fmla="*/ 29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6" h="326">
                  <a:moveTo>
                    <a:pt x="12" y="290"/>
                  </a:moveTo>
                  <a:lnTo>
                    <a:pt x="8" y="286"/>
                  </a:lnTo>
                  <a:lnTo>
                    <a:pt x="4" y="282"/>
                  </a:lnTo>
                  <a:lnTo>
                    <a:pt x="0" y="278"/>
                  </a:lnTo>
                  <a:lnTo>
                    <a:pt x="0" y="274"/>
                  </a:lnTo>
                  <a:lnTo>
                    <a:pt x="0" y="270"/>
                  </a:lnTo>
                  <a:lnTo>
                    <a:pt x="4" y="270"/>
                  </a:lnTo>
                  <a:lnTo>
                    <a:pt x="12" y="270"/>
                  </a:lnTo>
                  <a:lnTo>
                    <a:pt x="20" y="270"/>
                  </a:lnTo>
                  <a:lnTo>
                    <a:pt x="28" y="270"/>
                  </a:lnTo>
                  <a:lnTo>
                    <a:pt x="32" y="270"/>
                  </a:lnTo>
                  <a:lnTo>
                    <a:pt x="36" y="270"/>
                  </a:lnTo>
                  <a:lnTo>
                    <a:pt x="40" y="270"/>
                  </a:lnTo>
                  <a:lnTo>
                    <a:pt x="40" y="266"/>
                  </a:lnTo>
                  <a:lnTo>
                    <a:pt x="44" y="262"/>
                  </a:lnTo>
                  <a:lnTo>
                    <a:pt x="44" y="254"/>
                  </a:lnTo>
                  <a:lnTo>
                    <a:pt x="44" y="242"/>
                  </a:lnTo>
                  <a:lnTo>
                    <a:pt x="44" y="230"/>
                  </a:lnTo>
                  <a:lnTo>
                    <a:pt x="44" y="215"/>
                  </a:lnTo>
                  <a:lnTo>
                    <a:pt x="44" y="199"/>
                  </a:lnTo>
                  <a:lnTo>
                    <a:pt x="44" y="179"/>
                  </a:lnTo>
                  <a:lnTo>
                    <a:pt x="44" y="159"/>
                  </a:lnTo>
                  <a:lnTo>
                    <a:pt x="44" y="139"/>
                  </a:lnTo>
                  <a:lnTo>
                    <a:pt x="44" y="119"/>
                  </a:lnTo>
                  <a:lnTo>
                    <a:pt x="44" y="95"/>
                  </a:lnTo>
                  <a:lnTo>
                    <a:pt x="40" y="76"/>
                  </a:lnTo>
                  <a:lnTo>
                    <a:pt x="40" y="60"/>
                  </a:lnTo>
                  <a:lnTo>
                    <a:pt x="40" y="44"/>
                  </a:lnTo>
                  <a:lnTo>
                    <a:pt x="36" y="36"/>
                  </a:lnTo>
                  <a:lnTo>
                    <a:pt x="36" y="28"/>
                  </a:lnTo>
                  <a:lnTo>
                    <a:pt x="36" y="24"/>
                  </a:lnTo>
                  <a:lnTo>
                    <a:pt x="32" y="20"/>
                  </a:lnTo>
                  <a:lnTo>
                    <a:pt x="28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8" y="4"/>
                  </a:lnTo>
                  <a:lnTo>
                    <a:pt x="28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8" y="4"/>
                  </a:lnTo>
                  <a:lnTo>
                    <a:pt x="56" y="4"/>
                  </a:lnTo>
                  <a:lnTo>
                    <a:pt x="64" y="8"/>
                  </a:lnTo>
                  <a:lnTo>
                    <a:pt x="68" y="12"/>
                  </a:lnTo>
                  <a:lnTo>
                    <a:pt x="72" y="12"/>
                  </a:lnTo>
                  <a:lnTo>
                    <a:pt x="76" y="16"/>
                  </a:lnTo>
                  <a:lnTo>
                    <a:pt x="76" y="20"/>
                  </a:lnTo>
                  <a:lnTo>
                    <a:pt x="76" y="28"/>
                  </a:lnTo>
                  <a:lnTo>
                    <a:pt x="76" y="32"/>
                  </a:lnTo>
                  <a:lnTo>
                    <a:pt x="72" y="40"/>
                  </a:lnTo>
                  <a:lnTo>
                    <a:pt x="72" y="44"/>
                  </a:lnTo>
                  <a:lnTo>
                    <a:pt x="72" y="52"/>
                  </a:lnTo>
                  <a:lnTo>
                    <a:pt x="72" y="64"/>
                  </a:lnTo>
                  <a:lnTo>
                    <a:pt x="72" y="76"/>
                  </a:lnTo>
                  <a:lnTo>
                    <a:pt x="72" y="87"/>
                  </a:lnTo>
                  <a:lnTo>
                    <a:pt x="72" y="103"/>
                  </a:lnTo>
                  <a:lnTo>
                    <a:pt x="72" y="119"/>
                  </a:lnTo>
                  <a:lnTo>
                    <a:pt x="72" y="155"/>
                  </a:lnTo>
                  <a:lnTo>
                    <a:pt x="76" y="183"/>
                  </a:lnTo>
                  <a:lnTo>
                    <a:pt x="76" y="211"/>
                  </a:lnTo>
                  <a:lnTo>
                    <a:pt x="76" y="238"/>
                  </a:lnTo>
                  <a:lnTo>
                    <a:pt x="76" y="258"/>
                  </a:lnTo>
                  <a:lnTo>
                    <a:pt x="76" y="278"/>
                  </a:lnTo>
                  <a:lnTo>
                    <a:pt x="72" y="294"/>
                  </a:lnTo>
                  <a:lnTo>
                    <a:pt x="68" y="306"/>
                  </a:lnTo>
                  <a:lnTo>
                    <a:pt x="60" y="314"/>
                  </a:lnTo>
                  <a:lnTo>
                    <a:pt x="56" y="318"/>
                  </a:lnTo>
                  <a:lnTo>
                    <a:pt x="52" y="322"/>
                  </a:lnTo>
                  <a:lnTo>
                    <a:pt x="48" y="326"/>
                  </a:lnTo>
                  <a:lnTo>
                    <a:pt x="44" y="326"/>
                  </a:lnTo>
                  <a:lnTo>
                    <a:pt x="40" y="322"/>
                  </a:lnTo>
                  <a:lnTo>
                    <a:pt x="36" y="318"/>
                  </a:lnTo>
                  <a:lnTo>
                    <a:pt x="36" y="314"/>
                  </a:lnTo>
                  <a:lnTo>
                    <a:pt x="32" y="306"/>
                  </a:lnTo>
                  <a:lnTo>
                    <a:pt x="28" y="302"/>
                  </a:lnTo>
                  <a:lnTo>
                    <a:pt x="20" y="294"/>
                  </a:lnTo>
                  <a:lnTo>
                    <a:pt x="12" y="290"/>
                  </a:lnTo>
                  <a:lnTo>
                    <a:pt x="12" y="290"/>
                  </a:lnTo>
                </a:path>
              </a:pathLst>
            </a:custGeom>
            <a:solidFill>
              <a:srgbClr val="FF0000"/>
            </a:solidFill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30D2FBAE-EFB4-4EE4-AD77-EA55C75C2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112" y="5044658"/>
              <a:ext cx="1141745" cy="795865"/>
            </a:xfrm>
            <a:custGeom>
              <a:avLst/>
              <a:gdLst>
                <a:gd name="T0" fmla="*/ 36 w 183"/>
                <a:gd name="T1" fmla="*/ 103 h 103"/>
                <a:gd name="T2" fmla="*/ 32 w 183"/>
                <a:gd name="T3" fmla="*/ 103 h 103"/>
                <a:gd name="T4" fmla="*/ 28 w 183"/>
                <a:gd name="T5" fmla="*/ 99 h 103"/>
                <a:gd name="T6" fmla="*/ 20 w 183"/>
                <a:gd name="T7" fmla="*/ 95 h 103"/>
                <a:gd name="T8" fmla="*/ 12 w 183"/>
                <a:gd name="T9" fmla="*/ 91 h 103"/>
                <a:gd name="T10" fmla="*/ 4 w 183"/>
                <a:gd name="T11" fmla="*/ 87 h 103"/>
                <a:gd name="T12" fmla="*/ 0 w 183"/>
                <a:gd name="T13" fmla="*/ 83 h 103"/>
                <a:gd name="T14" fmla="*/ 0 w 183"/>
                <a:gd name="T15" fmla="*/ 79 h 103"/>
                <a:gd name="T16" fmla="*/ 0 w 183"/>
                <a:gd name="T17" fmla="*/ 76 h 103"/>
                <a:gd name="T18" fmla="*/ 4 w 183"/>
                <a:gd name="T19" fmla="*/ 72 h 103"/>
                <a:gd name="T20" fmla="*/ 4 w 183"/>
                <a:gd name="T21" fmla="*/ 68 h 103"/>
                <a:gd name="T22" fmla="*/ 8 w 183"/>
                <a:gd name="T23" fmla="*/ 68 h 103"/>
                <a:gd name="T24" fmla="*/ 16 w 183"/>
                <a:gd name="T25" fmla="*/ 68 h 103"/>
                <a:gd name="T26" fmla="*/ 20 w 183"/>
                <a:gd name="T27" fmla="*/ 68 h 103"/>
                <a:gd name="T28" fmla="*/ 24 w 183"/>
                <a:gd name="T29" fmla="*/ 68 h 103"/>
                <a:gd name="T30" fmla="*/ 32 w 183"/>
                <a:gd name="T31" fmla="*/ 64 h 103"/>
                <a:gd name="T32" fmla="*/ 36 w 183"/>
                <a:gd name="T33" fmla="*/ 64 h 103"/>
                <a:gd name="T34" fmla="*/ 40 w 183"/>
                <a:gd name="T35" fmla="*/ 60 h 103"/>
                <a:gd name="T36" fmla="*/ 44 w 183"/>
                <a:gd name="T37" fmla="*/ 60 h 103"/>
                <a:gd name="T38" fmla="*/ 52 w 183"/>
                <a:gd name="T39" fmla="*/ 56 h 103"/>
                <a:gd name="T40" fmla="*/ 63 w 183"/>
                <a:gd name="T41" fmla="*/ 52 h 103"/>
                <a:gd name="T42" fmla="*/ 71 w 183"/>
                <a:gd name="T43" fmla="*/ 44 h 103"/>
                <a:gd name="T44" fmla="*/ 87 w 183"/>
                <a:gd name="T45" fmla="*/ 40 h 103"/>
                <a:gd name="T46" fmla="*/ 99 w 183"/>
                <a:gd name="T47" fmla="*/ 32 h 103"/>
                <a:gd name="T48" fmla="*/ 115 w 183"/>
                <a:gd name="T49" fmla="*/ 24 h 103"/>
                <a:gd name="T50" fmla="*/ 127 w 183"/>
                <a:gd name="T51" fmla="*/ 20 h 103"/>
                <a:gd name="T52" fmla="*/ 139 w 183"/>
                <a:gd name="T53" fmla="*/ 12 h 103"/>
                <a:gd name="T54" fmla="*/ 151 w 183"/>
                <a:gd name="T55" fmla="*/ 8 h 103"/>
                <a:gd name="T56" fmla="*/ 159 w 183"/>
                <a:gd name="T57" fmla="*/ 4 h 103"/>
                <a:gd name="T58" fmla="*/ 167 w 183"/>
                <a:gd name="T59" fmla="*/ 4 h 103"/>
                <a:gd name="T60" fmla="*/ 171 w 183"/>
                <a:gd name="T61" fmla="*/ 4 h 103"/>
                <a:gd name="T62" fmla="*/ 175 w 183"/>
                <a:gd name="T63" fmla="*/ 0 h 103"/>
                <a:gd name="T64" fmla="*/ 179 w 183"/>
                <a:gd name="T65" fmla="*/ 4 h 103"/>
                <a:gd name="T66" fmla="*/ 183 w 183"/>
                <a:gd name="T67" fmla="*/ 4 h 103"/>
                <a:gd name="T68" fmla="*/ 183 w 183"/>
                <a:gd name="T69" fmla="*/ 8 h 103"/>
                <a:gd name="T70" fmla="*/ 183 w 183"/>
                <a:gd name="T71" fmla="*/ 8 h 103"/>
                <a:gd name="T72" fmla="*/ 179 w 183"/>
                <a:gd name="T73" fmla="*/ 8 h 103"/>
                <a:gd name="T74" fmla="*/ 179 w 183"/>
                <a:gd name="T75" fmla="*/ 12 h 103"/>
                <a:gd name="T76" fmla="*/ 171 w 183"/>
                <a:gd name="T77" fmla="*/ 16 h 103"/>
                <a:gd name="T78" fmla="*/ 167 w 183"/>
                <a:gd name="T79" fmla="*/ 20 h 103"/>
                <a:gd name="T80" fmla="*/ 159 w 183"/>
                <a:gd name="T81" fmla="*/ 24 h 103"/>
                <a:gd name="T82" fmla="*/ 151 w 183"/>
                <a:gd name="T83" fmla="*/ 28 h 103"/>
                <a:gd name="T84" fmla="*/ 139 w 183"/>
                <a:gd name="T85" fmla="*/ 36 h 103"/>
                <a:gd name="T86" fmla="*/ 119 w 183"/>
                <a:gd name="T87" fmla="*/ 48 h 103"/>
                <a:gd name="T88" fmla="*/ 103 w 183"/>
                <a:gd name="T89" fmla="*/ 60 h 103"/>
                <a:gd name="T90" fmla="*/ 87 w 183"/>
                <a:gd name="T91" fmla="*/ 68 h 103"/>
                <a:gd name="T92" fmla="*/ 71 w 183"/>
                <a:gd name="T93" fmla="*/ 79 h 103"/>
                <a:gd name="T94" fmla="*/ 59 w 183"/>
                <a:gd name="T95" fmla="*/ 87 h 103"/>
                <a:gd name="T96" fmla="*/ 52 w 183"/>
                <a:gd name="T97" fmla="*/ 95 h 103"/>
                <a:gd name="T98" fmla="*/ 44 w 183"/>
                <a:gd name="T99" fmla="*/ 99 h 103"/>
                <a:gd name="T100" fmla="*/ 36 w 183"/>
                <a:gd name="T101" fmla="*/ 103 h 103"/>
                <a:gd name="T102" fmla="*/ 36 w 183"/>
                <a:gd name="T103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3" h="103">
                  <a:moveTo>
                    <a:pt x="36" y="103"/>
                  </a:moveTo>
                  <a:lnTo>
                    <a:pt x="32" y="103"/>
                  </a:lnTo>
                  <a:lnTo>
                    <a:pt x="28" y="99"/>
                  </a:lnTo>
                  <a:lnTo>
                    <a:pt x="20" y="95"/>
                  </a:lnTo>
                  <a:lnTo>
                    <a:pt x="12" y="91"/>
                  </a:lnTo>
                  <a:lnTo>
                    <a:pt x="4" y="87"/>
                  </a:lnTo>
                  <a:lnTo>
                    <a:pt x="0" y="83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4" y="72"/>
                  </a:lnTo>
                  <a:lnTo>
                    <a:pt x="4" y="68"/>
                  </a:lnTo>
                  <a:lnTo>
                    <a:pt x="8" y="68"/>
                  </a:lnTo>
                  <a:lnTo>
                    <a:pt x="16" y="68"/>
                  </a:lnTo>
                  <a:lnTo>
                    <a:pt x="20" y="68"/>
                  </a:lnTo>
                  <a:lnTo>
                    <a:pt x="24" y="68"/>
                  </a:lnTo>
                  <a:lnTo>
                    <a:pt x="32" y="64"/>
                  </a:lnTo>
                  <a:lnTo>
                    <a:pt x="36" y="64"/>
                  </a:lnTo>
                  <a:lnTo>
                    <a:pt x="40" y="60"/>
                  </a:lnTo>
                  <a:lnTo>
                    <a:pt x="44" y="60"/>
                  </a:lnTo>
                  <a:lnTo>
                    <a:pt x="52" y="56"/>
                  </a:lnTo>
                  <a:lnTo>
                    <a:pt x="63" y="52"/>
                  </a:lnTo>
                  <a:lnTo>
                    <a:pt x="71" y="44"/>
                  </a:lnTo>
                  <a:lnTo>
                    <a:pt x="87" y="40"/>
                  </a:lnTo>
                  <a:lnTo>
                    <a:pt x="99" y="32"/>
                  </a:lnTo>
                  <a:lnTo>
                    <a:pt x="115" y="24"/>
                  </a:lnTo>
                  <a:lnTo>
                    <a:pt x="127" y="20"/>
                  </a:lnTo>
                  <a:lnTo>
                    <a:pt x="139" y="12"/>
                  </a:lnTo>
                  <a:lnTo>
                    <a:pt x="151" y="8"/>
                  </a:lnTo>
                  <a:lnTo>
                    <a:pt x="159" y="4"/>
                  </a:lnTo>
                  <a:lnTo>
                    <a:pt x="167" y="4"/>
                  </a:lnTo>
                  <a:lnTo>
                    <a:pt x="171" y="4"/>
                  </a:lnTo>
                  <a:lnTo>
                    <a:pt x="175" y="0"/>
                  </a:lnTo>
                  <a:lnTo>
                    <a:pt x="179" y="4"/>
                  </a:lnTo>
                  <a:lnTo>
                    <a:pt x="183" y="4"/>
                  </a:lnTo>
                  <a:lnTo>
                    <a:pt x="183" y="8"/>
                  </a:lnTo>
                  <a:lnTo>
                    <a:pt x="183" y="8"/>
                  </a:lnTo>
                  <a:lnTo>
                    <a:pt x="179" y="8"/>
                  </a:lnTo>
                  <a:lnTo>
                    <a:pt x="179" y="12"/>
                  </a:lnTo>
                  <a:lnTo>
                    <a:pt x="171" y="16"/>
                  </a:lnTo>
                  <a:lnTo>
                    <a:pt x="167" y="20"/>
                  </a:lnTo>
                  <a:lnTo>
                    <a:pt x="159" y="24"/>
                  </a:lnTo>
                  <a:lnTo>
                    <a:pt x="151" y="28"/>
                  </a:lnTo>
                  <a:lnTo>
                    <a:pt x="139" y="36"/>
                  </a:lnTo>
                  <a:lnTo>
                    <a:pt x="119" y="48"/>
                  </a:lnTo>
                  <a:lnTo>
                    <a:pt x="103" y="60"/>
                  </a:lnTo>
                  <a:lnTo>
                    <a:pt x="87" y="68"/>
                  </a:lnTo>
                  <a:lnTo>
                    <a:pt x="71" y="79"/>
                  </a:lnTo>
                  <a:lnTo>
                    <a:pt x="59" y="87"/>
                  </a:lnTo>
                  <a:lnTo>
                    <a:pt x="52" y="95"/>
                  </a:lnTo>
                  <a:lnTo>
                    <a:pt x="44" y="99"/>
                  </a:lnTo>
                  <a:lnTo>
                    <a:pt x="36" y="103"/>
                  </a:lnTo>
                  <a:lnTo>
                    <a:pt x="36" y="103"/>
                  </a:lnTo>
                </a:path>
              </a:pathLst>
            </a:custGeom>
            <a:solidFill>
              <a:srgbClr val="FF0000"/>
            </a:solidFill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Freeform 59">
              <a:extLst>
                <a:ext uri="{FF2B5EF4-FFF2-40B4-BE49-F238E27FC236}">
                  <a16:creationId xmlns:a16="http://schemas.microsoft.com/office/drawing/2014/main" id="{A01FED02-6E05-4F5D-8744-4E1F50531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8857" y="4310611"/>
              <a:ext cx="243324" cy="2178966"/>
            </a:xfrm>
            <a:custGeom>
              <a:avLst/>
              <a:gdLst>
                <a:gd name="T0" fmla="*/ 4 w 39"/>
                <a:gd name="T1" fmla="*/ 12 h 282"/>
                <a:gd name="T2" fmla="*/ 0 w 39"/>
                <a:gd name="T3" fmla="*/ 8 h 282"/>
                <a:gd name="T4" fmla="*/ 0 w 39"/>
                <a:gd name="T5" fmla="*/ 4 h 282"/>
                <a:gd name="T6" fmla="*/ 0 w 39"/>
                <a:gd name="T7" fmla="*/ 4 h 282"/>
                <a:gd name="T8" fmla="*/ 4 w 39"/>
                <a:gd name="T9" fmla="*/ 0 h 282"/>
                <a:gd name="T10" fmla="*/ 8 w 39"/>
                <a:gd name="T11" fmla="*/ 0 h 282"/>
                <a:gd name="T12" fmla="*/ 15 w 39"/>
                <a:gd name="T13" fmla="*/ 0 h 282"/>
                <a:gd name="T14" fmla="*/ 27 w 39"/>
                <a:gd name="T15" fmla="*/ 0 h 282"/>
                <a:gd name="T16" fmla="*/ 39 w 39"/>
                <a:gd name="T17" fmla="*/ 4 h 282"/>
                <a:gd name="T18" fmla="*/ 39 w 39"/>
                <a:gd name="T19" fmla="*/ 39 h 282"/>
                <a:gd name="T20" fmla="*/ 39 w 39"/>
                <a:gd name="T21" fmla="*/ 71 h 282"/>
                <a:gd name="T22" fmla="*/ 39 w 39"/>
                <a:gd name="T23" fmla="*/ 103 h 282"/>
                <a:gd name="T24" fmla="*/ 39 w 39"/>
                <a:gd name="T25" fmla="*/ 127 h 282"/>
                <a:gd name="T26" fmla="*/ 39 w 39"/>
                <a:gd name="T27" fmla="*/ 151 h 282"/>
                <a:gd name="T28" fmla="*/ 39 w 39"/>
                <a:gd name="T29" fmla="*/ 167 h 282"/>
                <a:gd name="T30" fmla="*/ 39 w 39"/>
                <a:gd name="T31" fmla="*/ 182 h 282"/>
                <a:gd name="T32" fmla="*/ 39 w 39"/>
                <a:gd name="T33" fmla="*/ 190 h 282"/>
                <a:gd name="T34" fmla="*/ 35 w 39"/>
                <a:gd name="T35" fmla="*/ 206 h 282"/>
                <a:gd name="T36" fmla="*/ 35 w 39"/>
                <a:gd name="T37" fmla="*/ 218 h 282"/>
                <a:gd name="T38" fmla="*/ 35 w 39"/>
                <a:gd name="T39" fmla="*/ 230 h 282"/>
                <a:gd name="T40" fmla="*/ 35 w 39"/>
                <a:gd name="T41" fmla="*/ 242 h 282"/>
                <a:gd name="T42" fmla="*/ 35 w 39"/>
                <a:gd name="T43" fmla="*/ 254 h 282"/>
                <a:gd name="T44" fmla="*/ 31 w 39"/>
                <a:gd name="T45" fmla="*/ 270 h 282"/>
                <a:gd name="T46" fmla="*/ 31 w 39"/>
                <a:gd name="T47" fmla="*/ 274 h 282"/>
                <a:gd name="T48" fmla="*/ 27 w 39"/>
                <a:gd name="T49" fmla="*/ 278 h 282"/>
                <a:gd name="T50" fmla="*/ 27 w 39"/>
                <a:gd name="T51" fmla="*/ 282 h 282"/>
                <a:gd name="T52" fmla="*/ 23 w 39"/>
                <a:gd name="T53" fmla="*/ 282 h 282"/>
                <a:gd name="T54" fmla="*/ 19 w 39"/>
                <a:gd name="T55" fmla="*/ 282 h 282"/>
                <a:gd name="T56" fmla="*/ 15 w 39"/>
                <a:gd name="T57" fmla="*/ 278 h 282"/>
                <a:gd name="T58" fmla="*/ 12 w 39"/>
                <a:gd name="T59" fmla="*/ 274 h 282"/>
                <a:gd name="T60" fmla="*/ 8 w 39"/>
                <a:gd name="T61" fmla="*/ 266 h 282"/>
                <a:gd name="T62" fmla="*/ 4 w 39"/>
                <a:gd name="T63" fmla="*/ 258 h 282"/>
                <a:gd name="T64" fmla="*/ 4 w 39"/>
                <a:gd name="T65" fmla="*/ 250 h 282"/>
                <a:gd name="T66" fmla="*/ 4 w 39"/>
                <a:gd name="T67" fmla="*/ 246 h 282"/>
                <a:gd name="T68" fmla="*/ 4 w 39"/>
                <a:gd name="T69" fmla="*/ 242 h 282"/>
                <a:gd name="T70" fmla="*/ 4 w 39"/>
                <a:gd name="T71" fmla="*/ 238 h 282"/>
                <a:gd name="T72" fmla="*/ 4 w 39"/>
                <a:gd name="T73" fmla="*/ 230 h 282"/>
                <a:gd name="T74" fmla="*/ 4 w 39"/>
                <a:gd name="T75" fmla="*/ 222 h 282"/>
                <a:gd name="T76" fmla="*/ 8 w 39"/>
                <a:gd name="T77" fmla="*/ 210 h 282"/>
                <a:gd name="T78" fmla="*/ 8 w 39"/>
                <a:gd name="T79" fmla="*/ 202 h 282"/>
                <a:gd name="T80" fmla="*/ 8 w 39"/>
                <a:gd name="T81" fmla="*/ 194 h 282"/>
                <a:gd name="T82" fmla="*/ 8 w 39"/>
                <a:gd name="T83" fmla="*/ 182 h 282"/>
                <a:gd name="T84" fmla="*/ 12 w 39"/>
                <a:gd name="T85" fmla="*/ 171 h 282"/>
                <a:gd name="T86" fmla="*/ 12 w 39"/>
                <a:gd name="T87" fmla="*/ 159 h 282"/>
                <a:gd name="T88" fmla="*/ 12 w 39"/>
                <a:gd name="T89" fmla="*/ 143 h 282"/>
                <a:gd name="T90" fmla="*/ 12 w 39"/>
                <a:gd name="T91" fmla="*/ 131 h 282"/>
                <a:gd name="T92" fmla="*/ 12 w 39"/>
                <a:gd name="T93" fmla="*/ 111 h 282"/>
                <a:gd name="T94" fmla="*/ 12 w 39"/>
                <a:gd name="T95" fmla="*/ 95 h 282"/>
                <a:gd name="T96" fmla="*/ 12 w 39"/>
                <a:gd name="T97" fmla="*/ 83 h 282"/>
                <a:gd name="T98" fmla="*/ 12 w 39"/>
                <a:gd name="T99" fmla="*/ 67 h 282"/>
                <a:gd name="T100" fmla="*/ 12 w 39"/>
                <a:gd name="T101" fmla="*/ 55 h 282"/>
                <a:gd name="T102" fmla="*/ 12 w 39"/>
                <a:gd name="T103" fmla="*/ 47 h 282"/>
                <a:gd name="T104" fmla="*/ 12 w 39"/>
                <a:gd name="T105" fmla="*/ 39 h 282"/>
                <a:gd name="T106" fmla="*/ 12 w 39"/>
                <a:gd name="T107" fmla="*/ 35 h 282"/>
                <a:gd name="T108" fmla="*/ 8 w 39"/>
                <a:gd name="T109" fmla="*/ 32 h 282"/>
                <a:gd name="T110" fmla="*/ 8 w 39"/>
                <a:gd name="T111" fmla="*/ 20 h 282"/>
                <a:gd name="T112" fmla="*/ 4 w 39"/>
                <a:gd name="T113" fmla="*/ 12 h 282"/>
                <a:gd name="T114" fmla="*/ 4 w 39"/>
                <a:gd name="T115" fmla="*/ 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" h="282">
                  <a:moveTo>
                    <a:pt x="4" y="12"/>
                  </a:move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0"/>
                  </a:lnTo>
                  <a:lnTo>
                    <a:pt x="8" y="0"/>
                  </a:lnTo>
                  <a:lnTo>
                    <a:pt x="15" y="0"/>
                  </a:lnTo>
                  <a:lnTo>
                    <a:pt x="27" y="0"/>
                  </a:lnTo>
                  <a:lnTo>
                    <a:pt x="39" y="4"/>
                  </a:lnTo>
                  <a:lnTo>
                    <a:pt x="39" y="39"/>
                  </a:lnTo>
                  <a:lnTo>
                    <a:pt x="39" y="71"/>
                  </a:lnTo>
                  <a:lnTo>
                    <a:pt x="39" y="103"/>
                  </a:lnTo>
                  <a:lnTo>
                    <a:pt x="39" y="127"/>
                  </a:lnTo>
                  <a:lnTo>
                    <a:pt x="39" y="151"/>
                  </a:lnTo>
                  <a:lnTo>
                    <a:pt x="39" y="167"/>
                  </a:lnTo>
                  <a:lnTo>
                    <a:pt x="39" y="182"/>
                  </a:lnTo>
                  <a:lnTo>
                    <a:pt x="39" y="190"/>
                  </a:lnTo>
                  <a:lnTo>
                    <a:pt x="35" y="206"/>
                  </a:lnTo>
                  <a:lnTo>
                    <a:pt x="35" y="218"/>
                  </a:lnTo>
                  <a:lnTo>
                    <a:pt x="35" y="230"/>
                  </a:lnTo>
                  <a:lnTo>
                    <a:pt x="35" y="242"/>
                  </a:lnTo>
                  <a:lnTo>
                    <a:pt x="35" y="254"/>
                  </a:lnTo>
                  <a:lnTo>
                    <a:pt x="31" y="270"/>
                  </a:lnTo>
                  <a:lnTo>
                    <a:pt x="31" y="274"/>
                  </a:lnTo>
                  <a:lnTo>
                    <a:pt x="27" y="278"/>
                  </a:lnTo>
                  <a:lnTo>
                    <a:pt x="27" y="282"/>
                  </a:lnTo>
                  <a:lnTo>
                    <a:pt x="23" y="282"/>
                  </a:lnTo>
                  <a:lnTo>
                    <a:pt x="19" y="282"/>
                  </a:lnTo>
                  <a:lnTo>
                    <a:pt x="15" y="278"/>
                  </a:lnTo>
                  <a:lnTo>
                    <a:pt x="12" y="274"/>
                  </a:lnTo>
                  <a:lnTo>
                    <a:pt x="8" y="266"/>
                  </a:lnTo>
                  <a:lnTo>
                    <a:pt x="4" y="258"/>
                  </a:lnTo>
                  <a:lnTo>
                    <a:pt x="4" y="250"/>
                  </a:lnTo>
                  <a:lnTo>
                    <a:pt x="4" y="246"/>
                  </a:lnTo>
                  <a:lnTo>
                    <a:pt x="4" y="242"/>
                  </a:lnTo>
                  <a:lnTo>
                    <a:pt x="4" y="238"/>
                  </a:lnTo>
                  <a:lnTo>
                    <a:pt x="4" y="230"/>
                  </a:lnTo>
                  <a:lnTo>
                    <a:pt x="4" y="222"/>
                  </a:lnTo>
                  <a:lnTo>
                    <a:pt x="8" y="210"/>
                  </a:lnTo>
                  <a:lnTo>
                    <a:pt x="8" y="202"/>
                  </a:lnTo>
                  <a:lnTo>
                    <a:pt x="8" y="194"/>
                  </a:lnTo>
                  <a:lnTo>
                    <a:pt x="8" y="182"/>
                  </a:lnTo>
                  <a:lnTo>
                    <a:pt x="12" y="171"/>
                  </a:lnTo>
                  <a:lnTo>
                    <a:pt x="12" y="159"/>
                  </a:lnTo>
                  <a:lnTo>
                    <a:pt x="12" y="143"/>
                  </a:lnTo>
                  <a:lnTo>
                    <a:pt x="12" y="131"/>
                  </a:lnTo>
                  <a:lnTo>
                    <a:pt x="12" y="111"/>
                  </a:lnTo>
                  <a:lnTo>
                    <a:pt x="12" y="95"/>
                  </a:lnTo>
                  <a:lnTo>
                    <a:pt x="12" y="83"/>
                  </a:lnTo>
                  <a:lnTo>
                    <a:pt x="12" y="67"/>
                  </a:lnTo>
                  <a:lnTo>
                    <a:pt x="12" y="55"/>
                  </a:lnTo>
                  <a:lnTo>
                    <a:pt x="12" y="47"/>
                  </a:lnTo>
                  <a:lnTo>
                    <a:pt x="12" y="39"/>
                  </a:lnTo>
                  <a:lnTo>
                    <a:pt x="12" y="35"/>
                  </a:lnTo>
                  <a:lnTo>
                    <a:pt x="8" y="32"/>
                  </a:lnTo>
                  <a:lnTo>
                    <a:pt x="8" y="20"/>
                  </a:lnTo>
                  <a:lnTo>
                    <a:pt x="4" y="12"/>
                  </a:lnTo>
                  <a:lnTo>
                    <a:pt x="4" y="12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F97153E0-A789-4048-930F-45416D946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2442" y="4125167"/>
              <a:ext cx="898421" cy="857680"/>
            </a:xfrm>
            <a:custGeom>
              <a:avLst/>
              <a:gdLst>
                <a:gd name="T0" fmla="*/ 52 w 144"/>
                <a:gd name="T1" fmla="*/ 79 h 111"/>
                <a:gd name="T2" fmla="*/ 44 w 144"/>
                <a:gd name="T3" fmla="*/ 71 h 111"/>
                <a:gd name="T4" fmla="*/ 48 w 144"/>
                <a:gd name="T5" fmla="*/ 67 h 111"/>
                <a:gd name="T6" fmla="*/ 56 w 144"/>
                <a:gd name="T7" fmla="*/ 67 h 111"/>
                <a:gd name="T8" fmla="*/ 68 w 144"/>
                <a:gd name="T9" fmla="*/ 71 h 111"/>
                <a:gd name="T10" fmla="*/ 76 w 144"/>
                <a:gd name="T11" fmla="*/ 71 h 111"/>
                <a:gd name="T12" fmla="*/ 80 w 144"/>
                <a:gd name="T13" fmla="*/ 71 h 111"/>
                <a:gd name="T14" fmla="*/ 84 w 144"/>
                <a:gd name="T15" fmla="*/ 63 h 111"/>
                <a:gd name="T16" fmla="*/ 88 w 144"/>
                <a:gd name="T17" fmla="*/ 56 h 111"/>
                <a:gd name="T18" fmla="*/ 92 w 144"/>
                <a:gd name="T19" fmla="*/ 40 h 111"/>
                <a:gd name="T20" fmla="*/ 92 w 144"/>
                <a:gd name="T21" fmla="*/ 32 h 111"/>
                <a:gd name="T22" fmla="*/ 88 w 144"/>
                <a:gd name="T23" fmla="*/ 32 h 111"/>
                <a:gd name="T24" fmla="*/ 76 w 144"/>
                <a:gd name="T25" fmla="*/ 32 h 111"/>
                <a:gd name="T26" fmla="*/ 60 w 144"/>
                <a:gd name="T27" fmla="*/ 36 h 111"/>
                <a:gd name="T28" fmla="*/ 20 w 144"/>
                <a:gd name="T29" fmla="*/ 44 h 111"/>
                <a:gd name="T30" fmla="*/ 0 w 144"/>
                <a:gd name="T31" fmla="*/ 24 h 111"/>
                <a:gd name="T32" fmla="*/ 20 w 144"/>
                <a:gd name="T33" fmla="*/ 24 h 111"/>
                <a:gd name="T34" fmla="*/ 48 w 144"/>
                <a:gd name="T35" fmla="*/ 16 h 111"/>
                <a:gd name="T36" fmla="*/ 72 w 144"/>
                <a:gd name="T37" fmla="*/ 12 h 111"/>
                <a:gd name="T38" fmla="*/ 84 w 144"/>
                <a:gd name="T39" fmla="*/ 4 h 111"/>
                <a:gd name="T40" fmla="*/ 100 w 144"/>
                <a:gd name="T41" fmla="*/ 0 h 111"/>
                <a:gd name="T42" fmla="*/ 108 w 144"/>
                <a:gd name="T43" fmla="*/ 4 h 111"/>
                <a:gd name="T44" fmla="*/ 124 w 144"/>
                <a:gd name="T45" fmla="*/ 12 h 111"/>
                <a:gd name="T46" fmla="*/ 140 w 144"/>
                <a:gd name="T47" fmla="*/ 20 h 111"/>
                <a:gd name="T48" fmla="*/ 144 w 144"/>
                <a:gd name="T49" fmla="*/ 24 h 111"/>
                <a:gd name="T50" fmla="*/ 136 w 144"/>
                <a:gd name="T51" fmla="*/ 32 h 111"/>
                <a:gd name="T52" fmla="*/ 132 w 144"/>
                <a:gd name="T53" fmla="*/ 40 h 111"/>
                <a:gd name="T54" fmla="*/ 124 w 144"/>
                <a:gd name="T55" fmla="*/ 56 h 111"/>
                <a:gd name="T56" fmla="*/ 116 w 144"/>
                <a:gd name="T57" fmla="*/ 75 h 111"/>
                <a:gd name="T58" fmla="*/ 100 w 144"/>
                <a:gd name="T59" fmla="*/ 99 h 111"/>
                <a:gd name="T60" fmla="*/ 88 w 144"/>
                <a:gd name="T61" fmla="*/ 111 h 111"/>
                <a:gd name="T62" fmla="*/ 80 w 144"/>
                <a:gd name="T63" fmla="*/ 111 h 111"/>
                <a:gd name="T64" fmla="*/ 72 w 144"/>
                <a:gd name="T65" fmla="*/ 103 h 111"/>
                <a:gd name="T66" fmla="*/ 64 w 144"/>
                <a:gd name="T67" fmla="*/ 91 h 111"/>
                <a:gd name="T68" fmla="*/ 56 w 144"/>
                <a:gd name="T69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" h="111">
                  <a:moveTo>
                    <a:pt x="56" y="83"/>
                  </a:moveTo>
                  <a:lnTo>
                    <a:pt x="52" y="79"/>
                  </a:lnTo>
                  <a:lnTo>
                    <a:pt x="48" y="75"/>
                  </a:lnTo>
                  <a:lnTo>
                    <a:pt x="44" y="71"/>
                  </a:lnTo>
                  <a:lnTo>
                    <a:pt x="48" y="71"/>
                  </a:lnTo>
                  <a:lnTo>
                    <a:pt x="48" y="67"/>
                  </a:lnTo>
                  <a:lnTo>
                    <a:pt x="52" y="67"/>
                  </a:lnTo>
                  <a:lnTo>
                    <a:pt x="56" y="67"/>
                  </a:lnTo>
                  <a:lnTo>
                    <a:pt x="64" y="67"/>
                  </a:lnTo>
                  <a:lnTo>
                    <a:pt x="68" y="71"/>
                  </a:lnTo>
                  <a:lnTo>
                    <a:pt x="76" y="71"/>
                  </a:lnTo>
                  <a:lnTo>
                    <a:pt x="76" y="71"/>
                  </a:lnTo>
                  <a:lnTo>
                    <a:pt x="80" y="71"/>
                  </a:lnTo>
                  <a:lnTo>
                    <a:pt x="80" y="71"/>
                  </a:lnTo>
                  <a:lnTo>
                    <a:pt x="80" y="67"/>
                  </a:lnTo>
                  <a:lnTo>
                    <a:pt x="84" y="63"/>
                  </a:lnTo>
                  <a:lnTo>
                    <a:pt x="88" y="59"/>
                  </a:lnTo>
                  <a:lnTo>
                    <a:pt x="88" y="56"/>
                  </a:lnTo>
                  <a:lnTo>
                    <a:pt x="88" y="44"/>
                  </a:lnTo>
                  <a:lnTo>
                    <a:pt x="92" y="40"/>
                  </a:lnTo>
                  <a:lnTo>
                    <a:pt x="92" y="36"/>
                  </a:lnTo>
                  <a:lnTo>
                    <a:pt x="92" y="32"/>
                  </a:lnTo>
                  <a:lnTo>
                    <a:pt x="92" y="32"/>
                  </a:lnTo>
                  <a:lnTo>
                    <a:pt x="88" y="32"/>
                  </a:lnTo>
                  <a:lnTo>
                    <a:pt x="84" y="32"/>
                  </a:lnTo>
                  <a:lnTo>
                    <a:pt x="76" y="32"/>
                  </a:lnTo>
                  <a:lnTo>
                    <a:pt x="68" y="32"/>
                  </a:lnTo>
                  <a:lnTo>
                    <a:pt x="60" y="36"/>
                  </a:lnTo>
                  <a:lnTo>
                    <a:pt x="36" y="40"/>
                  </a:lnTo>
                  <a:lnTo>
                    <a:pt x="20" y="44"/>
                  </a:lnTo>
                  <a:lnTo>
                    <a:pt x="8" y="48"/>
                  </a:lnTo>
                  <a:lnTo>
                    <a:pt x="0" y="24"/>
                  </a:lnTo>
                  <a:lnTo>
                    <a:pt x="12" y="24"/>
                  </a:lnTo>
                  <a:lnTo>
                    <a:pt x="20" y="24"/>
                  </a:lnTo>
                  <a:lnTo>
                    <a:pt x="32" y="20"/>
                  </a:lnTo>
                  <a:lnTo>
                    <a:pt x="48" y="16"/>
                  </a:lnTo>
                  <a:lnTo>
                    <a:pt x="60" y="12"/>
                  </a:lnTo>
                  <a:lnTo>
                    <a:pt x="72" y="12"/>
                  </a:lnTo>
                  <a:lnTo>
                    <a:pt x="80" y="8"/>
                  </a:lnTo>
                  <a:lnTo>
                    <a:pt x="84" y="4"/>
                  </a:lnTo>
                  <a:lnTo>
                    <a:pt x="92" y="4"/>
                  </a:lnTo>
                  <a:lnTo>
                    <a:pt x="100" y="0"/>
                  </a:lnTo>
                  <a:lnTo>
                    <a:pt x="104" y="4"/>
                  </a:lnTo>
                  <a:lnTo>
                    <a:pt x="108" y="4"/>
                  </a:lnTo>
                  <a:lnTo>
                    <a:pt x="116" y="8"/>
                  </a:lnTo>
                  <a:lnTo>
                    <a:pt x="124" y="12"/>
                  </a:lnTo>
                  <a:lnTo>
                    <a:pt x="132" y="16"/>
                  </a:lnTo>
                  <a:lnTo>
                    <a:pt x="140" y="20"/>
                  </a:lnTo>
                  <a:lnTo>
                    <a:pt x="144" y="24"/>
                  </a:lnTo>
                  <a:lnTo>
                    <a:pt x="144" y="24"/>
                  </a:lnTo>
                  <a:lnTo>
                    <a:pt x="140" y="32"/>
                  </a:lnTo>
                  <a:lnTo>
                    <a:pt x="136" y="32"/>
                  </a:lnTo>
                  <a:lnTo>
                    <a:pt x="132" y="36"/>
                  </a:lnTo>
                  <a:lnTo>
                    <a:pt x="132" y="40"/>
                  </a:lnTo>
                  <a:lnTo>
                    <a:pt x="128" y="48"/>
                  </a:lnTo>
                  <a:lnTo>
                    <a:pt x="124" y="56"/>
                  </a:lnTo>
                  <a:lnTo>
                    <a:pt x="124" y="63"/>
                  </a:lnTo>
                  <a:lnTo>
                    <a:pt x="116" y="75"/>
                  </a:lnTo>
                  <a:lnTo>
                    <a:pt x="108" y="91"/>
                  </a:lnTo>
                  <a:lnTo>
                    <a:pt x="100" y="99"/>
                  </a:lnTo>
                  <a:lnTo>
                    <a:pt x="92" y="107"/>
                  </a:lnTo>
                  <a:lnTo>
                    <a:pt x="88" y="111"/>
                  </a:lnTo>
                  <a:lnTo>
                    <a:pt x="84" y="111"/>
                  </a:lnTo>
                  <a:lnTo>
                    <a:pt x="80" y="111"/>
                  </a:lnTo>
                  <a:lnTo>
                    <a:pt x="76" y="107"/>
                  </a:lnTo>
                  <a:lnTo>
                    <a:pt x="72" y="103"/>
                  </a:lnTo>
                  <a:lnTo>
                    <a:pt x="68" y="99"/>
                  </a:lnTo>
                  <a:lnTo>
                    <a:pt x="64" y="91"/>
                  </a:lnTo>
                  <a:lnTo>
                    <a:pt x="56" y="83"/>
                  </a:lnTo>
                  <a:lnTo>
                    <a:pt x="56" y="83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6396469A-AAE0-463E-9C57-6E2A3EA7B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2442" y="5013751"/>
              <a:ext cx="898421" cy="1197660"/>
            </a:xfrm>
            <a:custGeom>
              <a:avLst/>
              <a:gdLst>
                <a:gd name="T0" fmla="*/ 100 w 144"/>
                <a:gd name="T1" fmla="*/ 103 h 155"/>
                <a:gd name="T2" fmla="*/ 76 w 144"/>
                <a:gd name="T3" fmla="*/ 127 h 155"/>
                <a:gd name="T4" fmla="*/ 48 w 144"/>
                <a:gd name="T5" fmla="*/ 139 h 155"/>
                <a:gd name="T6" fmla="*/ 24 w 144"/>
                <a:gd name="T7" fmla="*/ 147 h 155"/>
                <a:gd name="T8" fmla="*/ 12 w 144"/>
                <a:gd name="T9" fmla="*/ 151 h 155"/>
                <a:gd name="T10" fmla="*/ 4 w 144"/>
                <a:gd name="T11" fmla="*/ 155 h 155"/>
                <a:gd name="T12" fmla="*/ 0 w 144"/>
                <a:gd name="T13" fmla="*/ 151 h 155"/>
                <a:gd name="T14" fmla="*/ 8 w 144"/>
                <a:gd name="T15" fmla="*/ 143 h 155"/>
                <a:gd name="T16" fmla="*/ 28 w 144"/>
                <a:gd name="T17" fmla="*/ 127 h 155"/>
                <a:gd name="T18" fmla="*/ 56 w 144"/>
                <a:gd name="T19" fmla="*/ 111 h 155"/>
                <a:gd name="T20" fmla="*/ 72 w 144"/>
                <a:gd name="T21" fmla="*/ 95 h 155"/>
                <a:gd name="T22" fmla="*/ 92 w 144"/>
                <a:gd name="T23" fmla="*/ 60 h 155"/>
                <a:gd name="T24" fmla="*/ 100 w 144"/>
                <a:gd name="T25" fmla="*/ 44 h 155"/>
                <a:gd name="T26" fmla="*/ 100 w 144"/>
                <a:gd name="T27" fmla="*/ 36 h 155"/>
                <a:gd name="T28" fmla="*/ 96 w 144"/>
                <a:gd name="T29" fmla="*/ 28 h 155"/>
                <a:gd name="T30" fmla="*/ 92 w 144"/>
                <a:gd name="T31" fmla="*/ 28 h 155"/>
                <a:gd name="T32" fmla="*/ 72 w 144"/>
                <a:gd name="T33" fmla="*/ 32 h 155"/>
                <a:gd name="T34" fmla="*/ 48 w 144"/>
                <a:gd name="T35" fmla="*/ 36 h 155"/>
                <a:gd name="T36" fmla="*/ 12 w 144"/>
                <a:gd name="T37" fmla="*/ 44 h 155"/>
                <a:gd name="T38" fmla="*/ 20 w 144"/>
                <a:gd name="T39" fmla="*/ 24 h 155"/>
                <a:gd name="T40" fmla="*/ 48 w 144"/>
                <a:gd name="T41" fmla="*/ 20 h 155"/>
                <a:gd name="T42" fmla="*/ 72 w 144"/>
                <a:gd name="T43" fmla="*/ 12 h 155"/>
                <a:gd name="T44" fmla="*/ 88 w 144"/>
                <a:gd name="T45" fmla="*/ 8 h 155"/>
                <a:gd name="T46" fmla="*/ 96 w 144"/>
                <a:gd name="T47" fmla="*/ 0 h 155"/>
                <a:gd name="T48" fmla="*/ 108 w 144"/>
                <a:gd name="T49" fmla="*/ 0 h 155"/>
                <a:gd name="T50" fmla="*/ 120 w 144"/>
                <a:gd name="T51" fmla="*/ 0 h 155"/>
                <a:gd name="T52" fmla="*/ 132 w 144"/>
                <a:gd name="T53" fmla="*/ 8 h 155"/>
                <a:gd name="T54" fmla="*/ 144 w 144"/>
                <a:gd name="T55" fmla="*/ 12 h 155"/>
                <a:gd name="T56" fmla="*/ 144 w 144"/>
                <a:gd name="T57" fmla="*/ 20 h 155"/>
                <a:gd name="T58" fmla="*/ 140 w 144"/>
                <a:gd name="T59" fmla="*/ 28 h 155"/>
                <a:gd name="T60" fmla="*/ 136 w 144"/>
                <a:gd name="T61" fmla="*/ 36 h 155"/>
                <a:gd name="T62" fmla="*/ 132 w 144"/>
                <a:gd name="T63" fmla="*/ 52 h 155"/>
                <a:gd name="T64" fmla="*/ 116 w 144"/>
                <a:gd name="T65" fmla="*/ 8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55">
                  <a:moveTo>
                    <a:pt x="116" y="83"/>
                  </a:moveTo>
                  <a:lnTo>
                    <a:pt x="100" y="103"/>
                  </a:lnTo>
                  <a:lnTo>
                    <a:pt x="84" y="119"/>
                  </a:lnTo>
                  <a:lnTo>
                    <a:pt x="76" y="127"/>
                  </a:lnTo>
                  <a:lnTo>
                    <a:pt x="60" y="135"/>
                  </a:lnTo>
                  <a:lnTo>
                    <a:pt x="48" y="139"/>
                  </a:lnTo>
                  <a:lnTo>
                    <a:pt x="32" y="147"/>
                  </a:lnTo>
                  <a:lnTo>
                    <a:pt x="24" y="147"/>
                  </a:lnTo>
                  <a:lnTo>
                    <a:pt x="20" y="151"/>
                  </a:lnTo>
                  <a:lnTo>
                    <a:pt x="12" y="151"/>
                  </a:lnTo>
                  <a:lnTo>
                    <a:pt x="8" y="155"/>
                  </a:lnTo>
                  <a:lnTo>
                    <a:pt x="4" y="155"/>
                  </a:lnTo>
                  <a:lnTo>
                    <a:pt x="4" y="151"/>
                  </a:lnTo>
                  <a:lnTo>
                    <a:pt x="0" y="151"/>
                  </a:lnTo>
                  <a:lnTo>
                    <a:pt x="4" y="147"/>
                  </a:lnTo>
                  <a:lnTo>
                    <a:pt x="8" y="143"/>
                  </a:lnTo>
                  <a:lnTo>
                    <a:pt x="16" y="135"/>
                  </a:lnTo>
                  <a:lnTo>
                    <a:pt x="28" y="127"/>
                  </a:lnTo>
                  <a:lnTo>
                    <a:pt x="44" y="119"/>
                  </a:lnTo>
                  <a:lnTo>
                    <a:pt x="56" y="111"/>
                  </a:lnTo>
                  <a:lnTo>
                    <a:pt x="64" y="103"/>
                  </a:lnTo>
                  <a:lnTo>
                    <a:pt x="72" y="95"/>
                  </a:lnTo>
                  <a:lnTo>
                    <a:pt x="84" y="76"/>
                  </a:lnTo>
                  <a:lnTo>
                    <a:pt x="92" y="60"/>
                  </a:lnTo>
                  <a:lnTo>
                    <a:pt x="96" y="48"/>
                  </a:lnTo>
                  <a:lnTo>
                    <a:pt x="100" y="44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0" y="32"/>
                  </a:lnTo>
                  <a:lnTo>
                    <a:pt x="96" y="28"/>
                  </a:lnTo>
                  <a:lnTo>
                    <a:pt x="96" y="28"/>
                  </a:lnTo>
                  <a:lnTo>
                    <a:pt x="92" y="28"/>
                  </a:lnTo>
                  <a:lnTo>
                    <a:pt x="84" y="28"/>
                  </a:lnTo>
                  <a:lnTo>
                    <a:pt x="72" y="32"/>
                  </a:lnTo>
                  <a:lnTo>
                    <a:pt x="60" y="32"/>
                  </a:lnTo>
                  <a:lnTo>
                    <a:pt x="48" y="36"/>
                  </a:lnTo>
                  <a:lnTo>
                    <a:pt x="32" y="40"/>
                  </a:lnTo>
                  <a:lnTo>
                    <a:pt x="12" y="44"/>
                  </a:lnTo>
                  <a:lnTo>
                    <a:pt x="4" y="28"/>
                  </a:lnTo>
                  <a:lnTo>
                    <a:pt x="20" y="24"/>
                  </a:lnTo>
                  <a:lnTo>
                    <a:pt x="36" y="24"/>
                  </a:lnTo>
                  <a:lnTo>
                    <a:pt x="48" y="20"/>
                  </a:lnTo>
                  <a:lnTo>
                    <a:pt x="60" y="16"/>
                  </a:lnTo>
                  <a:lnTo>
                    <a:pt x="72" y="12"/>
                  </a:lnTo>
                  <a:lnTo>
                    <a:pt x="80" y="8"/>
                  </a:lnTo>
                  <a:lnTo>
                    <a:pt x="88" y="8"/>
                  </a:lnTo>
                  <a:lnTo>
                    <a:pt x="88" y="4"/>
                  </a:lnTo>
                  <a:lnTo>
                    <a:pt x="96" y="0"/>
                  </a:lnTo>
                  <a:lnTo>
                    <a:pt x="104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120" y="0"/>
                  </a:lnTo>
                  <a:lnTo>
                    <a:pt x="128" y="4"/>
                  </a:lnTo>
                  <a:lnTo>
                    <a:pt x="132" y="8"/>
                  </a:lnTo>
                  <a:lnTo>
                    <a:pt x="140" y="12"/>
                  </a:lnTo>
                  <a:lnTo>
                    <a:pt x="144" y="12"/>
                  </a:lnTo>
                  <a:lnTo>
                    <a:pt x="144" y="16"/>
                  </a:lnTo>
                  <a:lnTo>
                    <a:pt x="144" y="20"/>
                  </a:lnTo>
                  <a:lnTo>
                    <a:pt x="144" y="24"/>
                  </a:lnTo>
                  <a:lnTo>
                    <a:pt x="140" y="28"/>
                  </a:lnTo>
                  <a:lnTo>
                    <a:pt x="140" y="32"/>
                  </a:lnTo>
                  <a:lnTo>
                    <a:pt x="136" y="36"/>
                  </a:lnTo>
                  <a:lnTo>
                    <a:pt x="132" y="44"/>
                  </a:lnTo>
                  <a:lnTo>
                    <a:pt x="132" y="52"/>
                  </a:lnTo>
                  <a:lnTo>
                    <a:pt x="124" y="68"/>
                  </a:lnTo>
                  <a:lnTo>
                    <a:pt x="116" y="83"/>
                  </a:lnTo>
                  <a:lnTo>
                    <a:pt x="116" y="83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Freeform 62">
              <a:extLst>
                <a:ext uri="{FF2B5EF4-FFF2-40B4-BE49-F238E27FC236}">
                  <a16:creationId xmlns:a16="http://schemas.microsoft.com/office/drawing/2014/main" id="{36143FA1-B61E-42C7-9389-53B623ACF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2354" y="5353732"/>
              <a:ext cx="1366351" cy="950403"/>
            </a:xfrm>
            <a:custGeom>
              <a:avLst/>
              <a:gdLst>
                <a:gd name="T0" fmla="*/ 175 w 219"/>
                <a:gd name="T1" fmla="*/ 87 h 123"/>
                <a:gd name="T2" fmla="*/ 183 w 219"/>
                <a:gd name="T3" fmla="*/ 91 h 123"/>
                <a:gd name="T4" fmla="*/ 191 w 219"/>
                <a:gd name="T5" fmla="*/ 95 h 123"/>
                <a:gd name="T6" fmla="*/ 199 w 219"/>
                <a:gd name="T7" fmla="*/ 99 h 123"/>
                <a:gd name="T8" fmla="*/ 207 w 219"/>
                <a:gd name="T9" fmla="*/ 99 h 123"/>
                <a:gd name="T10" fmla="*/ 211 w 219"/>
                <a:gd name="T11" fmla="*/ 103 h 123"/>
                <a:gd name="T12" fmla="*/ 215 w 219"/>
                <a:gd name="T13" fmla="*/ 107 h 123"/>
                <a:gd name="T14" fmla="*/ 215 w 219"/>
                <a:gd name="T15" fmla="*/ 107 h 123"/>
                <a:gd name="T16" fmla="*/ 219 w 219"/>
                <a:gd name="T17" fmla="*/ 107 h 123"/>
                <a:gd name="T18" fmla="*/ 215 w 219"/>
                <a:gd name="T19" fmla="*/ 111 h 123"/>
                <a:gd name="T20" fmla="*/ 211 w 219"/>
                <a:gd name="T21" fmla="*/ 115 h 123"/>
                <a:gd name="T22" fmla="*/ 199 w 219"/>
                <a:gd name="T23" fmla="*/ 115 h 123"/>
                <a:gd name="T24" fmla="*/ 187 w 219"/>
                <a:gd name="T25" fmla="*/ 115 h 123"/>
                <a:gd name="T26" fmla="*/ 175 w 219"/>
                <a:gd name="T27" fmla="*/ 119 h 123"/>
                <a:gd name="T28" fmla="*/ 163 w 219"/>
                <a:gd name="T29" fmla="*/ 119 h 123"/>
                <a:gd name="T30" fmla="*/ 155 w 219"/>
                <a:gd name="T31" fmla="*/ 123 h 123"/>
                <a:gd name="T32" fmla="*/ 147 w 219"/>
                <a:gd name="T33" fmla="*/ 123 h 123"/>
                <a:gd name="T34" fmla="*/ 139 w 219"/>
                <a:gd name="T35" fmla="*/ 119 h 123"/>
                <a:gd name="T36" fmla="*/ 132 w 219"/>
                <a:gd name="T37" fmla="*/ 115 h 123"/>
                <a:gd name="T38" fmla="*/ 124 w 219"/>
                <a:gd name="T39" fmla="*/ 107 h 123"/>
                <a:gd name="T40" fmla="*/ 112 w 219"/>
                <a:gd name="T41" fmla="*/ 95 h 123"/>
                <a:gd name="T42" fmla="*/ 100 w 219"/>
                <a:gd name="T43" fmla="*/ 83 h 123"/>
                <a:gd name="T44" fmla="*/ 88 w 219"/>
                <a:gd name="T45" fmla="*/ 71 h 123"/>
                <a:gd name="T46" fmla="*/ 76 w 219"/>
                <a:gd name="T47" fmla="*/ 59 h 123"/>
                <a:gd name="T48" fmla="*/ 68 w 219"/>
                <a:gd name="T49" fmla="*/ 51 h 123"/>
                <a:gd name="T50" fmla="*/ 48 w 219"/>
                <a:gd name="T51" fmla="*/ 36 h 123"/>
                <a:gd name="T52" fmla="*/ 32 w 219"/>
                <a:gd name="T53" fmla="*/ 24 h 123"/>
                <a:gd name="T54" fmla="*/ 24 w 219"/>
                <a:gd name="T55" fmla="*/ 20 h 123"/>
                <a:gd name="T56" fmla="*/ 16 w 219"/>
                <a:gd name="T57" fmla="*/ 16 h 123"/>
                <a:gd name="T58" fmla="*/ 12 w 219"/>
                <a:gd name="T59" fmla="*/ 12 h 123"/>
                <a:gd name="T60" fmla="*/ 8 w 219"/>
                <a:gd name="T61" fmla="*/ 16 h 123"/>
                <a:gd name="T62" fmla="*/ 0 w 219"/>
                <a:gd name="T63" fmla="*/ 0 h 123"/>
                <a:gd name="T64" fmla="*/ 12 w 219"/>
                <a:gd name="T65" fmla="*/ 0 h 123"/>
                <a:gd name="T66" fmla="*/ 20 w 219"/>
                <a:gd name="T67" fmla="*/ 0 h 123"/>
                <a:gd name="T68" fmla="*/ 28 w 219"/>
                <a:gd name="T69" fmla="*/ 0 h 123"/>
                <a:gd name="T70" fmla="*/ 32 w 219"/>
                <a:gd name="T71" fmla="*/ 4 h 123"/>
                <a:gd name="T72" fmla="*/ 36 w 219"/>
                <a:gd name="T73" fmla="*/ 4 h 123"/>
                <a:gd name="T74" fmla="*/ 40 w 219"/>
                <a:gd name="T75" fmla="*/ 8 h 123"/>
                <a:gd name="T76" fmla="*/ 44 w 219"/>
                <a:gd name="T77" fmla="*/ 8 h 123"/>
                <a:gd name="T78" fmla="*/ 52 w 219"/>
                <a:gd name="T79" fmla="*/ 12 h 123"/>
                <a:gd name="T80" fmla="*/ 60 w 219"/>
                <a:gd name="T81" fmla="*/ 20 h 123"/>
                <a:gd name="T82" fmla="*/ 68 w 219"/>
                <a:gd name="T83" fmla="*/ 24 h 123"/>
                <a:gd name="T84" fmla="*/ 76 w 219"/>
                <a:gd name="T85" fmla="*/ 32 h 123"/>
                <a:gd name="T86" fmla="*/ 88 w 219"/>
                <a:gd name="T87" fmla="*/ 39 h 123"/>
                <a:gd name="T88" fmla="*/ 108 w 219"/>
                <a:gd name="T89" fmla="*/ 55 h 123"/>
                <a:gd name="T90" fmla="*/ 132 w 219"/>
                <a:gd name="T91" fmla="*/ 67 h 123"/>
                <a:gd name="T92" fmla="*/ 151 w 219"/>
                <a:gd name="T93" fmla="*/ 79 h 123"/>
                <a:gd name="T94" fmla="*/ 175 w 219"/>
                <a:gd name="T95" fmla="*/ 87 h 123"/>
                <a:gd name="T96" fmla="*/ 175 w 219"/>
                <a:gd name="T97" fmla="*/ 8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9" h="123">
                  <a:moveTo>
                    <a:pt x="175" y="87"/>
                  </a:moveTo>
                  <a:lnTo>
                    <a:pt x="183" y="91"/>
                  </a:lnTo>
                  <a:lnTo>
                    <a:pt x="191" y="95"/>
                  </a:lnTo>
                  <a:lnTo>
                    <a:pt x="199" y="99"/>
                  </a:lnTo>
                  <a:lnTo>
                    <a:pt x="207" y="99"/>
                  </a:lnTo>
                  <a:lnTo>
                    <a:pt x="211" y="103"/>
                  </a:lnTo>
                  <a:lnTo>
                    <a:pt x="215" y="107"/>
                  </a:lnTo>
                  <a:lnTo>
                    <a:pt x="215" y="107"/>
                  </a:lnTo>
                  <a:lnTo>
                    <a:pt x="219" y="107"/>
                  </a:lnTo>
                  <a:lnTo>
                    <a:pt x="215" y="111"/>
                  </a:lnTo>
                  <a:lnTo>
                    <a:pt x="211" y="115"/>
                  </a:lnTo>
                  <a:lnTo>
                    <a:pt x="199" y="115"/>
                  </a:lnTo>
                  <a:lnTo>
                    <a:pt x="187" y="115"/>
                  </a:lnTo>
                  <a:lnTo>
                    <a:pt x="175" y="119"/>
                  </a:lnTo>
                  <a:lnTo>
                    <a:pt x="163" y="119"/>
                  </a:lnTo>
                  <a:lnTo>
                    <a:pt x="155" y="123"/>
                  </a:lnTo>
                  <a:lnTo>
                    <a:pt x="147" y="123"/>
                  </a:lnTo>
                  <a:lnTo>
                    <a:pt x="139" y="119"/>
                  </a:lnTo>
                  <a:lnTo>
                    <a:pt x="132" y="115"/>
                  </a:lnTo>
                  <a:lnTo>
                    <a:pt x="124" y="107"/>
                  </a:lnTo>
                  <a:lnTo>
                    <a:pt x="112" y="95"/>
                  </a:lnTo>
                  <a:lnTo>
                    <a:pt x="100" y="83"/>
                  </a:lnTo>
                  <a:lnTo>
                    <a:pt x="88" y="71"/>
                  </a:lnTo>
                  <a:lnTo>
                    <a:pt x="76" y="59"/>
                  </a:lnTo>
                  <a:lnTo>
                    <a:pt x="68" y="51"/>
                  </a:lnTo>
                  <a:lnTo>
                    <a:pt x="48" y="36"/>
                  </a:lnTo>
                  <a:lnTo>
                    <a:pt x="32" y="24"/>
                  </a:lnTo>
                  <a:lnTo>
                    <a:pt x="24" y="20"/>
                  </a:lnTo>
                  <a:lnTo>
                    <a:pt x="16" y="16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8" y="0"/>
                  </a:lnTo>
                  <a:lnTo>
                    <a:pt x="32" y="4"/>
                  </a:lnTo>
                  <a:lnTo>
                    <a:pt x="36" y="4"/>
                  </a:lnTo>
                  <a:lnTo>
                    <a:pt x="40" y="8"/>
                  </a:lnTo>
                  <a:lnTo>
                    <a:pt x="44" y="8"/>
                  </a:lnTo>
                  <a:lnTo>
                    <a:pt x="52" y="12"/>
                  </a:lnTo>
                  <a:lnTo>
                    <a:pt x="60" y="20"/>
                  </a:lnTo>
                  <a:lnTo>
                    <a:pt x="68" y="24"/>
                  </a:lnTo>
                  <a:lnTo>
                    <a:pt x="76" y="32"/>
                  </a:lnTo>
                  <a:lnTo>
                    <a:pt x="88" y="39"/>
                  </a:lnTo>
                  <a:lnTo>
                    <a:pt x="108" y="55"/>
                  </a:lnTo>
                  <a:lnTo>
                    <a:pt x="132" y="67"/>
                  </a:lnTo>
                  <a:lnTo>
                    <a:pt x="151" y="79"/>
                  </a:lnTo>
                  <a:lnTo>
                    <a:pt x="175" y="87"/>
                  </a:lnTo>
                  <a:lnTo>
                    <a:pt x="175" y="87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461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数字1">
            <a:extLst>
              <a:ext uri="{FF2B5EF4-FFF2-40B4-BE49-F238E27FC236}">
                <a16:creationId xmlns:a16="http://schemas.microsoft.com/office/drawing/2014/main" id="{55EFD7E0-AE91-4D2D-9802-6DFEEF77D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793" y="2092519"/>
            <a:ext cx="1003972" cy="1003972"/>
          </a:xfrm>
          <a:prstGeom prst="rect">
            <a:avLst/>
          </a:prstGeom>
        </p:spPr>
      </p:pic>
      <p:pic>
        <p:nvPicPr>
          <p:cNvPr id="5" name="星星1">
            <a:extLst>
              <a:ext uri="{FF2B5EF4-FFF2-40B4-BE49-F238E27FC236}">
                <a16:creationId xmlns:a16="http://schemas.microsoft.com/office/drawing/2014/main" id="{133A6768-F9D2-47A7-9E4B-CD81F2BCC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417" y="1670536"/>
            <a:ext cx="2328290" cy="1869078"/>
          </a:xfrm>
          <a:prstGeom prst="rect">
            <a:avLst/>
          </a:prstGeom>
        </p:spPr>
      </p:pic>
      <p:pic>
        <p:nvPicPr>
          <p:cNvPr id="14" name="数字2">
            <a:extLst>
              <a:ext uri="{FF2B5EF4-FFF2-40B4-BE49-F238E27FC236}">
                <a16:creationId xmlns:a16="http://schemas.microsoft.com/office/drawing/2014/main" id="{C5B2B5EA-421B-421E-9138-B51E18C601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711" y="2007400"/>
            <a:ext cx="1193000" cy="1193000"/>
          </a:xfrm>
          <a:prstGeom prst="rect">
            <a:avLst/>
          </a:prstGeom>
        </p:spPr>
      </p:pic>
      <p:pic>
        <p:nvPicPr>
          <p:cNvPr id="6" name="星星2">
            <a:extLst>
              <a:ext uri="{FF2B5EF4-FFF2-40B4-BE49-F238E27FC236}">
                <a16:creationId xmlns:a16="http://schemas.microsoft.com/office/drawing/2014/main" id="{79675C9D-047A-4C29-9B2C-E187BE45B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611" y="1670536"/>
            <a:ext cx="2328290" cy="1869078"/>
          </a:xfrm>
          <a:prstGeom prst="rect">
            <a:avLst/>
          </a:prstGeom>
        </p:spPr>
      </p:pic>
      <p:pic>
        <p:nvPicPr>
          <p:cNvPr id="8" name="数字3">
            <a:extLst>
              <a:ext uri="{FF2B5EF4-FFF2-40B4-BE49-F238E27FC236}">
                <a16:creationId xmlns:a16="http://schemas.microsoft.com/office/drawing/2014/main" id="{0ACBCD00-BAD7-43DC-9DE5-A82C7540DC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757" y="1957720"/>
            <a:ext cx="1340486" cy="1340486"/>
          </a:xfrm>
          <a:prstGeom prst="rect">
            <a:avLst/>
          </a:prstGeom>
        </p:spPr>
      </p:pic>
      <p:pic>
        <p:nvPicPr>
          <p:cNvPr id="10" name="星星3">
            <a:extLst>
              <a:ext uri="{FF2B5EF4-FFF2-40B4-BE49-F238E27FC236}">
                <a16:creationId xmlns:a16="http://schemas.microsoft.com/office/drawing/2014/main" id="{1D3FC7A1-94DB-412D-9462-5D1B3D0D7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263" y="1693424"/>
            <a:ext cx="2328290" cy="186907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85043EB-8965-4CEF-B7E8-053A5E8CD5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450" y="4199840"/>
            <a:ext cx="6687892" cy="16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2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repeatCount="3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repeatCount="3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/>
          </p:cNvPr>
          <p:cNvGrpSpPr/>
          <p:nvPr/>
        </p:nvGrpSpPr>
        <p:grpSpPr>
          <a:xfrm>
            <a:off x="1818911" y="634811"/>
            <a:ext cx="9753599" cy="430695"/>
            <a:chOff x="1245705" y="395978"/>
            <a:chExt cx="9753599" cy="430695"/>
          </a:xfrm>
          <a:solidFill>
            <a:schemeClr val="bg2"/>
          </a:solidFill>
        </p:grpSpPr>
        <p:sp>
          <p:nvSpPr>
            <p:cNvPr id="3" name="矩形: 圆角 27">
              <a:extLst/>
            </p:cNvPr>
            <p:cNvSpPr/>
            <p:nvPr/>
          </p:nvSpPr>
          <p:spPr>
            <a:xfrm>
              <a:off x="124570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" name="矩形: 圆角 28">
              <a:extLst/>
            </p:cNvPr>
            <p:cNvSpPr/>
            <p:nvPr/>
          </p:nvSpPr>
          <p:spPr>
            <a:xfrm>
              <a:off x="10330070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10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矩形: 圆角 29">
              <a:extLst/>
            </p:cNvPr>
            <p:cNvSpPr/>
            <p:nvPr/>
          </p:nvSpPr>
          <p:spPr>
            <a:xfrm>
              <a:off x="225507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2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矩形: 圆角 30">
              <a:extLst/>
            </p:cNvPr>
            <p:cNvSpPr/>
            <p:nvPr/>
          </p:nvSpPr>
          <p:spPr>
            <a:xfrm>
              <a:off x="326445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3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: 圆角 31">
              <a:extLst/>
            </p:cNvPr>
            <p:cNvSpPr/>
            <p:nvPr/>
          </p:nvSpPr>
          <p:spPr>
            <a:xfrm>
              <a:off x="427382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4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: 圆角 32">
              <a:extLst/>
            </p:cNvPr>
            <p:cNvSpPr/>
            <p:nvPr/>
          </p:nvSpPr>
          <p:spPr>
            <a:xfrm>
              <a:off x="5283201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5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: 圆角 33">
              <a:extLst/>
            </p:cNvPr>
            <p:cNvSpPr/>
            <p:nvPr/>
          </p:nvSpPr>
          <p:spPr>
            <a:xfrm>
              <a:off x="629257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6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矩形: 圆角 34">
              <a:extLst/>
            </p:cNvPr>
            <p:cNvSpPr/>
            <p:nvPr/>
          </p:nvSpPr>
          <p:spPr>
            <a:xfrm>
              <a:off x="730194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7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: 圆角 35">
              <a:extLst/>
            </p:cNvPr>
            <p:cNvSpPr/>
            <p:nvPr/>
          </p:nvSpPr>
          <p:spPr>
            <a:xfrm>
              <a:off x="831132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8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矩形: 圆角 36">
              <a:extLst/>
            </p:cNvPr>
            <p:cNvSpPr/>
            <p:nvPr/>
          </p:nvSpPr>
          <p:spPr>
            <a:xfrm>
              <a:off x="932069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9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12">
            <a:extLst/>
          </p:cNvPr>
          <p:cNvGrpSpPr/>
          <p:nvPr/>
        </p:nvGrpSpPr>
        <p:grpSpPr>
          <a:xfrm>
            <a:off x="953038" y="1355329"/>
            <a:ext cx="583097" cy="4625007"/>
            <a:chOff x="291546" y="1126435"/>
            <a:chExt cx="583097" cy="4625007"/>
          </a:xfrm>
          <a:solidFill>
            <a:schemeClr val="bg2"/>
          </a:solidFill>
        </p:grpSpPr>
        <p:sp>
          <p:nvSpPr>
            <p:cNvPr id="14" name="矩形: 圆角 38">
              <a:extLst/>
            </p:cNvPr>
            <p:cNvSpPr/>
            <p:nvPr/>
          </p:nvSpPr>
          <p:spPr>
            <a:xfrm>
              <a:off x="291548" y="11264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A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: 圆角 39">
              <a:extLst/>
            </p:cNvPr>
            <p:cNvSpPr/>
            <p:nvPr/>
          </p:nvSpPr>
          <p:spPr>
            <a:xfrm>
              <a:off x="291548" y="215347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B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: 圆角 40">
              <a:extLst/>
            </p:cNvPr>
            <p:cNvSpPr/>
            <p:nvPr/>
          </p:nvSpPr>
          <p:spPr>
            <a:xfrm>
              <a:off x="291547" y="315401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C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矩形: 圆角 41">
              <a:extLst/>
            </p:cNvPr>
            <p:cNvSpPr/>
            <p:nvPr/>
          </p:nvSpPr>
          <p:spPr>
            <a:xfrm>
              <a:off x="291546" y="41661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D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矩形: 圆角 42">
              <a:extLst/>
            </p:cNvPr>
            <p:cNvSpPr/>
            <p:nvPr/>
          </p:nvSpPr>
          <p:spPr>
            <a:xfrm>
              <a:off x="291546" y="516834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E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9" name="表格 18"/>
          <p:cNvGraphicFramePr>
            <a:graphicFrameLocks noGrp="1"/>
          </p:cNvGraphicFramePr>
          <p:nvPr>
            <p:extLst/>
          </p:nvPr>
        </p:nvGraphicFramePr>
        <p:xfrm>
          <a:off x="1607365" y="1144082"/>
          <a:ext cx="10204770" cy="501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477">
                  <a:extLst>
                    <a:ext uri="{9D8B030D-6E8A-4147-A177-3AD203B41FA5}">
                      <a16:colId xmlns:a16="http://schemas.microsoft.com/office/drawing/2014/main" val="3274399518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970824974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4135592264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4078271366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2583397310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447014739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1334354004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2389911597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4063382773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1387346317"/>
                    </a:ext>
                  </a:extLst>
                </a:gridCol>
              </a:tblGrid>
              <a:tr h="10035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816230"/>
                  </a:ext>
                </a:extLst>
              </a:tr>
              <a:tr h="10035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204777"/>
                  </a:ext>
                </a:extLst>
              </a:tr>
              <a:tr h="10035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个</a:t>
                      </a: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6933225"/>
                  </a:ext>
                </a:extLst>
              </a:tr>
              <a:tr h="10035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733232"/>
                  </a:ext>
                </a:extLst>
              </a:tr>
              <a:tr h="10035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396956"/>
                  </a:ext>
                </a:extLst>
              </a:tr>
            </a:tbl>
          </a:graphicData>
        </a:graphic>
      </p:graphicFrame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6606720" y="3223117"/>
            <a:ext cx="1187355" cy="859809"/>
          </a:xfrm>
          <a:prstGeom prst="round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153528" y="6240538"/>
            <a:ext cx="8531158" cy="36529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2153528" y="6240538"/>
            <a:ext cx="8531158" cy="36529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05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"/>
    </mc:Choice>
    <mc:Fallback xmlns="">
      <p:transition spd="slow" advClick="0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1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hlinkClick r:id="rId2" action="ppaction://hlinksldjump"/>
            <a:extLst/>
          </p:cNvPr>
          <p:cNvPicPr>
            <a:picLocks noChangeAspect="1"/>
          </p:cNvPicPr>
          <p:nvPr/>
        </p:nvPicPr>
        <p:blipFill rotWithShape="1">
          <a:blip r:embed="rId3"/>
          <a:srcRect l="6082" r="6082"/>
          <a:stretch/>
        </p:blipFill>
        <p:spPr>
          <a:xfrm>
            <a:off x="3318370" y="1736698"/>
            <a:ext cx="5440620" cy="333480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1225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/>
          </p:cNvPr>
          <p:cNvGrpSpPr/>
          <p:nvPr/>
        </p:nvGrpSpPr>
        <p:grpSpPr>
          <a:xfrm>
            <a:off x="1818911" y="634811"/>
            <a:ext cx="9753599" cy="430695"/>
            <a:chOff x="1245705" y="395978"/>
            <a:chExt cx="9753599" cy="430695"/>
          </a:xfrm>
          <a:solidFill>
            <a:schemeClr val="bg2"/>
          </a:solidFill>
        </p:grpSpPr>
        <p:sp>
          <p:nvSpPr>
            <p:cNvPr id="3" name="矩形: 圆角 27">
              <a:extLst/>
            </p:cNvPr>
            <p:cNvSpPr/>
            <p:nvPr/>
          </p:nvSpPr>
          <p:spPr>
            <a:xfrm>
              <a:off x="124570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" name="矩形: 圆角 28">
              <a:extLst/>
            </p:cNvPr>
            <p:cNvSpPr/>
            <p:nvPr/>
          </p:nvSpPr>
          <p:spPr>
            <a:xfrm>
              <a:off x="10330070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10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矩形: 圆角 29">
              <a:extLst/>
            </p:cNvPr>
            <p:cNvSpPr/>
            <p:nvPr/>
          </p:nvSpPr>
          <p:spPr>
            <a:xfrm>
              <a:off x="225507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2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矩形: 圆角 30">
              <a:extLst/>
            </p:cNvPr>
            <p:cNvSpPr/>
            <p:nvPr/>
          </p:nvSpPr>
          <p:spPr>
            <a:xfrm>
              <a:off x="326445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3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: 圆角 31">
              <a:extLst/>
            </p:cNvPr>
            <p:cNvSpPr/>
            <p:nvPr/>
          </p:nvSpPr>
          <p:spPr>
            <a:xfrm>
              <a:off x="427382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4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: 圆角 32">
              <a:extLst/>
            </p:cNvPr>
            <p:cNvSpPr/>
            <p:nvPr/>
          </p:nvSpPr>
          <p:spPr>
            <a:xfrm>
              <a:off x="5283201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5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: 圆角 33">
              <a:extLst/>
            </p:cNvPr>
            <p:cNvSpPr/>
            <p:nvPr/>
          </p:nvSpPr>
          <p:spPr>
            <a:xfrm>
              <a:off x="6292575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6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矩形: 圆角 34">
              <a:extLst/>
            </p:cNvPr>
            <p:cNvSpPr/>
            <p:nvPr/>
          </p:nvSpPr>
          <p:spPr>
            <a:xfrm>
              <a:off x="7301949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7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: 圆角 35">
              <a:extLst/>
            </p:cNvPr>
            <p:cNvSpPr/>
            <p:nvPr/>
          </p:nvSpPr>
          <p:spPr>
            <a:xfrm>
              <a:off x="8311323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8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矩形: 圆角 36">
              <a:extLst/>
            </p:cNvPr>
            <p:cNvSpPr/>
            <p:nvPr/>
          </p:nvSpPr>
          <p:spPr>
            <a:xfrm>
              <a:off x="9320697" y="395978"/>
              <a:ext cx="669234" cy="4306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9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12">
            <a:extLst/>
          </p:cNvPr>
          <p:cNvGrpSpPr/>
          <p:nvPr/>
        </p:nvGrpSpPr>
        <p:grpSpPr>
          <a:xfrm>
            <a:off x="953038" y="1355329"/>
            <a:ext cx="583097" cy="4625007"/>
            <a:chOff x="291546" y="1126435"/>
            <a:chExt cx="583097" cy="4625007"/>
          </a:xfrm>
          <a:solidFill>
            <a:schemeClr val="bg2"/>
          </a:solidFill>
        </p:grpSpPr>
        <p:sp>
          <p:nvSpPr>
            <p:cNvPr id="14" name="矩形: 圆角 38">
              <a:extLst/>
            </p:cNvPr>
            <p:cNvSpPr/>
            <p:nvPr/>
          </p:nvSpPr>
          <p:spPr>
            <a:xfrm>
              <a:off x="291548" y="11264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A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: 圆角 39">
              <a:extLst/>
            </p:cNvPr>
            <p:cNvSpPr/>
            <p:nvPr/>
          </p:nvSpPr>
          <p:spPr>
            <a:xfrm>
              <a:off x="291548" y="215347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B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: 圆角 40">
              <a:extLst/>
            </p:cNvPr>
            <p:cNvSpPr/>
            <p:nvPr/>
          </p:nvSpPr>
          <p:spPr>
            <a:xfrm>
              <a:off x="291547" y="315401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C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矩形: 圆角 41">
              <a:extLst/>
            </p:cNvPr>
            <p:cNvSpPr/>
            <p:nvPr/>
          </p:nvSpPr>
          <p:spPr>
            <a:xfrm>
              <a:off x="291546" y="4166135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D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矩形: 圆角 42">
              <a:extLst/>
            </p:cNvPr>
            <p:cNvSpPr/>
            <p:nvPr/>
          </p:nvSpPr>
          <p:spPr>
            <a:xfrm>
              <a:off x="291546" y="5168347"/>
              <a:ext cx="583095" cy="58309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E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9" name="表格 18"/>
          <p:cNvGraphicFramePr>
            <a:graphicFrameLocks noGrp="1"/>
          </p:cNvGraphicFramePr>
          <p:nvPr>
            <p:extLst/>
          </p:nvPr>
        </p:nvGraphicFramePr>
        <p:xfrm>
          <a:off x="1607365" y="1144082"/>
          <a:ext cx="10204770" cy="501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477">
                  <a:extLst>
                    <a:ext uri="{9D8B030D-6E8A-4147-A177-3AD203B41FA5}">
                      <a16:colId xmlns:a16="http://schemas.microsoft.com/office/drawing/2014/main" val="3274399518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970824974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4135592264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4078271366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2583397310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447014739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1334354004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2389911597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4063382773"/>
                    </a:ext>
                  </a:extLst>
                </a:gridCol>
                <a:gridCol w="1020477">
                  <a:extLst>
                    <a:ext uri="{9D8B030D-6E8A-4147-A177-3AD203B41FA5}">
                      <a16:colId xmlns:a16="http://schemas.microsoft.com/office/drawing/2014/main" val="1387346317"/>
                    </a:ext>
                  </a:extLst>
                </a:gridCol>
              </a:tblGrid>
              <a:tr h="10035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816230"/>
                  </a:ext>
                </a:extLst>
              </a:tr>
              <a:tr h="10035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204777"/>
                  </a:ext>
                </a:extLst>
              </a:tr>
              <a:tr h="10035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个</a:t>
                      </a: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6933225"/>
                  </a:ext>
                </a:extLst>
              </a:tr>
              <a:tr h="10035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733232"/>
                  </a:ext>
                </a:extLst>
              </a:tr>
              <a:tr h="10035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  <a:endParaRPr kumimoji="0" lang="zh-CN" altLang="en-US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人</a:t>
                      </a:r>
                    </a:p>
                  </a:txBody>
                  <a:tcPr marL="97347" marR="97347" marT="48674" marB="48674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396956"/>
                  </a:ext>
                </a:extLst>
              </a:tr>
            </a:tbl>
          </a:graphicData>
        </a:graphic>
      </p:graphicFrame>
      <p:sp>
        <p:nvSpPr>
          <p:cNvPr id="21" name="透明按钮"/>
          <p:cNvSpPr/>
          <p:nvPr/>
        </p:nvSpPr>
        <p:spPr>
          <a:xfrm>
            <a:off x="6606720" y="3223117"/>
            <a:ext cx="1187355" cy="859809"/>
          </a:xfrm>
          <a:prstGeom prst="round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893" y="2252095"/>
            <a:ext cx="3645724" cy="32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6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ECB6C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600" b="1" dirty="0" smtClean="0">
            <a:ln w="10160">
              <a:noFill/>
              <a:prstDash val="solid"/>
            </a:ln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2800" dirty="0" smtClean="0">
            <a:latin typeface="方正楷体拼音字库01" panose="03000509000000000000" pitchFamily="65" charset="-122"/>
            <a:ea typeface="方正楷体拼音字库01" panose="03000509000000000000" pitchFamily="65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523</Words>
  <Application>Microsoft Office PowerPoint</Application>
  <PresentationFormat>宽屏</PresentationFormat>
  <Paragraphs>523</Paragraphs>
  <Slides>15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宋体</vt:lpstr>
      <vt:lpstr>Arial</vt:lpstr>
      <vt:lpstr>Calibri</vt:lpstr>
      <vt:lpstr>等线</vt:lpstr>
      <vt:lpstr>等线 Light</vt:lpstr>
      <vt:lpstr>华康海报体W12(P)</vt:lpstr>
      <vt:lpstr>华康少女文字W5(P)</vt:lpstr>
      <vt:lpstr>楷体</vt:lpstr>
      <vt:lpstr>楷体_GB2312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杨孜孜</dc:creator>
  <cp:lastModifiedBy>杨孜孜</cp:lastModifiedBy>
  <cp:revision>1</cp:revision>
  <dcterms:created xsi:type="dcterms:W3CDTF">2018-06-26T06:16:37Z</dcterms:created>
  <dcterms:modified xsi:type="dcterms:W3CDTF">2018-06-26T06:16:55Z</dcterms:modified>
</cp:coreProperties>
</file>