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6" r:id="rId2"/>
    <p:sldId id="38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21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321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screen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113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screen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310364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screen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421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screen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67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screen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257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4187D-09BE-4D22-9E08-0B1EA3384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D12B5F-F4A0-47B6-BB2B-F93E68132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B728C3-BD1A-485A-B141-2CCE7605C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17CE94-D211-4041-A0AE-197962B73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2B7CAF-E7CD-43E8-ACA5-06EFDFD19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E354EF-6274-43C9-BC9B-F635AB5E2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F8746D-05C4-438A-80E2-37B9BCFF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0D0414-BFDC-4E77-8DF9-1FA200D4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24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74065-90CC-4E43-AFFC-7A67E3DD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A91DD5-E38A-4C9F-8409-AC20AA46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E40566-389A-4853-8174-4D216EE7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6E9FCB-14C5-444D-A116-250E4429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95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9E3738-A99F-4C9F-B50F-04769FFA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5275DD-9BE8-489E-BA05-54187AC8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45198-FB6E-4ECD-B4BC-2B0937CC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61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4B14FD-59AE-49E0-8CC1-3D19F8DE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A0C793-8D27-4477-A018-9986ACB0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E46E07-F800-40BE-AB7A-DE9DC007D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B980CE-2ED7-4E8F-BB84-7E10CA25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45C95B-6BCE-4E21-8CA4-CAE40058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3130A4-0AB7-426B-9521-1CD783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223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929233-0F56-4BEC-B545-3877EFAB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30133C3-E892-4B17-B68A-384251B0D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7AC380-5EA6-47DC-A201-BD3090E6C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331021-D23D-4EFA-BA91-F60DF50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0EAC93-24EA-4005-8EF8-0AA15AD0A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8B57D4-4C66-4228-80E7-E034811A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703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3E7CB0-A1BA-4A28-B442-38F04DF2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E37823-93A0-4F55-B3BC-5BACC5EAE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2EE540-1380-4797-B0A6-908C6056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16FE11-4E0D-47A7-ADA9-CEC85B15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D3275E-1070-4FCB-93E8-5CB3FEEB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867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51A4D2-4BCA-4C8A-810B-2E895D6C9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998C9B-30B2-425A-809A-EF6623878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6B0C47-21A7-40F4-9E02-65BFE601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383A50-B2A8-4ADE-9C2D-C8E4C8E9D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F13BB-5A3D-42FB-A127-CDCF7CB1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19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9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衬衫T">
            <a:extLst/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752" y="651381"/>
            <a:ext cx="3361172" cy="2328192"/>
          </a:xfrm>
          <a:prstGeom prst="rect">
            <a:avLst/>
          </a:prstGeom>
        </p:spPr>
      </p:pic>
      <p:pic>
        <p:nvPicPr>
          <p:cNvPr id="3" name="衬衫SC">
            <a:extLst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278" y="3508471"/>
            <a:ext cx="3361172" cy="2328192"/>
          </a:xfrm>
          <a:prstGeom prst="rect">
            <a:avLst/>
          </a:prstGeom>
        </p:spPr>
      </p:pic>
      <p:pic>
        <p:nvPicPr>
          <p:cNvPr id="4" name="毛衣T">
            <a:extLst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26" y="3508471"/>
            <a:ext cx="3361172" cy="2328192"/>
          </a:xfrm>
          <a:prstGeom prst="rect">
            <a:avLst/>
          </a:prstGeom>
        </p:spPr>
      </p:pic>
      <p:pic>
        <p:nvPicPr>
          <p:cNvPr id="5" name="毛衣SC">
            <a:extLst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753" y="3508471"/>
            <a:ext cx="3361172" cy="2328192"/>
          </a:xfrm>
          <a:prstGeom prst="rect">
            <a:avLst/>
          </a:prstGeom>
        </p:spPr>
      </p:pic>
      <p:pic>
        <p:nvPicPr>
          <p:cNvPr id="6" name="外套T">
            <a:extLst/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278" y="651381"/>
            <a:ext cx="3361172" cy="2328192"/>
          </a:xfrm>
          <a:prstGeom prst="rect">
            <a:avLst/>
          </a:prstGeom>
        </p:spPr>
      </p:pic>
      <p:pic>
        <p:nvPicPr>
          <p:cNvPr id="7" name="外套SC">
            <a:extLst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26" y="651381"/>
            <a:ext cx="3361172" cy="2328192"/>
          </a:xfrm>
          <a:prstGeom prst="rect">
            <a:avLst/>
          </a:prstGeom>
        </p:spPr>
      </p:pic>
      <p:sp>
        <p:nvSpPr>
          <p:cNvPr id="10" name="衬衫SC遮罩">
            <a:extLst/>
          </p:cNvPr>
          <p:cNvSpPr/>
          <p:nvPr/>
        </p:nvSpPr>
        <p:spPr>
          <a:xfrm>
            <a:off x="8153278" y="3474920"/>
            <a:ext cx="3361172" cy="23952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外套SC遮罩">
            <a:extLst/>
          </p:cNvPr>
          <p:cNvSpPr/>
          <p:nvPr/>
        </p:nvSpPr>
        <p:spPr>
          <a:xfrm>
            <a:off x="788226" y="651381"/>
            <a:ext cx="3361172" cy="23952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毛衣SC遮罩">
            <a:extLst/>
          </p:cNvPr>
          <p:cNvSpPr/>
          <p:nvPr/>
        </p:nvSpPr>
        <p:spPr>
          <a:xfrm>
            <a:off x="4470752" y="3478824"/>
            <a:ext cx="3361172" cy="23952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毛衣T遮罩">
            <a:extLst/>
          </p:cNvPr>
          <p:cNvSpPr/>
          <p:nvPr/>
        </p:nvSpPr>
        <p:spPr>
          <a:xfrm>
            <a:off x="788226" y="3461732"/>
            <a:ext cx="3361172" cy="23952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外套T遮罩">
            <a:extLst/>
          </p:cNvPr>
          <p:cNvSpPr/>
          <p:nvPr/>
        </p:nvSpPr>
        <p:spPr>
          <a:xfrm>
            <a:off x="8153278" y="651381"/>
            <a:ext cx="3361172" cy="23952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衬衫T遮罩">
            <a:extLst/>
          </p:cNvPr>
          <p:cNvSpPr/>
          <p:nvPr/>
        </p:nvSpPr>
        <p:spPr>
          <a:xfrm>
            <a:off x="4489833" y="651381"/>
            <a:ext cx="3361172" cy="23952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倒计时框">
            <a:extLst/>
          </p:cNvPr>
          <p:cNvSpPr/>
          <p:nvPr/>
        </p:nvSpPr>
        <p:spPr>
          <a:xfrm>
            <a:off x="2189020" y="6082947"/>
            <a:ext cx="7792995" cy="507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倒计时条">
            <a:extLst/>
          </p:cNvPr>
          <p:cNvSpPr/>
          <p:nvPr/>
        </p:nvSpPr>
        <p:spPr>
          <a:xfrm>
            <a:off x="2189020" y="6070676"/>
            <a:ext cx="7792996" cy="50761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99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" dur="1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  <p:bldP spid="12" grpId="8" animBg="1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3" grpId="8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  <p:bldP spid="11" grpId="8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1"/>
          <p:cNvSpPr/>
          <p:nvPr/>
        </p:nvSpPr>
        <p:spPr>
          <a:xfrm>
            <a:off x="2871389" y="3579268"/>
            <a:ext cx="2666288" cy="1145136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H2"/>
          <p:cNvSpPr/>
          <p:nvPr/>
        </p:nvSpPr>
        <p:spPr>
          <a:xfrm>
            <a:off x="6083183" y="1700617"/>
            <a:ext cx="2666288" cy="1145136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Z-H1"/>
          <p:cNvSpPr/>
          <p:nvPr/>
        </p:nvSpPr>
        <p:spPr>
          <a:xfrm>
            <a:off x="2751746" y="3579268"/>
            <a:ext cx="2785932" cy="114513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Z-H2"/>
          <p:cNvSpPr/>
          <p:nvPr/>
        </p:nvSpPr>
        <p:spPr>
          <a:xfrm>
            <a:off x="5963540" y="1700617"/>
            <a:ext cx="2785932" cy="114513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L1"/>
          <p:cNvSpPr/>
          <p:nvPr/>
        </p:nvSpPr>
        <p:spPr>
          <a:xfrm>
            <a:off x="2871389" y="1700617"/>
            <a:ext cx="2666288" cy="114513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7" name="L2"/>
          <p:cNvSpPr/>
          <p:nvPr/>
        </p:nvSpPr>
        <p:spPr>
          <a:xfrm>
            <a:off x="6064667" y="3579268"/>
            <a:ext cx="2666288" cy="114513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8" name="Z-L1"/>
          <p:cNvSpPr/>
          <p:nvPr/>
        </p:nvSpPr>
        <p:spPr>
          <a:xfrm>
            <a:off x="2751746" y="1700617"/>
            <a:ext cx="2785932" cy="114513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9" name="Z-L2"/>
          <p:cNvSpPr/>
          <p:nvPr/>
        </p:nvSpPr>
        <p:spPr>
          <a:xfrm>
            <a:off x="5945024" y="3579268"/>
            <a:ext cx="2785932" cy="114513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1743344" y="5389552"/>
            <a:ext cx="8844896" cy="5383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743343" y="5389551"/>
            <a:ext cx="8844896" cy="538385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93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1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4" grpId="6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8" grpId="6" animBg="1"/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29" grpId="6" animBg="1"/>
      <p:bldP spid="43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宋体</vt:lpstr>
      <vt:lpstr>Arial</vt:lpstr>
      <vt:lpstr>Calibri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2018-06-08T05:08:51Z</dcterms:created>
  <dcterms:modified xsi:type="dcterms:W3CDTF">2018-06-08T05:10:06Z</dcterms:modified>
</cp:coreProperties>
</file>