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pptm" ContentType="application/vnd.ms-powerpoint.presentation.macroEnabled.12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701" r:id="rId2"/>
    <p:sldId id="840" r:id="rId3"/>
    <p:sldId id="668" r:id="rId4"/>
    <p:sldId id="748" r:id="rId5"/>
    <p:sldId id="841" r:id="rId6"/>
    <p:sldId id="847" r:id="rId7"/>
    <p:sldId id="848" r:id="rId8"/>
    <p:sldId id="849" r:id="rId9"/>
    <p:sldId id="844" r:id="rId10"/>
    <p:sldId id="739" r:id="rId11"/>
    <p:sldId id="801" r:id="rId12"/>
    <p:sldId id="797" r:id="rId13"/>
    <p:sldId id="798" r:id="rId14"/>
    <p:sldId id="799" r:id="rId15"/>
    <p:sldId id="800" r:id="rId16"/>
    <p:sldId id="850" r:id="rId17"/>
    <p:sldId id="845" r:id="rId18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omic Sans MS" panose="030F0702030302020204" pitchFamily="66" charset="0"/>
      <p:regular r:id="rId25"/>
      <p:bold r:id="rId26"/>
      <p:italic r:id="rId27"/>
      <p:boldItalic r:id="rId28"/>
    </p:embeddedFont>
    <p:embeddedFont>
      <p:font typeface="KaiTi" panose="02010609060101010101" pitchFamily="49" charset="-122"/>
      <p:regular r:id="rId29"/>
    </p:embeddedFont>
    <p:embeddedFont>
      <p:font typeface="等线" panose="02010600030101010101" pitchFamily="2" charset="-122"/>
      <p:regular r:id="rId30"/>
      <p:bold r:id="rId31"/>
    </p:embeddedFont>
    <p:embeddedFont>
      <p:font typeface="等线 Light" panose="02010600030101010101" pitchFamily="2" charset="-122"/>
      <p:regular r:id="rId32"/>
    </p:embeddedFont>
    <p:embeddedFont>
      <p:font typeface="华康海报体W12(P)" panose="040B0C00000000000000" pitchFamily="82" charset="-122"/>
      <p:regular r:id="rId33"/>
    </p:embeddedFont>
    <p:embeddedFont>
      <p:font typeface="华康少女文字W5(P)" panose="040F0500000000000000" pitchFamily="82" charset="-122"/>
      <p:regular r:id="rId34"/>
    </p:embeddedFont>
    <p:embeddedFont>
      <p:font typeface="楷体" panose="02010609060101010101" pitchFamily="49" charset="-122"/>
      <p:regular r:id="rId35"/>
    </p:embeddedFont>
    <p:embeddedFont>
      <p:font typeface="楷体_GB2312" panose="02010609030101010101" pitchFamily="49" charset="-122"/>
      <p:regular r:id="rId36"/>
    </p:embeddedFont>
    <p:embeddedFont>
      <p:font typeface="隶书" panose="02010509060101010101" pitchFamily="49" charset="-122"/>
      <p:regular r:id="rId3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9FCC3B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杨孜孜" initials="杨孜孜" lastIdx="1" clrIdx="0">
    <p:extLst>
      <p:ext uri="{19B8F6BF-5375-455C-9EA6-DF929625EA0E}">
        <p15:presenceInfo xmlns:p15="http://schemas.microsoft.com/office/powerpoint/2012/main" userId="杨孜孜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ECB6C"/>
    <a:srgbClr val="000000"/>
    <a:srgbClr val="FFC000"/>
    <a:srgbClr val="FFFFFF"/>
    <a:srgbClr val="EDB5D2"/>
    <a:srgbClr val="FBD139"/>
    <a:srgbClr val="D55298"/>
    <a:srgbClr val="C1BEE0"/>
    <a:srgbClr val="544C9D"/>
    <a:srgbClr val="D4B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0" autoAdjust="0"/>
    <p:restoredTop sz="95262" autoAdjust="0"/>
  </p:normalViewPr>
  <p:slideViewPr>
    <p:cSldViewPr snapToGrid="0">
      <p:cViewPr varScale="1">
        <p:scale>
          <a:sx n="81" d="100"/>
          <a:sy n="81" d="100"/>
        </p:scale>
        <p:origin x="120" y="8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217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13548"/>
    </p:cViewPr>
  </p:sorterViewPr>
  <p:notesViewPr>
    <p:cSldViewPr snapToGrid="0" showGuides="1">
      <p:cViewPr varScale="1">
        <p:scale>
          <a:sx n="66" d="100"/>
          <a:sy n="66" d="100"/>
        </p:scale>
        <p:origin x="313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09F71414-A2CA-4EDF-BBA6-4524B9FE00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032F6DE-84BE-4616-9118-A2E5FC81E16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F080B-4F65-4680-B7F6-28869B8636F5}" type="datetimeFigureOut">
              <a:rPr lang="zh-CN" altLang="en-US" smtClean="0"/>
              <a:t>2018/7/17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2B6BA9-C80D-4A7A-BD27-CBF1273953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EED62DE-DD60-4FCA-84BA-BC291170D0C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89EDD5-E1F4-42C9-8CA0-E7FF9B654D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7163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77453FCF-4CBD-41C8-987B-D4C9B06CBE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719A0AE-A99C-4B27-924C-83514BD2189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2A1A3-925D-4578-AB40-DCF25A4F38F5}" type="datetimeFigureOut">
              <a:rPr lang="zh-CN" altLang="en-US" smtClean="0"/>
              <a:t>2018/7/17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9C21417-2A42-436E-8CB1-5800F656C2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78E4358C-FA31-464B-BA4A-B38C77F934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731E88-22FB-4430-BCA8-050331DC215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8E24289-0FDD-4826-9F08-A6691004E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37E95-CD25-4E4D-937A-8954F9FC14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64E20AC0-FDA6-4822-AC02-6A853B8EDA2A}"/>
              </a:ext>
            </a:extLst>
          </p:cNvPr>
          <p:cNvGrpSpPr/>
          <p:nvPr userDrawn="1"/>
        </p:nvGrpSpPr>
        <p:grpSpPr>
          <a:xfrm>
            <a:off x="985422" y="979435"/>
            <a:ext cx="10238912" cy="4401980"/>
            <a:chOff x="976544" y="429019"/>
            <a:chExt cx="10238912" cy="440198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E0CAE1B-02D0-4F7E-B35F-EBDC0821F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544" y="429019"/>
              <a:ext cx="10238912" cy="440198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715AA09-B5CC-4EF1-97F5-884E5C7A0D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2056" y="3478431"/>
              <a:ext cx="1349442" cy="134245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CC1320A-9FA4-45AF-BF81-A01A4A779948}"/>
                </a:ext>
              </a:extLst>
            </p:cNvPr>
            <p:cNvSpPr txBox="1"/>
            <p:nvPr/>
          </p:nvSpPr>
          <p:spPr>
            <a:xfrm>
              <a:off x="2361498" y="3888046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dirty="0">
                  <a:solidFill>
                    <a:srgbClr val="244290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课程顾问微信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A844471-D18B-4F75-AF4C-64DF14A4B2BF}"/>
                </a:ext>
              </a:extLst>
            </p:cNvPr>
            <p:cNvSpPr txBox="1"/>
            <p:nvPr/>
          </p:nvSpPr>
          <p:spPr>
            <a:xfrm>
              <a:off x="1962001" y="4301573"/>
              <a:ext cx="3820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4FBCBF"/>
                  </a:solidFill>
                  <a:latin typeface="华康海报体W12(P)" panose="040B0C00000000000000" pitchFamily="82" charset="-122"/>
                  <a:ea typeface="华康海报体W12(P)" panose="040B0C00000000000000" pitchFamily="82" charset="-122"/>
                </a:rPr>
                <a:t>18610241709</a:t>
              </a:r>
              <a:endParaRPr lang="zh-CN" altLang="en-US" sz="2800" dirty="0">
                <a:solidFill>
                  <a:srgbClr val="4FBCBF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2957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E851FBC-73B5-43D2-89F9-CFF3B2AFB7F3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34FFEBF-94D7-4BCA-88C4-6EFE395FB6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7810" y="2320992"/>
            <a:ext cx="957155" cy="2194750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33B8199F-2A0C-42FC-AFBC-F3C0791F62F1}"/>
              </a:ext>
            </a:extLst>
          </p:cNvPr>
          <p:cNvSpPr/>
          <p:nvPr userDrawn="1"/>
        </p:nvSpPr>
        <p:spPr>
          <a:xfrm>
            <a:off x="542692" y="1533292"/>
            <a:ext cx="3791416" cy="3791416"/>
          </a:xfrm>
          <a:prstGeom prst="ellipse">
            <a:avLst/>
          </a:prstGeom>
          <a:blipFill dpi="0" rotWithShape="1">
            <a:blip r:embed="rId3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4418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>
            <a:extLst>
              <a:ext uri="{FF2B5EF4-FFF2-40B4-BE49-F238E27FC236}">
                <a16:creationId xmlns:a16="http://schemas.microsoft.com/office/drawing/2014/main" id="{CD5BC7EE-022A-4CCB-AD80-D06AD71DAE76}"/>
              </a:ext>
            </a:extLst>
          </p:cNvPr>
          <p:cNvSpPr/>
          <p:nvPr userDrawn="1"/>
        </p:nvSpPr>
        <p:spPr>
          <a:xfrm>
            <a:off x="7878674" y="1533292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ADD39FA-B888-478E-8E0D-FF4B2E082D86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C21AEEE3-81F5-4F71-B1CA-45BB1E43DB5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E64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A0391FC-56CD-45C7-AFFC-7D97EEAB719A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二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DB287435-DC74-4965-9272-E41025F66E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</p:spTree>
    <p:extLst>
      <p:ext uri="{BB962C8B-B14F-4D97-AF65-F5344CB8AC3E}">
        <p14:creationId xmlns:p14="http://schemas.microsoft.com/office/powerpoint/2010/main" val="718016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1AE13ABF-A83A-438B-9718-A8C3D2287995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EECB6C"/>
          </a:solidFill>
        </p:grpSpPr>
        <p:sp>
          <p:nvSpPr>
            <p:cNvPr id="9" name="流程图: 手动操作 8">
              <a:extLst>
                <a:ext uri="{FF2B5EF4-FFF2-40B4-BE49-F238E27FC236}">
                  <a16:creationId xmlns:a16="http://schemas.microsoft.com/office/drawing/2014/main" id="{1519AE74-34E2-47D5-882F-92C40CB8F0F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75778EC-9FAE-447A-AD40-28FA2904B246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三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8B93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8110440" y="71785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9348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8288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131415" y="1518438"/>
            <a:ext cx="3791416" cy="3791416"/>
          </a:xfrm>
          <a:prstGeom prst="ellipse">
            <a:avLst/>
          </a:prstGeom>
          <a:blipFill dpi="0" rotWithShape="1">
            <a:blip r:embed="rId2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782881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四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4139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49E5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535019" y="211836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CF9B38B-40BB-4CA5-90A8-2B543A6E2B18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1B064"/>
          </a:solidFill>
        </p:grpSpPr>
        <p:sp>
          <p:nvSpPr>
            <p:cNvPr id="13" name="流程图: 手动操作 12">
              <a:extLst>
                <a:ext uri="{FF2B5EF4-FFF2-40B4-BE49-F238E27FC236}">
                  <a16:creationId xmlns:a16="http://schemas.microsoft.com/office/drawing/2014/main" id="{D9653256-ABF4-4C2A-BF2F-61B11109C155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F49E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974E6D1-0EA0-4DE0-A132-2DD3E678F764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五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0961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45A7D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2574026" y="1820418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EA53858-9D4A-445B-9DF3-0B4A6E37E990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45A7D1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7EDA187E-E0BF-455F-AD7C-BB9053B23DD8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37565C0-C83F-4591-B3A5-B85C6D047409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六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1001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9866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906E088-618D-4BE0-B59D-2100D4B0C574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9866ED"/>
          </a:solidFill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0D72D27C-89D2-4485-8006-986BCA6FA330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755CD93-7B75-4A53-8318-50F3F928A541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七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5096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B758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0" name="组合 9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1B7583"/>
          </a:solidFill>
        </p:grpSpPr>
        <p:sp>
          <p:nvSpPr>
            <p:cNvPr id="13" name="流程图: 手动操作 1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八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688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FFB300"/>
          </a:solidFill>
        </p:grpSpPr>
        <p:sp>
          <p:nvSpPr>
            <p:cNvPr id="6" name="流程图: 手动操作 5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九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8" name="矩形 9">
            <a:extLst/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B3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9" name="椭圆 4">
            <a:extLst/>
          </p:cNvPr>
          <p:cNvSpPr/>
          <p:nvPr userDrawn="1"/>
        </p:nvSpPr>
        <p:spPr>
          <a:xfrm>
            <a:off x="4036134" y="1695212"/>
            <a:ext cx="3798012" cy="3798012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8651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>
            <a:extLst>
              <a:ext uri="{FF2B5EF4-FFF2-40B4-BE49-F238E27FC236}">
                <a16:creationId xmlns:a16="http://schemas.microsoft.com/office/drawing/2014/main" id="{2DFB170E-438D-4684-9D49-A07B95D227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2" name="椭圆 4">
            <a:extLst>
              <a:ext uri="{FF2B5EF4-FFF2-40B4-BE49-F238E27FC236}">
                <a16:creationId xmlns:a16="http://schemas.microsoft.com/office/drawing/2014/main" id="{403794D4-1B14-402F-A720-5113025B1FCA}"/>
              </a:ext>
            </a:extLst>
          </p:cNvPr>
          <p:cNvSpPr/>
          <p:nvPr userDrawn="1"/>
        </p:nvSpPr>
        <p:spPr>
          <a:xfrm>
            <a:off x="4878419" y="1958340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/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  <a:solidFill>
            <a:srgbClr val="1A83C2"/>
          </a:solidFill>
        </p:grpSpPr>
        <p:sp>
          <p:nvSpPr>
            <p:cNvPr id="8" name="流程图: 手动操作 7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/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4974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535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/>
          </p:cNvPr>
          <p:cNvGrpSpPr/>
          <p:nvPr userDrawn="1"/>
        </p:nvGrpSpPr>
        <p:grpSpPr>
          <a:xfrm>
            <a:off x="-1" y="2314211"/>
            <a:ext cx="593387" cy="2197928"/>
            <a:chOff x="-1" y="2315183"/>
            <a:chExt cx="593387" cy="2197928"/>
          </a:xfrm>
        </p:grpSpPr>
        <p:sp>
          <p:nvSpPr>
            <p:cNvPr id="3" name="流程图: 手动操作 2">
              <a:extLst/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1F8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/>
            </p:cNvPr>
            <p:cNvSpPr/>
            <p:nvPr/>
          </p:nvSpPr>
          <p:spPr>
            <a:xfrm>
              <a:off x="79427" y="2527434"/>
              <a:ext cx="317796" cy="1692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26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十一</a:t>
              </a:r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5" name="矩形 9">
            <a:extLst/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1A83C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8" name="椭圆 4">
            <a:extLst/>
          </p:cNvPr>
          <p:cNvSpPr/>
          <p:nvPr userDrawn="1"/>
        </p:nvSpPr>
        <p:spPr>
          <a:xfrm>
            <a:off x="4302978" y="1804592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2002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ECA483F5-1B87-463E-9BF4-EB0718BF98EB}"/>
              </a:ext>
            </a:extLst>
          </p:cNvPr>
          <p:cNvGrpSpPr/>
          <p:nvPr userDrawn="1"/>
        </p:nvGrpSpPr>
        <p:grpSpPr>
          <a:xfrm>
            <a:off x="-1" y="2314211"/>
            <a:ext cx="593387" cy="2197928"/>
            <a:chOff x="-1" y="2315183"/>
            <a:chExt cx="593387" cy="2197928"/>
          </a:xfrm>
        </p:grpSpPr>
        <p:sp>
          <p:nvSpPr>
            <p:cNvPr id="7" name="流程图: 手动操作 6">
              <a:extLst>
                <a:ext uri="{FF2B5EF4-FFF2-40B4-BE49-F238E27FC236}">
                  <a16:creationId xmlns:a16="http://schemas.microsoft.com/office/drawing/2014/main" id="{EA45A9C9-58FC-41E9-8EE6-4A9D567F6CD8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7786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233108F-07FF-4C22-8C14-8F7E41B05DC5}"/>
                </a:ext>
              </a:extLst>
            </p:cNvPr>
            <p:cNvSpPr/>
            <p:nvPr/>
          </p:nvSpPr>
          <p:spPr>
            <a:xfrm>
              <a:off x="79427" y="2527434"/>
              <a:ext cx="317796" cy="1692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26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十二</a:t>
              </a:r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9" name="矩形 9">
            <a:extLst>
              <a:ext uri="{FF2B5EF4-FFF2-40B4-BE49-F238E27FC236}">
                <a16:creationId xmlns:a16="http://schemas.microsoft.com/office/drawing/2014/main" id="{8F8C3D1F-C4BC-4742-96B9-9FAD2583D071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786BB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786BB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786BB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id="{25262981-AFB6-4BE1-9D91-CAB4D8AB17A4}"/>
              </a:ext>
            </a:extLst>
          </p:cNvPr>
          <p:cNvSpPr/>
          <p:nvPr userDrawn="1"/>
        </p:nvSpPr>
        <p:spPr>
          <a:xfrm>
            <a:off x="4302978" y="1804592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6230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71999724-8CC8-4BCA-9867-61C98F3D51E9}"/>
              </a:ext>
            </a:extLst>
          </p:cNvPr>
          <p:cNvGrpSpPr/>
          <p:nvPr userDrawn="1"/>
        </p:nvGrpSpPr>
        <p:grpSpPr>
          <a:xfrm>
            <a:off x="0" y="2319491"/>
            <a:ext cx="593387" cy="2197928"/>
            <a:chOff x="-1" y="2315183"/>
            <a:chExt cx="593387" cy="2197928"/>
          </a:xfrm>
        </p:grpSpPr>
        <p:sp>
          <p:nvSpPr>
            <p:cNvPr id="7" name="流程图: 手动操作 6">
              <a:extLst>
                <a:ext uri="{FF2B5EF4-FFF2-40B4-BE49-F238E27FC236}">
                  <a16:creationId xmlns:a16="http://schemas.microsoft.com/office/drawing/2014/main" id="{B16259F8-9534-4E45-B3A3-F287FBDDA99B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0D84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5E7ABC5-8B54-4639-B84A-B32108B4497D}"/>
                </a:ext>
              </a:extLst>
            </p:cNvPr>
            <p:cNvSpPr/>
            <p:nvPr/>
          </p:nvSpPr>
          <p:spPr>
            <a:xfrm>
              <a:off x="79427" y="2527434"/>
              <a:ext cx="317796" cy="1692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26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十三</a:t>
              </a:r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9" name="矩形 9">
            <a:extLst>
              <a:ext uri="{FF2B5EF4-FFF2-40B4-BE49-F238E27FC236}">
                <a16:creationId xmlns:a16="http://schemas.microsoft.com/office/drawing/2014/main" id="{1D95580B-6538-4527-B727-7D91C17C9AA5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D84C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D84C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D84C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id="{8F594667-0723-4297-A7ED-8EB9EB6F605A}"/>
              </a:ext>
            </a:extLst>
          </p:cNvPr>
          <p:cNvSpPr/>
          <p:nvPr userDrawn="1"/>
        </p:nvSpPr>
        <p:spPr>
          <a:xfrm>
            <a:off x="4302978" y="1804592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2225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9">
            <a:extLst>
              <a:ext uri="{FF2B5EF4-FFF2-40B4-BE49-F238E27FC236}">
                <a16:creationId xmlns:a16="http://schemas.microsoft.com/office/drawing/2014/main" id="{1D95580B-6538-4527-B727-7D91C17C9AA5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BD139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BD139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BD139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id="{8F594667-0723-4297-A7ED-8EB9EB6F605A}"/>
              </a:ext>
            </a:extLst>
          </p:cNvPr>
          <p:cNvSpPr/>
          <p:nvPr userDrawn="1"/>
        </p:nvSpPr>
        <p:spPr>
          <a:xfrm>
            <a:off x="6826829" y="1819832"/>
            <a:ext cx="3217164" cy="3217164"/>
          </a:xfrm>
          <a:prstGeom prst="ellipse">
            <a:avLst/>
          </a:prstGeom>
          <a:blipFill dpi="0" rotWithShape="1">
            <a:blip r:embed="rId2" cstate="hqprint">
              <a:alphaModFix am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108FC8F-3BCF-4B29-B3CF-4385C9B8C0A3}"/>
              </a:ext>
            </a:extLst>
          </p:cNvPr>
          <p:cNvGrpSpPr/>
          <p:nvPr userDrawn="1"/>
        </p:nvGrpSpPr>
        <p:grpSpPr>
          <a:xfrm>
            <a:off x="-1" y="2329451"/>
            <a:ext cx="593387" cy="2197928"/>
            <a:chOff x="-1" y="2315183"/>
            <a:chExt cx="593387" cy="2197928"/>
          </a:xfrm>
        </p:grpSpPr>
        <p:sp>
          <p:nvSpPr>
            <p:cNvPr id="12" name="流程图: 手动操作 11">
              <a:extLst>
                <a:ext uri="{FF2B5EF4-FFF2-40B4-BE49-F238E27FC236}">
                  <a16:creationId xmlns:a16="http://schemas.microsoft.com/office/drawing/2014/main" id="{D3471A3A-97C1-45F4-9940-777F9B6FCC24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FBD1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E7E3121-FA5F-414E-A1F4-6575CA617F21}"/>
                </a:ext>
              </a:extLst>
            </p:cNvPr>
            <p:cNvSpPr/>
            <p:nvPr/>
          </p:nvSpPr>
          <p:spPr>
            <a:xfrm>
              <a:off x="79427" y="2527434"/>
              <a:ext cx="317796" cy="16927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26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十四</a:t>
              </a:r>
              <a:r>
                <a:rPr lang="zh-CN" altLang="en-US" sz="26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22201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58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354E793-B933-4738-AC7E-23FDE307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2E5FFA-7618-4A37-A6CE-50564D3DC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5479E7-FED2-4352-8EAB-6FE9B36B4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338E1-E9E4-48C7-96A3-502F994B294D}" type="datetimeFigureOut">
              <a:rPr lang="zh-CN" altLang="en-US" smtClean="0"/>
              <a:t>2018/7/17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4F4E16-B072-4DBB-88EA-F56F31A39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D524E8-C268-49B7-A93E-F3F4094B84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871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61" r:id="rId5"/>
    <p:sldLayoutId id="2147483660" r:id="rId6"/>
    <p:sldLayoutId id="2147483675" r:id="rId7"/>
    <p:sldLayoutId id="2147483662" r:id="rId8"/>
    <p:sldLayoutId id="2147483690" r:id="rId9"/>
    <p:sldLayoutId id="2147483655" r:id="rId10"/>
    <p:sldLayoutId id="2147483691" r:id="rId11"/>
    <p:sldLayoutId id="2147483692" r:id="rId12"/>
    <p:sldLayoutId id="2147483693" r:id="rId13"/>
    <p:sldLayoutId id="2147483695" r:id="rId14"/>
    <p:sldLayoutId id="2147483696" r:id="rId15"/>
    <p:sldLayoutId id="2147483697" r:id="rId16"/>
    <p:sldLayoutId id="214748369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slide" Target="slide14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6.xml"/><Relationship Id="rId6" Type="http://schemas.openxmlformats.org/officeDocument/2006/relationships/slide" Target="slide13.xml"/><Relationship Id="rId5" Type="http://schemas.openxmlformats.org/officeDocument/2006/relationships/slide" Target="slide10.xml"/><Relationship Id="rId4" Type="http://schemas.openxmlformats.org/officeDocument/2006/relationships/slide" Target="slide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slide" Target="slide14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6.xml"/><Relationship Id="rId6" Type="http://schemas.openxmlformats.org/officeDocument/2006/relationships/slide" Target="slide13.xml"/><Relationship Id="rId5" Type="http://schemas.openxmlformats.org/officeDocument/2006/relationships/slide" Target="slide10.xml"/><Relationship Id="rId4" Type="http://schemas.openxmlformats.org/officeDocument/2006/relationships/slide" Target="slide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slide" Target="slide14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6.xml"/><Relationship Id="rId6" Type="http://schemas.openxmlformats.org/officeDocument/2006/relationships/slide" Target="slide13.xml"/><Relationship Id="rId5" Type="http://schemas.openxmlformats.org/officeDocument/2006/relationships/slide" Target="slide10.xml"/><Relationship Id="rId4" Type="http://schemas.openxmlformats.org/officeDocument/2006/relationships/slide" Target="slide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slide" Target="slide14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6.xml"/><Relationship Id="rId6" Type="http://schemas.openxmlformats.org/officeDocument/2006/relationships/slide" Target="slide13.xml"/><Relationship Id="rId5" Type="http://schemas.openxmlformats.org/officeDocument/2006/relationships/slide" Target="slide10.xml"/><Relationship Id="rId4" Type="http://schemas.openxmlformats.org/officeDocument/2006/relationships/slide" Target="slide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slide" Target="slide14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6.xml"/><Relationship Id="rId6" Type="http://schemas.openxmlformats.org/officeDocument/2006/relationships/slide" Target="slide13.xml"/><Relationship Id="rId5" Type="http://schemas.openxmlformats.org/officeDocument/2006/relationships/slide" Target="slide10.xml"/><Relationship Id="rId4" Type="http://schemas.openxmlformats.org/officeDocument/2006/relationships/slide" Target="slide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slide" Target="slide14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6.xml"/><Relationship Id="rId6" Type="http://schemas.openxmlformats.org/officeDocument/2006/relationships/slide" Target="slide13.xml"/><Relationship Id="rId5" Type="http://schemas.openxmlformats.org/officeDocument/2006/relationships/slide" Target="slide10.xml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slide" Target="slide14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6.xml"/><Relationship Id="rId6" Type="http://schemas.openxmlformats.org/officeDocument/2006/relationships/slide" Target="slide13.xml"/><Relationship Id="rId5" Type="http://schemas.openxmlformats.org/officeDocument/2006/relationships/slide" Target="slide10.xml"/><Relationship Id="rId4" Type="http://schemas.openxmlformats.org/officeDocument/2006/relationships/slide" Target="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Macro-Enabled_Presentation.pptm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184380BC-5634-4BD9-9422-3A701E57EA63}"/>
              </a:ext>
            </a:extLst>
          </p:cNvPr>
          <p:cNvSpPr/>
          <p:nvPr/>
        </p:nvSpPr>
        <p:spPr bwMode="auto">
          <a:xfrm>
            <a:off x="3648373" y="4150370"/>
            <a:ext cx="1870918" cy="18709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0F63D064-1E02-4C55-9FD8-994222031A45}"/>
              </a:ext>
            </a:extLst>
          </p:cNvPr>
          <p:cNvSpPr/>
          <p:nvPr/>
        </p:nvSpPr>
        <p:spPr bwMode="auto">
          <a:xfrm>
            <a:off x="6672709" y="4150370"/>
            <a:ext cx="1870918" cy="18709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63D6BBC-7EE2-478E-B1F6-44AB8686698F}"/>
              </a:ext>
            </a:extLst>
          </p:cNvPr>
          <p:cNvSpPr txBox="1"/>
          <p:nvPr/>
        </p:nvSpPr>
        <p:spPr>
          <a:xfrm>
            <a:off x="5350821" y="788024"/>
            <a:ext cx="1490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分一分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6FC066B-C7F4-48F8-99E0-3C518D26A8AE}"/>
              </a:ext>
            </a:extLst>
          </p:cNvPr>
          <p:cNvGrpSpPr/>
          <p:nvPr/>
        </p:nvGrpSpPr>
        <p:grpSpPr>
          <a:xfrm>
            <a:off x="5375921" y="2069289"/>
            <a:ext cx="1533361" cy="1651147"/>
            <a:chOff x="784079" y="3231230"/>
            <a:chExt cx="2199614" cy="2368579"/>
          </a:xfrm>
          <a:solidFill>
            <a:schemeClr val="tx1"/>
          </a:solidFill>
        </p:grpSpPr>
        <p:sp>
          <p:nvSpPr>
            <p:cNvPr id="22" name="Freeform 314">
              <a:extLst>
                <a:ext uri="{FF2B5EF4-FFF2-40B4-BE49-F238E27FC236}">
                  <a16:creationId xmlns:a16="http://schemas.microsoft.com/office/drawing/2014/main" id="{A528CFCF-1D3F-465E-A45D-662A8A4ED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7759" y="3501071"/>
              <a:ext cx="609793" cy="239856"/>
            </a:xfrm>
            <a:custGeom>
              <a:avLst/>
              <a:gdLst>
                <a:gd name="T0" fmla="*/ 0 w 112"/>
                <a:gd name="T1" fmla="*/ 12 h 24"/>
                <a:gd name="T2" fmla="*/ 20 w 112"/>
                <a:gd name="T3" fmla="*/ 9 h 24"/>
                <a:gd name="T4" fmla="*/ 37 w 112"/>
                <a:gd name="T5" fmla="*/ 6 h 24"/>
                <a:gd name="T6" fmla="*/ 51 w 112"/>
                <a:gd name="T7" fmla="*/ 6 h 24"/>
                <a:gd name="T8" fmla="*/ 63 w 112"/>
                <a:gd name="T9" fmla="*/ 3 h 24"/>
                <a:gd name="T10" fmla="*/ 73 w 112"/>
                <a:gd name="T11" fmla="*/ 3 h 24"/>
                <a:gd name="T12" fmla="*/ 80 w 112"/>
                <a:gd name="T13" fmla="*/ 0 h 24"/>
                <a:gd name="T14" fmla="*/ 85 w 112"/>
                <a:gd name="T15" fmla="*/ 0 h 24"/>
                <a:gd name="T16" fmla="*/ 87 w 112"/>
                <a:gd name="T17" fmla="*/ 0 h 24"/>
                <a:gd name="T18" fmla="*/ 87 w 112"/>
                <a:gd name="T19" fmla="*/ 0 h 24"/>
                <a:gd name="T20" fmla="*/ 90 w 112"/>
                <a:gd name="T21" fmla="*/ 0 h 24"/>
                <a:gd name="T22" fmla="*/ 95 w 112"/>
                <a:gd name="T23" fmla="*/ 0 h 24"/>
                <a:gd name="T24" fmla="*/ 102 w 112"/>
                <a:gd name="T25" fmla="*/ 3 h 24"/>
                <a:gd name="T26" fmla="*/ 107 w 112"/>
                <a:gd name="T27" fmla="*/ 3 h 24"/>
                <a:gd name="T28" fmla="*/ 109 w 112"/>
                <a:gd name="T29" fmla="*/ 6 h 24"/>
                <a:gd name="T30" fmla="*/ 112 w 112"/>
                <a:gd name="T31" fmla="*/ 6 h 24"/>
                <a:gd name="T32" fmla="*/ 112 w 112"/>
                <a:gd name="T33" fmla="*/ 9 h 24"/>
                <a:gd name="T34" fmla="*/ 112 w 112"/>
                <a:gd name="T35" fmla="*/ 9 h 24"/>
                <a:gd name="T36" fmla="*/ 109 w 112"/>
                <a:gd name="T37" fmla="*/ 12 h 24"/>
                <a:gd name="T38" fmla="*/ 107 w 112"/>
                <a:gd name="T39" fmla="*/ 12 h 24"/>
                <a:gd name="T40" fmla="*/ 104 w 112"/>
                <a:gd name="T41" fmla="*/ 12 h 24"/>
                <a:gd name="T42" fmla="*/ 100 w 112"/>
                <a:gd name="T43" fmla="*/ 15 h 24"/>
                <a:gd name="T44" fmla="*/ 92 w 112"/>
                <a:gd name="T45" fmla="*/ 15 h 24"/>
                <a:gd name="T46" fmla="*/ 87 w 112"/>
                <a:gd name="T47" fmla="*/ 15 h 24"/>
                <a:gd name="T48" fmla="*/ 80 w 112"/>
                <a:gd name="T49" fmla="*/ 18 h 24"/>
                <a:gd name="T50" fmla="*/ 66 w 112"/>
                <a:gd name="T51" fmla="*/ 21 h 24"/>
                <a:gd name="T52" fmla="*/ 54 w 112"/>
                <a:gd name="T53" fmla="*/ 21 h 24"/>
                <a:gd name="T54" fmla="*/ 42 w 112"/>
                <a:gd name="T55" fmla="*/ 21 h 24"/>
                <a:gd name="T56" fmla="*/ 37 w 112"/>
                <a:gd name="T57" fmla="*/ 24 h 24"/>
                <a:gd name="T58" fmla="*/ 34 w 112"/>
                <a:gd name="T59" fmla="*/ 24 h 24"/>
                <a:gd name="T60" fmla="*/ 25 w 112"/>
                <a:gd name="T61" fmla="*/ 21 h 24"/>
                <a:gd name="T62" fmla="*/ 17 w 112"/>
                <a:gd name="T63" fmla="*/ 21 h 24"/>
                <a:gd name="T64" fmla="*/ 10 w 112"/>
                <a:gd name="T65" fmla="*/ 18 h 24"/>
                <a:gd name="T66" fmla="*/ 0 w 112"/>
                <a:gd name="T67" fmla="*/ 12 h 24"/>
                <a:gd name="T68" fmla="*/ 0 w 112"/>
                <a:gd name="T6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" h="24">
                  <a:moveTo>
                    <a:pt x="0" y="12"/>
                  </a:moveTo>
                  <a:lnTo>
                    <a:pt x="20" y="9"/>
                  </a:lnTo>
                  <a:lnTo>
                    <a:pt x="37" y="6"/>
                  </a:lnTo>
                  <a:lnTo>
                    <a:pt x="51" y="6"/>
                  </a:lnTo>
                  <a:lnTo>
                    <a:pt x="63" y="3"/>
                  </a:lnTo>
                  <a:lnTo>
                    <a:pt x="73" y="3"/>
                  </a:lnTo>
                  <a:lnTo>
                    <a:pt x="80" y="0"/>
                  </a:lnTo>
                  <a:lnTo>
                    <a:pt x="85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0" y="0"/>
                  </a:lnTo>
                  <a:lnTo>
                    <a:pt x="95" y="0"/>
                  </a:lnTo>
                  <a:lnTo>
                    <a:pt x="102" y="3"/>
                  </a:lnTo>
                  <a:lnTo>
                    <a:pt x="107" y="3"/>
                  </a:lnTo>
                  <a:lnTo>
                    <a:pt x="109" y="6"/>
                  </a:lnTo>
                  <a:lnTo>
                    <a:pt x="112" y="6"/>
                  </a:lnTo>
                  <a:lnTo>
                    <a:pt x="112" y="9"/>
                  </a:lnTo>
                  <a:lnTo>
                    <a:pt x="112" y="9"/>
                  </a:lnTo>
                  <a:lnTo>
                    <a:pt x="109" y="12"/>
                  </a:lnTo>
                  <a:lnTo>
                    <a:pt x="107" y="12"/>
                  </a:lnTo>
                  <a:lnTo>
                    <a:pt x="104" y="12"/>
                  </a:lnTo>
                  <a:lnTo>
                    <a:pt x="100" y="15"/>
                  </a:lnTo>
                  <a:lnTo>
                    <a:pt x="92" y="15"/>
                  </a:lnTo>
                  <a:lnTo>
                    <a:pt x="87" y="15"/>
                  </a:lnTo>
                  <a:lnTo>
                    <a:pt x="80" y="18"/>
                  </a:lnTo>
                  <a:lnTo>
                    <a:pt x="66" y="21"/>
                  </a:lnTo>
                  <a:lnTo>
                    <a:pt x="54" y="21"/>
                  </a:lnTo>
                  <a:lnTo>
                    <a:pt x="42" y="21"/>
                  </a:lnTo>
                  <a:lnTo>
                    <a:pt x="37" y="24"/>
                  </a:lnTo>
                  <a:lnTo>
                    <a:pt x="34" y="24"/>
                  </a:lnTo>
                  <a:lnTo>
                    <a:pt x="25" y="21"/>
                  </a:lnTo>
                  <a:lnTo>
                    <a:pt x="17" y="21"/>
                  </a:lnTo>
                  <a:lnTo>
                    <a:pt x="10" y="18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Freeform 315">
              <a:extLst>
                <a:ext uri="{FF2B5EF4-FFF2-40B4-BE49-F238E27FC236}">
                  <a16:creationId xmlns:a16="http://schemas.microsoft.com/office/drawing/2014/main" id="{5F5972D8-C1D6-4DF8-993C-1962BE0F07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547" y="3231230"/>
              <a:ext cx="577125" cy="769540"/>
            </a:xfrm>
            <a:custGeom>
              <a:avLst/>
              <a:gdLst>
                <a:gd name="T0" fmla="*/ 102 w 106"/>
                <a:gd name="T1" fmla="*/ 9 h 77"/>
                <a:gd name="T2" fmla="*/ 104 w 106"/>
                <a:gd name="T3" fmla="*/ 12 h 77"/>
                <a:gd name="T4" fmla="*/ 106 w 106"/>
                <a:gd name="T5" fmla="*/ 15 h 77"/>
                <a:gd name="T6" fmla="*/ 106 w 106"/>
                <a:gd name="T7" fmla="*/ 15 h 77"/>
                <a:gd name="T8" fmla="*/ 106 w 106"/>
                <a:gd name="T9" fmla="*/ 18 h 77"/>
                <a:gd name="T10" fmla="*/ 106 w 106"/>
                <a:gd name="T11" fmla="*/ 21 h 77"/>
                <a:gd name="T12" fmla="*/ 104 w 106"/>
                <a:gd name="T13" fmla="*/ 24 h 77"/>
                <a:gd name="T14" fmla="*/ 97 w 106"/>
                <a:gd name="T15" fmla="*/ 30 h 77"/>
                <a:gd name="T16" fmla="*/ 90 w 106"/>
                <a:gd name="T17" fmla="*/ 36 h 77"/>
                <a:gd name="T18" fmla="*/ 82 w 106"/>
                <a:gd name="T19" fmla="*/ 42 h 77"/>
                <a:gd name="T20" fmla="*/ 73 w 106"/>
                <a:gd name="T21" fmla="*/ 48 h 77"/>
                <a:gd name="T22" fmla="*/ 63 w 106"/>
                <a:gd name="T23" fmla="*/ 54 h 77"/>
                <a:gd name="T24" fmla="*/ 56 w 106"/>
                <a:gd name="T25" fmla="*/ 59 h 77"/>
                <a:gd name="T26" fmla="*/ 39 w 106"/>
                <a:gd name="T27" fmla="*/ 68 h 77"/>
                <a:gd name="T28" fmla="*/ 22 w 106"/>
                <a:gd name="T29" fmla="*/ 74 h 77"/>
                <a:gd name="T30" fmla="*/ 15 w 106"/>
                <a:gd name="T31" fmla="*/ 77 h 77"/>
                <a:gd name="T32" fmla="*/ 10 w 106"/>
                <a:gd name="T33" fmla="*/ 77 h 77"/>
                <a:gd name="T34" fmla="*/ 5 w 106"/>
                <a:gd name="T35" fmla="*/ 77 h 77"/>
                <a:gd name="T36" fmla="*/ 0 w 106"/>
                <a:gd name="T37" fmla="*/ 77 h 77"/>
                <a:gd name="T38" fmla="*/ 0 w 106"/>
                <a:gd name="T39" fmla="*/ 74 h 77"/>
                <a:gd name="T40" fmla="*/ 0 w 106"/>
                <a:gd name="T41" fmla="*/ 74 h 77"/>
                <a:gd name="T42" fmla="*/ 0 w 106"/>
                <a:gd name="T43" fmla="*/ 71 h 77"/>
                <a:gd name="T44" fmla="*/ 2 w 106"/>
                <a:gd name="T45" fmla="*/ 71 h 77"/>
                <a:gd name="T46" fmla="*/ 5 w 106"/>
                <a:gd name="T47" fmla="*/ 68 h 77"/>
                <a:gd name="T48" fmla="*/ 7 w 106"/>
                <a:gd name="T49" fmla="*/ 65 h 77"/>
                <a:gd name="T50" fmla="*/ 12 w 106"/>
                <a:gd name="T51" fmla="*/ 62 h 77"/>
                <a:gd name="T52" fmla="*/ 17 w 106"/>
                <a:gd name="T53" fmla="*/ 59 h 77"/>
                <a:gd name="T54" fmla="*/ 27 w 106"/>
                <a:gd name="T55" fmla="*/ 51 h 77"/>
                <a:gd name="T56" fmla="*/ 36 w 106"/>
                <a:gd name="T57" fmla="*/ 45 h 77"/>
                <a:gd name="T58" fmla="*/ 44 w 106"/>
                <a:gd name="T59" fmla="*/ 39 h 77"/>
                <a:gd name="T60" fmla="*/ 51 w 106"/>
                <a:gd name="T61" fmla="*/ 36 h 77"/>
                <a:gd name="T62" fmla="*/ 53 w 106"/>
                <a:gd name="T63" fmla="*/ 30 h 77"/>
                <a:gd name="T64" fmla="*/ 58 w 106"/>
                <a:gd name="T65" fmla="*/ 27 h 77"/>
                <a:gd name="T66" fmla="*/ 60 w 106"/>
                <a:gd name="T67" fmla="*/ 24 h 77"/>
                <a:gd name="T68" fmla="*/ 63 w 106"/>
                <a:gd name="T69" fmla="*/ 18 h 77"/>
                <a:gd name="T70" fmla="*/ 63 w 106"/>
                <a:gd name="T71" fmla="*/ 15 h 77"/>
                <a:gd name="T72" fmla="*/ 63 w 106"/>
                <a:gd name="T73" fmla="*/ 15 h 77"/>
                <a:gd name="T74" fmla="*/ 63 w 106"/>
                <a:gd name="T75" fmla="*/ 12 h 77"/>
                <a:gd name="T76" fmla="*/ 60 w 106"/>
                <a:gd name="T77" fmla="*/ 9 h 77"/>
                <a:gd name="T78" fmla="*/ 60 w 106"/>
                <a:gd name="T79" fmla="*/ 9 h 77"/>
                <a:gd name="T80" fmla="*/ 60 w 106"/>
                <a:gd name="T81" fmla="*/ 6 h 77"/>
                <a:gd name="T82" fmla="*/ 63 w 106"/>
                <a:gd name="T83" fmla="*/ 6 h 77"/>
                <a:gd name="T84" fmla="*/ 65 w 106"/>
                <a:gd name="T85" fmla="*/ 3 h 77"/>
                <a:gd name="T86" fmla="*/ 68 w 106"/>
                <a:gd name="T87" fmla="*/ 0 h 77"/>
                <a:gd name="T88" fmla="*/ 73 w 106"/>
                <a:gd name="T89" fmla="*/ 0 h 77"/>
                <a:gd name="T90" fmla="*/ 77 w 106"/>
                <a:gd name="T91" fmla="*/ 0 h 77"/>
                <a:gd name="T92" fmla="*/ 82 w 106"/>
                <a:gd name="T93" fmla="*/ 3 h 77"/>
                <a:gd name="T94" fmla="*/ 90 w 106"/>
                <a:gd name="T95" fmla="*/ 3 h 77"/>
                <a:gd name="T96" fmla="*/ 94 w 106"/>
                <a:gd name="T97" fmla="*/ 6 h 77"/>
                <a:gd name="T98" fmla="*/ 99 w 106"/>
                <a:gd name="T99" fmla="*/ 9 h 77"/>
                <a:gd name="T100" fmla="*/ 102 w 106"/>
                <a:gd name="T101" fmla="*/ 9 h 77"/>
                <a:gd name="T102" fmla="*/ 102 w 106"/>
                <a:gd name="T103" fmla="*/ 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6" h="77">
                  <a:moveTo>
                    <a:pt x="102" y="9"/>
                  </a:moveTo>
                  <a:lnTo>
                    <a:pt x="104" y="12"/>
                  </a:lnTo>
                  <a:lnTo>
                    <a:pt x="106" y="15"/>
                  </a:lnTo>
                  <a:lnTo>
                    <a:pt x="106" y="15"/>
                  </a:lnTo>
                  <a:lnTo>
                    <a:pt x="106" y="18"/>
                  </a:lnTo>
                  <a:lnTo>
                    <a:pt x="106" y="21"/>
                  </a:lnTo>
                  <a:lnTo>
                    <a:pt x="104" y="24"/>
                  </a:lnTo>
                  <a:lnTo>
                    <a:pt x="97" y="30"/>
                  </a:lnTo>
                  <a:lnTo>
                    <a:pt x="90" y="36"/>
                  </a:lnTo>
                  <a:lnTo>
                    <a:pt x="82" y="42"/>
                  </a:lnTo>
                  <a:lnTo>
                    <a:pt x="73" y="48"/>
                  </a:lnTo>
                  <a:lnTo>
                    <a:pt x="63" y="54"/>
                  </a:lnTo>
                  <a:lnTo>
                    <a:pt x="56" y="59"/>
                  </a:lnTo>
                  <a:lnTo>
                    <a:pt x="39" y="68"/>
                  </a:lnTo>
                  <a:lnTo>
                    <a:pt x="22" y="74"/>
                  </a:lnTo>
                  <a:lnTo>
                    <a:pt x="15" y="77"/>
                  </a:lnTo>
                  <a:lnTo>
                    <a:pt x="10" y="77"/>
                  </a:lnTo>
                  <a:lnTo>
                    <a:pt x="5" y="77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2" y="71"/>
                  </a:lnTo>
                  <a:lnTo>
                    <a:pt x="5" y="68"/>
                  </a:lnTo>
                  <a:lnTo>
                    <a:pt x="7" y="65"/>
                  </a:lnTo>
                  <a:lnTo>
                    <a:pt x="12" y="62"/>
                  </a:lnTo>
                  <a:lnTo>
                    <a:pt x="17" y="59"/>
                  </a:lnTo>
                  <a:lnTo>
                    <a:pt x="27" y="51"/>
                  </a:lnTo>
                  <a:lnTo>
                    <a:pt x="36" y="45"/>
                  </a:lnTo>
                  <a:lnTo>
                    <a:pt x="44" y="39"/>
                  </a:lnTo>
                  <a:lnTo>
                    <a:pt x="51" y="36"/>
                  </a:lnTo>
                  <a:lnTo>
                    <a:pt x="53" y="30"/>
                  </a:lnTo>
                  <a:lnTo>
                    <a:pt x="58" y="27"/>
                  </a:lnTo>
                  <a:lnTo>
                    <a:pt x="60" y="24"/>
                  </a:lnTo>
                  <a:lnTo>
                    <a:pt x="63" y="18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63" y="12"/>
                  </a:lnTo>
                  <a:lnTo>
                    <a:pt x="60" y="9"/>
                  </a:lnTo>
                  <a:lnTo>
                    <a:pt x="60" y="9"/>
                  </a:lnTo>
                  <a:lnTo>
                    <a:pt x="60" y="6"/>
                  </a:lnTo>
                  <a:lnTo>
                    <a:pt x="63" y="6"/>
                  </a:lnTo>
                  <a:lnTo>
                    <a:pt x="65" y="3"/>
                  </a:lnTo>
                  <a:lnTo>
                    <a:pt x="68" y="0"/>
                  </a:lnTo>
                  <a:lnTo>
                    <a:pt x="73" y="0"/>
                  </a:lnTo>
                  <a:lnTo>
                    <a:pt x="77" y="0"/>
                  </a:lnTo>
                  <a:lnTo>
                    <a:pt x="82" y="3"/>
                  </a:lnTo>
                  <a:lnTo>
                    <a:pt x="90" y="3"/>
                  </a:lnTo>
                  <a:lnTo>
                    <a:pt x="94" y="6"/>
                  </a:lnTo>
                  <a:lnTo>
                    <a:pt x="99" y="9"/>
                  </a:lnTo>
                  <a:lnTo>
                    <a:pt x="102" y="9"/>
                  </a:lnTo>
                  <a:lnTo>
                    <a:pt x="102" y="9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Freeform 316">
              <a:extLst>
                <a:ext uri="{FF2B5EF4-FFF2-40B4-BE49-F238E27FC236}">
                  <a16:creationId xmlns:a16="http://schemas.microsoft.com/office/drawing/2014/main" id="{7F6D90DE-3994-4CFE-BA61-2DA32254F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778" y="3441107"/>
              <a:ext cx="642460" cy="239856"/>
            </a:xfrm>
            <a:custGeom>
              <a:avLst/>
              <a:gdLst>
                <a:gd name="T0" fmla="*/ 116 w 118"/>
                <a:gd name="T1" fmla="*/ 15 h 24"/>
                <a:gd name="T2" fmla="*/ 116 w 118"/>
                <a:gd name="T3" fmla="*/ 15 h 24"/>
                <a:gd name="T4" fmla="*/ 113 w 118"/>
                <a:gd name="T5" fmla="*/ 15 h 24"/>
                <a:gd name="T6" fmla="*/ 109 w 118"/>
                <a:gd name="T7" fmla="*/ 15 h 24"/>
                <a:gd name="T8" fmla="*/ 104 w 118"/>
                <a:gd name="T9" fmla="*/ 18 h 24"/>
                <a:gd name="T10" fmla="*/ 99 w 118"/>
                <a:gd name="T11" fmla="*/ 18 h 24"/>
                <a:gd name="T12" fmla="*/ 92 w 118"/>
                <a:gd name="T13" fmla="*/ 18 h 24"/>
                <a:gd name="T14" fmla="*/ 84 w 118"/>
                <a:gd name="T15" fmla="*/ 18 h 24"/>
                <a:gd name="T16" fmla="*/ 75 w 118"/>
                <a:gd name="T17" fmla="*/ 21 h 24"/>
                <a:gd name="T18" fmla="*/ 65 w 118"/>
                <a:gd name="T19" fmla="*/ 21 h 24"/>
                <a:gd name="T20" fmla="*/ 55 w 118"/>
                <a:gd name="T21" fmla="*/ 21 h 24"/>
                <a:gd name="T22" fmla="*/ 48 w 118"/>
                <a:gd name="T23" fmla="*/ 21 h 24"/>
                <a:gd name="T24" fmla="*/ 43 w 118"/>
                <a:gd name="T25" fmla="*/ 21 h 24"/>
                <a:gd name="T26" fmla="*/ 36 w 118"/>
                <a:gd name="T27" fmla="*/ 24 h 24"/>
                <a:gd name="T28" fmla="*/ 31 w 118"/>
                <a:gd name="T29" fmla="*/ 24 h 24"/>
                <a:gd name="T30" fmla="*/ 29 w 118"/>
                <a:gd name="T31" fmla="*/ 24 h 24"/>
                <a:gd name="T32" fmla="*/ 24 w 118"/>
                <a:gd name="T33" fmla="*/ 24 h 24"/>
                <a:gd name="T34" fmla="*/ 17 w 118"/>
                <a:gd name="T35" fmla="*/ 24 h 24"/>
                <a:gd name="T36" fmla="*/ 12 w 118"/>
                <a:gd name="T37" fmla="*/ 21 h 24"/>
                <a:gd name="T38" fmla="*/ 5 w 118"/>
                <a:gd name="T39" fmla="*/ 15 h 24"/>
                <a:gd name="T40" fmla="*/ 0 w 118"/>
                <a:gd name="T41" fmla="*/ 12 h 24"/>
                <a:gd name="T42" fmla="*/ 17 w 118"/>
                <a:gd name="T43" fmla="*/ 9 h 24"/>
                <a:gd name="T44" fmla="*/ 34 w 118"/>
                <a:gd name="T45" fmla="*/ 6 h 24"/>
                <a:gd name="T46" fmla="*/ 48 w 118"/>
                <a:gd name="T47" fmla="*/ 3 h 24"/>
                <a:gd name="T48" fmla="*/ 60 w 118"/>
                <a:gd name="T49" fmla="*/ 3 h 24"/>
                <a:gd name="T50" fmla="*/ 72 w 118"/>
                <a:gd name="T51" fmla="*/ 0 h 24"/>
                <a:gd name="T52" fmla="*/ 80 w 118"/>
                <a:gd name="T53" fmla="*/ 0 h 24"/>
                <a:gd name="T54" fmla="*/ 87 w 118"/>
                <a:gd name="T55" fmla="*/ 0 h 24"/>
                <a:gd name="T56" fmla="*/ 92 w 118"/>
                <a:gd name="T57" fmla="*/ 0 h 24"/>
                <a:gd name="T58" fmla="*/ 101 w 118"/>
                <a:gd name="T59" fmla="*/ 0 h 24"/>
                <a:gd name="T60" fmla="*/ 106 w 118"/>
                <a:gd name="T61" fmla="*/ 0 h 24"/>
                <a:gd name="T62" fmla="*/ 111 w 118"/>
                <a:gd name="T63" fmla="*/ 3 h 24"/>
                <a:gd name="T64" fmla="*/ 116 w 118"/>
                <a:gd name="T65" fmla="*/ 6 h 24"/>
                <a:gd name="T66" fmla="*/ 116 w 118"/>
                <a:gd name="T67" fmla="*/ 9 h 24"/>
                <a:gd name="T68" fmla="*/ 118 w 118"/>
                <a:gd name="T69" fmla="*/ 9 h 24"/>
                <a:gd name="T70" fmla="*/ 118 w 118"/>
                <a:gd name="T71" fmla="*/ 12 h 24"/>
                <a:gd name="T72" fmla="*/ 116 w 118"/>
                <a:gd name="T73" fmla="*/ 15 h 24"/>
                <a:gd name="T74" fmla="*/ 116 w 118"/>
                <a:gd name="T75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8" h="24">
                  <a:moveTo>
                    <a:pt x="116" y="15"/>
                  </a:moveTo>
                  <a:lnTo>
                    <a:pt x="116" y="15"/>
                  </a:lnTo>
                  <a:lnTo>
                    <a:pt x="113" y="15"/>
                  </a:lnTo>
                  <a:lnTo>
                    <a:pt x="109" y="15"/>
                  </a:lnTo>
                  <a:lnTo>
                    <a:pt x="104" y="18"/>
                  </a:lnTo>
                  <a:lnTo>
                    <a:pt x="99" y="18"/>
                  </a:lnTo>
                  <a:lnTo>
                    <a:pt x="92" y="18"/>
                  </a:lnTo>
                  <a:lnTo>
                    <a:pt x="84" y="18"/>
                  </a:lnTo>
                  <a:lnTo>
                    <a:pt x="75" y="21"/>
                  </a:lnTo>
                  <a:lnTo>
                    <a:pt x="65" y="21"/>
                  </a:lnTo>
                  <a:lnTo>
                    <a:pt x="55" y="21"/>
                  </a:lnTo>
                  <a:lnTo>
                    <a:pt x="48" y="21"/>
                  </a:lnTo>
                  <a:lnTo>
                    <a:pt x="43" y="21"/>
                  </a:lnTo>
                  <a:lnTo>
                    <a:pt x="36" y="24"/>
                  </a:lnTo>
                  <a:lnTo>
                    <a:pt x="31" y="24"/>
                  </a:lnTo>
                  <a:lnTo>
                    <a:pt x="29" y="24"/>
                  </a:lnTo>
                  <a:lnTo>
                    <a:pt x="24" y="24"/>
                  </a:lnTo>
                  <a:lnTo>
                    <a:pt x="17" y="24"/>
                  </a:lnTo>
                  <a:lnTo>
                    <a:pt x="12" y="21"/>
                  </a:lnTo>
                  <a:lnTo>
                    <a:pt x="5" y="15"/>
                  </a:lnTo>
                  <a:lnTo>
                    <a:pt x="0" y="12"/>
                  </a:lnTo>
                  <a:lnTo>
                    <a:pt x="17" y="9"/>
                  </a:lnTo>
                  <a:lnTo>
                    <a:pt x="34" y="6"/>
                  </a:lnTo>
                  <a:lnTo>
                    <a:pt x="48" y="3"/>
                  </a:lnTo>
                  <a:lnTo>
                    <a:pt x="60" y="3"/>
                  </a:lnTo>
                  <a:lnTo>
                    <a:pt x="72" y="0"/>
                  </a:lnTo>
                  <a:lnTo>
                    <a:pt x="80" y="0"/>
                  </a:lnTo>
                  <a:lnTo>
                    <a:pt x="87" y="0"/>
                  </a:lnTo>
                  <a:lnTo>
                    <a:pt x="92" y="0"/>
                  </a:lnTo>
                  <a:lnTo>
                    <a:pt x="101" y="0"/>
                  </a:lnTo>
                  <a:lnTo>
                    <a:pt x="106" y="0"/>
                  </a:lnTo>
                  <a:lnTo>
                    <a:pt x="111" y="3"/>
                  </a:lnTo>
                  <a:lnTo>
                    <a:pt x="116" y="6"/>
                  </a:lnTo>
                  <a:lnTo>
                    <a:pt x="116" y="9"/>
                  </a:lnTo>
                  <a:lnTo>
                    <a:pt x="118" y="9"/>
                  </a:lnTo>
                  <a:lnTo>
                    <a:pt x="118" y="12"/>
                  </a:lnTo>
                  <a:lnTo>
                    <a:pt x="116" y="15"/>
                  </a:lnTo>
                  <a:lnTo>
                    <a:pt x="116" y="15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Freeform 317">
              <a:extLst>
                <a:ext uri="{FF2B5EF4-FFF2-40B4-BE49-F238E27FC236}">
                  <a16:creationId xmlns:a16="http://schemas.microsoft.com/office/drawing/2014/main" id="{4EA25505-AC28-47DA-810D-D189282DA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980" y="3770905"/>
              <a:ext cx="332121" cy="289829"/>
            </a:xfrm>
            <a:custGeom>
              <a:avLst/>
              <a:gdLst>
                <a:gd name="T0" fmla="*/ 0 w 61"/>
                <a:gd name="T1" fmla="*/ 3 h 29"/>
                <a:gd name="T2" fmla="*/ 12 w 61"/>
                <a:gd name="T3" fmla="*/ 0 h 29"/>
                <a:gd name="T4" fmla="*/ 22 w 61"/>
                <a:gd name="T5" fmla="*/ 0 h 29"/>
                <a:gd name="T6" fmla="*/ 32 w 61"/>
                <a:gd name="T7" fmla="*/ 0 h 29"/>
                <a:gd name="T8" fmla="*/ 39 w 61"/>
                <a:gd name="T9" fmla="*/ 3 h 29"/>
                <a:gd name="T10" fmla="*/ 49 w 61"/>
                <a:gd name="T11" fmla="*/ 5 h 29"/>
                <a:gd name="T12" fmla="*/ 53 w 61"/>
                <a:gd name="T13" fmla="*/ 5 h 29"/>
                <a:gd name="T14" fmla="*/ 58 w 61"/>
                <a:gd name="T15" fmla="*/ 8 h 29"/>
                <a:gd name="T16" fmla="*/ 61 w 61"/>
                <a:gd name="T17" fmla="*/ 11 h 29"/>
                <a:gd name="T18" fmla="*/ 61 w 61"/>
                <a:gd name="T19" fmla="*/ 14 h 29"/>
                <a:gd name="T20" fmla="*/ 61 w 61"/>
                <a:gd name="T21" fmla="*/ 17 h 29"/>
                <a:gd name="T22" fmla="*/ 61 w 61"/>
                <a:gd name="T23" fmla="*/ 20 h 29"/>
                <a:gd name="T24" fmla="*/ 58 w 61"/>
                <a:gd name="T25" fmla="*/ 23 h 29"/>
                <a:gd name="T26" fmla="*/ 53 w 61"/>
                <a:gd name="T27" fmla="*/ 26 h 29"/>
                <a:gd name="T28" fmla="*/ 51 w 61"/>
                <a:gd name="T29" fmla="*/ 29 h 29"/>
                <a:gd name="T30" fmla="*/ 49 w 61"/>
                <a:gd name="T31" fmla="*/ 29 h 29"/>
                <a:gd name="T32" fmla="*/ 46 w 61"/>
                <a:gd name="T33" fmla="*/ 29 h 29"/>
                <a:gd name="T34" fmla="*/ 41 w 61"/>
                <a:gd name="T35" fmla="*/ 29 h 29"/>
                <a:gd name="T36" fmla="*/ 37 w 61"/>
                <a:gd name="T37" fmla="*/ 26 h 29"/>
                <a:gd name="T38" fmla="*/ 29 w 61"/>
                <a:gd name="T39" fmla="*/ 23 h 29"/>
                <a:gd name="T40" fmla="*/ 22 w 61"/>
                <a:gd name="T41" fmla="*/ 20 h 29"/>
                <a:gd name="T42" fmla="*/ 17 w 61"/>
                <a:gd name="T43" fmla="*/ 17 h 29"/>
                <a:gd name="T44" fmla="*/ 12 w 61"/>
                <a:gd name="T45" fmla="*/ 14 h 29"/>
                <a:gd name="T46" fmla="*/ 7 w 61"/>
                <a:gd name="T47" fmla="*/ 8 h 29"/>
                <a:gd name="T48" fmla="*/ 3 w 61"/>
                <a:gd name="T49" fmla="*/ 5 h 29"/>
                <a:gd name="T50" fmla="*/ 0 w 61"/>
                <a:gd name="T51" fmla="*/ 3 h 29"/>
                <a:gd name="T52" fmla="*/ 0 w 61"/>
                <a:gd name="T53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1" h="29">
                  <a:moveTo>
                    <a:pt x="0" y="3"/>
                  </a:moveTo>
                  <a:lnTo>
                    <a:pt x="12" y="0"/>
                  </a:lnTo>
                  <a:lnTo>
                    <a:pt x="22" y="0"/>
                  </a:lnTo>
                  <a:lnTo>
                    <a:pt x="32" y="0"/>
                  </a:lnTo>
                  <a:lnTo>
                    <a:pt x="39" y="3"/>
                  </a:lnTo>
                  <a:lnTo>
                    <a:pt x="49" y="5"/>
                  </a:lnTo>
                  <a:lnTo>
                    <a:pt x="53" y="5"/>
                  </a:lnTo>
                  <a:lnTo>
                    <a:pt x="58" y="8"/>
                  </a:lnTo>
                  <a:lnTo>
                    <a:pt x="61" y="11"/>
                  </a:lnTo>
                  <a:lnTo>
                    <a:pt x="61" y="14"/>
                  </a:lnTo>
                  <a:lnTo>
                    <a:pt x="61" y="17"/>
                  </a:lnTo>
                  <a:lnTo>
                    <a:pt x="61" y="20"/>
                  </a:lnTo>
                  <a:lnTo>
                    <a:pt x="58" y="23"/>
                  </a:lnTo>
                  <a:lnTo>
                    <a:pt x="53" y="26"/>
                  </a:lnTo>
                  <a:lnTo>
                    <a:pt x="51" y="29"/>
                  </a:lnTo>
                  <a:lnTo>
                    <a:pt x="49" y="29"/>
                  </a:lnTo>
                  <a:lnTo>
                    <a:pt x="46" y="29"/>
                  </a:lnTo>
                  <a:lnTo>
                    <a:pt x="41" y="29"/>
                  </a:lnTo>
                  <a:lnTo>
                    <a:pt x="37" y="26"/>
                  </a:lnTo>
                  <a:lnTo>
                    <a:pt x="29" y="23"/>
                  </a:lnTo>
                  <a:lnTo>
                    <a:pt x="22" y="20"/>
                  </a:lnTo>
                  <a:lnTo>
                    <a:pt x="17" y="17"/>
                  </a:lnTo>
                  <a:lnTo>
                    <a:pt x="12" y="14"/>
                  </a:lnTo>
                  <a:lnTo>
                    <a:pt x="7" y="8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Freeform 318">
              <a:extLst>
                <a:ext uri="{FF2B5EF4-FFF2-40B4-BE49-F238E27FC236}">
                  <a16:creationId xmlns:a16="http://schemas.microsoft.com/office/drawing/2014/main" id="{14331BB7-7B10-4F1C-89A8-599833584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778" y="3740927"/>
              <a:ext cx="326675" cy="319808"/>
            </a:xfrm>
            <a:custGeom>
              <a:avLst/>
              <a:gdLst>
                <a:gd name="T0" fmla="*/ 58 w 60"/>
                <a:gd name="T1" fmla="*/ 23 h 32"/>
                <a:gd name="T2" fmla="*/ 55 w 60"/>
                <a:gd name="T3" fmla="*/ 26 h 32"/>
                <a:gd name="T4" fmla="*/ 53 w 60"/>
                <a:gd name="T5" fmla="*/ 29 h 32"/>
                <a:gd name="T6" fmla="*/ 51 w 60"/>
                <a:gd name="T7" fmla="*/ 32 h 32"/>
                <a:gd name="T8" fmla="*/ 48 w 60"/>
                <a:gd name="T9" fmla="*/ 32 h 32"/>
                <a:gd name="T10" fmla="*/ 46 w 60"/>
                <a:gd name="T11" fmla="*/ 32 h 32"/>
                <a:gd name="T12" fmla="*/ 43 w 60"/>
                <a:gd name="T13" fmla="*/ 29 h 32"/>
                <a:gd name="T14" fmla="*/ 38 w 60"/>
                <a:gd name="T15" fmla="*/ 29 h 32"/>
                <a:gd name="T16" fmla="*/ 31 w 60"/>
                <a:gd name="T17" fmla="*/ 26 h 32"/>
                <a:gd name="T18" fmla="*/ 24 w 60"/>
                <a:gd name="T19" fmla="*/ 23 h 32"/>
                <a:gd name="T20" fmla="*/ 17 w 60"/>
                <a:gd name="T21" fmla="*/ 17 h 32"/>
                <a:gd name="T22" fmla="*/ 9 w 60"/>
                <a:gd name="T23" fmla="*/ 11 h 32"/>
                <a:gd name="T24" fmla="*/ 0 w 60"/>
                <a:gd name="T25" fmla="*/ 6 h 32"/>
                <a:gd name="T26" fmla="*/ 5 w 60"/>
                <a:gd name="T27" fmla="*/ 3 h 32"/>
                <a:gd name="T28" fmla="*/ 9 w 60"/>
                <a:gd name="T29" fmla="*/ 3 h 32"/>
                <a:gd name="T30" fmla="*/ 17 w 60"/>
                <a:gd name="T31" fmla="*/ 0 h 32"/>
                <a:gd name="T32" fmla="*/ 26 w 60"/>
                <a:gd name="T33" fmla="*/ 0 h 32"/>
                <a:gd name="T34" fmla="*/ 34 w 60"/>
                <a:gd name="T35" fmla="*/ 3 h 32"/>
                <a:gd name="T36" fmla="*/ 41 w 60"/>
                <a:gd name="T37" fmla="*/ 6 h 32"/>
                <a:gd name="T38" fmla="*/ 48 w 60"/>
                <a:gd name="T39" fmla="*/ 8 h 32"/>
                <a:gd name="T40" fmla="*/ 53 w 60"/>
                <a:gd name="T41" fmla="*/ 11 h 32"/>
                <a:gd name="T42" fmla="*/ 58 w 60"/>
                <a:gd name="T43" fmla="*/ 14 h 32"/>
                <a:gd name="T44" fmla="*/ 60 w 60"/>
                <a:gd name="T45" fmla="*/ 17 h 32"/>
                <a:gd name="T46" fmla="*/ 60 w 60"/>
                <a:gd name="T47" fmla="*/ 20 h 32"/>
                <a:gd name="T48" fmla="*/ 58 w 60"/>
                <a:gd name="T49" fmla="*/ 23 h 32"/>
                <a:gd name="T50" fmla="*/ 58 w 60"/>
                <a:gd name="T51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32">
                  <a:moveTo>
                    <a:pt x="58" y="23"/>
                  </a:moveTo>
                  <a:lnTo>
                    <a:pt x="55" y="26"/>
                  </a:lnTo>
                  <a:lnTo>
                    <a:pt x="53" y="29"/>
                  </a:lnTo>
                  <a:lnTo>
                    <a:pt x="51" y="32"/>
                  </a:lnTo>
                  <a:lnTo>
                    <a:pt x="48" y="32"/>
                  </a:lnTo>
                  <a:lnTo>
                    <a:pt x="46" y="32"/>
                  </a:lnTo>
                  <a:lnTo>
                    <a:pt x="43" y="29"/>
                  </a:lnTo>
                  <a:lnTo>
                    <a:pt x="38" y="29"/>
                  </a:lnTo>
                  <a:lnTo>
                    <a:pt x="31" y="26"/>
                  </a:lnTo>
                  <a:lnTo>
                    <a:pt x="24" y="23"/>
                  </a:lnTo>
                  <a:lnTo>
                    <a:pt x="17" y="17"/>
                  </a:lnTo>
                  <a:lnTo>
                    <a:pt x="9" y="11"/>
                  </a:lnTo>
                  <a:lnTo>
                    <a:pt x="0" y="6"/>
                  </a:lnTo>
                  <a:lnTo>
                    <a:pt x="5" y="3"/>
                  </a:lnTo>
                  <a:lnTo>
                    <a:pt x="9" y="3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34" y="3"/>
                  </a:lnTo>
                  <a:lnTo>
                    <a:pt x="41" y="6"/>
                  </a:lnTo>
                  <a:lnTo>
                    <a:pt x="48" y="8"/>
                  </a:lnTo>
                  <a:lnTo>
                    <a:pt x="53" y="11"/>
                  </a:lnTo>
                  <a:lnTo>
                    <a:pt x="58" y="14"/>
                  </a:lnTo>
                  <a:lnTo>
                    <a:pt x="60" y="17"/>
                  </a:lnTo>
                  <a:lnTo>
                    <a:pt x="60" y="20"/>
                  </a:lnTo>
                  <a:lnTo>
                    <a:pt x="58" y="23"/>
                  </a:lnTo>
                  <a:lnTo>
                    <a:pt x="58" y="23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Freeform 319">
              <a:extLst>
                <a:ext uri="{FF2B5EF4-FFF2-40B4-BE49-F238E27FC236}">
                  <a16:creationId xmlns:a16="http://schemas.microsoft.com/office/drawing/2014/main" id="{0BDF6A2C-DFBA-448A-B140-95830CAF8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8756" y="4000770"/>
              <a:ext cx="892911" cy="359784"/>
            </a:xfrm>
            <a:custGeom>
              <a:avLst/>
              <a:gdLst>
                <a:gd name="T0" fmla="*/ 109 w 164"/>
                <a:gd name="T1" fmla="*/ 30 h 36"/>
                <a:gd name="T2" fmla="*/ 96 w 164"/>
                <a:gd name="T3" fmla="*/ 33 h 36"/>
                <a:gd name="T4" fmla="*/ 84 w 164"/>
                <a:gd name="T5" fmla="*/ 33 h 36"/>
                <a:gd name="T6" fmla="*/ 72 w 164"/>
                <a:gd name="T7" fmla="*/ 33 h 36"/>
                <a:gd name="T8" fmla="*/ 63 w 164"/>
                <a:gd name="T9" fmla="*/ 36 h 36"/>
                <a:gd name="T10" fmla="*/ 53 w 164"/>
                <a:gd name="T11" fmla="*/ 36 h 36"/>
                <a:gd name="T12" fmla="*/ 43 w 164"/>
                <a:gd name="T13" fmla="*/ 36 h 36"/>
                <a:gd name="T14" fmla="*/ 36 w 164"/>
                <a:gd name="T15" fmla="*/ 36 h 36"/>
                <a:gd name="T16" fmla="*/ 29 w 164"/>
                <a:gd name="T17" fmla="*/ 36 h 36"/>
                <a:gd name="T18" fmla="*/ 21 w 164"/>
                <a:gd name="T19" fmla="*/ 36 h 36"/>
                <a:gd name="T20" fmla="*/ 14 w 164"/>
                <a:gd name="T21" fmla="*/ 36 h 36"/>
                <a:gd name="T22" fmla="*/ 9 w 164"/>
                <a:gd name="T23" fmla="*/ 36 h 36"/>
                <a:gd name="T24" fmla="*/ 7 w 164"/>
                <a:gd name="T25" fmla="*/ 36 h 36"/>
                <a:gd name="T26" fmla="*/ 2 w 164"/>
                <a:gd name="T27" fmla="*/ 33 h 36"/>
                <a:gd name="T28" fmla="*/ 0 w 164"/>
                <a:gd name="T29" fmla="*/ 33 h 36"/>
                <a:gd name="T30" fmla="*/ 0 w 164"/>
                <a:gd name="T31" fmla="*/ 33 h 36"/>
                <a:gd name="T32" fmla="*/ 0 w 164"/>
                <a:gd name="T33" fmla="*/ 30 h 36"/>
                <a:gd name="T34" fmla="*/ 0 w 164"/>
                <a:gd name="T35" fmla="*/ 30 h 36"/>
                <a:gd name="T36" fmla="*/ 2 w 164"/>
                <a:gd name="T37" fmla="*/ 30 h 36"/>
                <a:gd name="T38" fmla="*/ 5 w 164"/>
                <a:gd name="T39" fmla="*/ 27 h 36"/>
                <a:gd name="T40" fmla="*/ 9 w 164"/>
                <a:gd name="T41" fmla="*/ 27 h 36"/>
                <a:gd name="T42" fmla="*/ 14 w 164"/>
                <a:gd name="T43" fmla="*/ 27 h 36"/>
                <a:gd name="T44" fmla="*/ 21 w 164"/>
                <a:gd name="T45" fmla="*/ 24 h 36"/>
                <a:gd name="T46" fmla="*/ 29 w 164"/>
                <a:gd name="T47" fmla="*/ 24 h 36"/>
                <a:gd name="T48" fmla="*/ 38 w 164"/>
                <a:gd name="T49" fmla="*/ 24 h 36"/>
                <a:gd name="T50" fmla="*/ 58 w 164"/>
                <a:gd name="T51" fmla="*/ 21 h 36"/>
                <a:gd name="T52" fmla="*/ 75 w 164"/>
                <a:gd name="T53" fmla="*/ 18 h 36"/>
                <a:gd name="T54" fmla="*/ 89 w 164"/>
                <a:gd name="T55" fmla="*/ 15 h 36"/>
                <a:gd name="T56" fmla="*/ 101 w 164"/>
                <a:gd name="T57" fmla="*/ 15 h 36"/>
                <a:gd name="T58" fmla="*/ 106 w 164"/>
                <a:gd name="T59" fmla="*/ 12 h 36"/>
                <a:gd name="T60" fmla="*/ 111 w 164"/>
                <a:gd name="T61" fmla="*/ 12 h 36"/>
                <a:gd name="T62" fmla="*/ 116 w 164"/>
                <a:gd name="T63" fmla="*/ 9 h 36"/>
                <a:gd name="T64" fmla="*/ 118 w 164"/>
                <a:gd name="T65" fmla="*/ 9 h 36"/>
                <a:gd name="T66" fmla="*/ 121 w 164"/>
                <a:gd name="T67" fmla="*/ 9 h 36"/>
                <a:gd name="T68" fmla="*/ 123 w 164"/>
                <a:gd name="T69" fmla="*/ 6 h 36"/>
                <a:gd name="T70" fmla="*/ 123 w 164"/>
                <a:gd name="T71" fmla="*/ 6 h 36"/>
                <a:gd name="T72" fmla="*/ 123 w 164"/>
                <a:gd name="T73" fmla="*/ 3 h 36"/>
                <a:gd name="T74" fmla="*/ 125 w 164"/>
                <a:gd name="T75" fmla="*/ 3 h 36"/>
                <a:gd name="T76" fmla="*/ 125 w 164"/>
                <a:gd name="T77" fmla="*/ 0 h 36"/>
                <a:gd name="T78" fmla="*/ 130 w 164"/>
                <a:gd name="T79" fmla="*/ 0 h 36"/>
                <a:gd name="T80" fmla="*/ 133 w 164"/>
                <a:gd name="T81" fmla="*/ 0 h 36"/>
                <a:gd name="T82" fmla="*/ 138 w 164"/>
                <a:gd name="T83" fmla="*/ 0 h 36"/>
                <a:gd name="T84" fmla="*/ 142 w 164"/>
                <a:gd name="T85" fmla="*/ 3 h 36"/>
                <a:gd name="T86" fmla="*/ 147 w 164"/>
                <a:gd name="T87" fmla="*/ 3 h 36"/>
                <a:gd name="T88" fmla="*/ 154 w 164"/>
                <a:gd name="T89" fmla="*/ 6 h 36"/>
                <a:gd name="T90" fmla="*/ 159 w 164"/>
                <a:gd name="T91" fmla="*/ 12 h 36"/>
                <a:gd name="T92" fmla="*/ 164 w 164"/>
                <a:gd name="T93" fmla="*/ 15 h 36"/>
                <a:gd name="T94" fmla="*/ 164 w 164"/>
                <a:gd name="T95" fmla="*/ 18 h 36"/>
                <a:gd name="T96" fmla="*/ 164 w 164"/>
                <a:gd name="T97" fmla="*/ 21 h 36"/>
                <a:gd name="T98" fmla="*/ 164 w 164"/>
                <a:gd name="T99" fmla="*/ 21 h 36"/>
                <a:gd name="T100" fmla="*/ 159 w 164"/>
                <a:gd name="T101" fmla="*/ 24 h 36"/>
                <a:gd name="T102" fmla="*/ 154 w 164"/>
                <a:gd name="T103" fmla="*/ 24 h 36"/>
                <a:gd name="T104" fmla="*/ 150 w 164"/>
                <a:gd name="T105" fmla="*/ 27 h 36"/>
                <a:gd name="T106" fmla="*/ 142 w 164"/>
                <a:gd name="T107" fmla="*/ 27 h 36"/>
                <a:gd name="T108" fmla="*/ 133 w 164"/>
                <a:gd name="T109" fmla="*/ 30 h 36"/>
                <a:gd name="T110" fmla="*/ 121 w 164"/>
                <a:gd name="T111" fmla="*/ 30 h 36"/>
                <a:gd name="T112" fmla="*/ 109 w 164"/>
                <a:gd name="T113" fmla="*/ 30 h 36"/>
                <a:gd name="T114" fmla="*/ 109 w 164"/>
                <a:gd name="T115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4" h="36">
                  <a:moveTo>
                    <a:pt x="109" y="30"/>
                  </a:moveTo>
                  <a:lnTo>
                    <a:pt x="96" y="33"/>
                  </a:lnTo>
                  <a:lnTo>
                    <a:pt x="84" y="33"/>
                  </a:lnTo>
                  <a:lnTo>
                    <a:pt x="72" y="33"/>
                  </a:lnTo>
                  <a:lnTo>
                    <a:pt x="63" y="36"/>
                  </a:lnTo>
                  <a:lnTo>
                    <a:pt x="53" y="36"/>
                  </a:lnTo>
                  <a:lnTo>
                    <a:pt x="43" y="36"/>
                  </a:lnTo>
                  <a:lnTo>
                    <a:pt x="36" y="36"/>
                  </a:lnTo>
                  <a:lnTo>
                    <a:pt x="29" y="36"/>
                  </a:lnTo>
                  <a:lnTo>
                    <a:pt x="21" y="36"/>
                  </a:lnTo>
                  <a:lnTo>
                    <a:pt x="14" y="36"/>
                  </a:lnTo>
                  <a:lnTo>
                    <a:pt x="9" y="36"/>
                  </a:lnTo>
                  <a:lnTo>
                    <a:pt x="7" y="36"/>
                  </a:lnTo>
                  <a:lnTo>
                    <a:pt x="2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5" y="27"/>
                  </a:lnTo>
                  <a:lnTo>
                    <a:pt x="9" y="27"/>
                  </a:lnTo>
                  <a:lnTo>
                    <a:pt x="14" y="27"/>
                  </a:lnTo>
                  <a:lnTo>
                    <a:pt x="21" y="24"/>
                  </a:lnTo>
                  <a:lnTo>
                    <a:pt x="29" y="24"/>
                  </a:lnTo>
                  <a:lnTo>
                    <a:pt x="38" y="24"/>
                  </a:lnTo>
                  <a:lnTo>
                    <a:pt x="58" y="21"/>
                  </a:lnTo>
                  <a:lnTo>
                    <a:pt x="75" y="18"/>
                  </a:lnTo>
                  <a:lnTo>
                    <a:pt x="89" y="15"/>
                  </a:lnTo>
                  <a:lnTo>
                    <a:pt x="101" y="15"/>
                  </a:lnTo>
                  <a:lnTo>
                    <a:pt x="106" y="12"/>
                  </a:lnTo>
                  <a:lnTo>
                    <a:pt x="111" y="12"/>
                  </a:lnTo>
                  <a:lnTo>
                    <a:pt x="116" y="9"/>
                  </a:lnTo>
                  <a:lnTo>
                    <a:pt x="118" y="9"/>
                  </a:lnTo>
                  <a:lnTo>
                    <a:pt x="121" y="9"/>
                  </a:lnTo>
                  <a:lnTo>
                    <a:pt x="123" y="6"/>
                  </a:lnTo>
                  <a:lnTo>
                    <a:pt x="123" y="6"/>
                  </a:lnTo>
                  <a:lnTo>
                    <a:pt x="123" y="3"/>
                  </a:lnTo>
                  <a:lnTo>
                    <a:pt x="125" y="3"/>
                  </a:lnTo>
                  <a:lnTo>
                    <a:pt x="125" y="0"/>
                  </a:lnTo>
                  <a:lnTo>
                    <a:pt x="130" y="0"/>
                  </a:lnTo>
                  <a:lnTo>
                    <a:pt x="133" y="0"/>
                  </a:lnTo>
                  <a:lnTo>
                    <a:pt x="138" y="0"/>
                  </a:lnTo>
                  <a:lnTo>
                    <a:pt x="142" y="3"/>
                  </a:lnTo>
                  <a:lnTo>
                    <a:pt x="147" y="3"/>
                  </a:lnTo>
                  <a:lnTo>
                    <a:pt x="154" y="6"/>
                  </a:lnTo>
                  <a:lnTo>
                    <a:pt x="159" y="12"/>
                  </a:lnTo>
                  <a:lnTo>
                    <a:pt x="164" y="15"/>
                  </a:lnTo>
                  <a:lnTo>
                    <a:pt x="164" y="18"/>
                  </a:lnTo>
                  <a:lnTo>
                    <a:pt x="164" y="21"/>
                  </a:lnTo>
                  <a:lnTo>
                    <a:pt x="164" y="21"/>
                  </a:lnTo>
                  <a:lnTo>
                    <a:pt x="159" y="24"/>
                  </a:lnTo>
                  <a:lnTo>
                    <a:pt x="154" y="24"/>
                  </a:lnTo>
                  <a:lnTo>
                    <a:pt x="150" y="27"/>
                  </a:lnTo>
                  <a:lnTo>
                    <a:pt x="142" y="27"/>
                  </a:lnTo>
                  <a:lnTo>
                    <a:pt x="133" y="30"/>
                  </a:lnTo>
                  <a:lnTo>
                    <a:pt x="121" y="30"/>
                  </a:lnTo>
                  <a:lnTo>
                    <a:pt x="109" y="30"/>
                  </a:lnTo>
                  <a:lnTo>
                    <a:pt x="109" y="30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Freeform 320">
              <a:extLst>
                <a:ext uri="{FF2B5EF4-FFF2-40B4-BE49-F238E27FC236}">
                  <a16:creationId xmlns:a16="http://schemas.microsoft.com/office/drawing/2014/main" id="{E54198A2-4E5E-4040-932C-EBDE9931B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971" y="4440506"/>
              <a:ext cx="1606153" cy="359784"/>
            </a:xfrm>
            <a:custGeom>
              <a:avLst/>
              <a:gdLst>
                <a:gd name="T0" fmla="*/ 205 w 295"/>
                <a:gd name="T1" fmla="*/ 3 h 36"/>
                <a:gd name="T2" fmla="*/ 225 w 295"/>
                <a:gd name="T3" fmla="*/ 3 h 36"/>
                <a:gd name="T4" fmla="*/ 242 w 295"/>
                <a:gd name="T5" fmla="*/ 0 h 36"/>
                <a:gd name="T6" fmla="*/ 254 w 295"/>
                <a:gd name="T7" fmla="*/ 0 h 36"/>
                <a:gd name="T8" fmla="*/ 271 w 295"/>
                <a:gd name="T9" fmla="*/ 0 h 36"/>
                <a:gd name="T10" fmla="*/ 283 w 295"/>
                <a:gd name="T11" fmla="*/ 3 h 36"/>
                <a:gd name="T12" fmla="*/ 292 w 295"/>
                <a:gd name="T13" fmla="*/ 9 h 36"/>
                <a:gd name="T14" fmla="*/ 295 w 295"/>
                <a:gd name="T15" fmla="*/ 12 h 36"/>
                <a:gd name="T16" fmla="*/ 292 w 295"/>
                <a:gd name="T17" fmla="*/ 15 h 36"/>
                <a:gd name="T18" fmla="*/ 283 w 295"/>
                <a:gd name="T19" fmla="*/ 18 h 36"/>
                <a:gd name="T20" fmla="*/ 271 w 295"/>
                <a:gd name="T21" fmla="*/ 18 h 36"/>
                <a:gd name="T22" fmla="*/ 251 w 295"/>
                <a:gd name="T23" fmla="*/ 21 h 36"/>
                <a:gd name="T24" fmla="*/ 215 w 295"/>
                <a:gd name="T25" fmla="*/ 21 h 36"/>
                <a:gd name="T26" fmla="*/ 186 w 295"/>
                <a:gd name="T27" fmla="*/ 24 h 36"/>
                <a:gd name="T28" fmla="*/ 171 w 295"/>
                <a:gd name="T29" fmla="*/ 24 h 36"/>
                <a:gd name="T30" fmla="*/ 152 w 295"/>
                <a:gd name="T31" fmla="*/ 27 h 36"/>
                <a:gd name="T32" fmla="*/ 128 w 295"/>
                <a:gd name="T33" fmla="*/ 30 h 36"/>
                <a:gd name="T34" fmla="*/ 99 w 295"/>
                <a:gd name="T35" fmla="*/ 33 h 36"/>
                <a:gd name="T36" fmla="*/ 70 w 295"/>
                <a:gd name="T37" fmla="*/ 36 h 36"/>
                <a:gd name="T38" fmla="*/ 50 w 295"/>
                <a:gd name="T39" fmla="*/ 36 h 36"/>
                <a:gd name="T40" fmla="*/ 36 w 295"/>
                <a:gd name="T41" fmla="*/ 36 h 36"/>
                <a:gd name="T42" fmla="*/ 29 w 295"/>
                <a:gd name="T43" fmla="*/ 36 h 36"/>
                <a:gd name="T44" fmla="*/ 17 w 295"/>
                <a:gd name="T45" fmla="*/ 33 h 36"/>
                <a:gd name="T46" fmla="*/ 7 w 295"/>
                <a:gd name="T47" fmla="*/ 30 h 36"/>
                <a:gd name="T48" fmla="*/ 0 w 295"/>
                <a:gd name="T49" fmla="*/ 27 h 36"/>
                <a:gd name="T50" fmla="*/ 0 w 295"/>
                <a:gd name="T51" fmla="*/ 24 h 36"/>
                <a:gd name="T52" fmla="*/ 5 w 295"/>
                <a:gd name="T53" fmla="*/ 21 h 36"/>
                <a:gd name="T54" fmla="*/ 12 w 295"/>
                <a:gd name="T55" fmla="*/ 21 h 36"/>
                <a:gd name="T56" fmla="*/ 24 w 295"/>
                <a:gd name="T57" fmla="*/ 21 h 36"/>
                <a:gd name="T58" fmla="*/ 43 w 295"/>
                <a:gd name="T59" fmla="*/ 18 h 36"/>
                <a:gd name="T60" fmla="*/ 70 w 295"/>
                <a:gd name="T61" fmla="*/ 18 h 36"/>
                <a:gd name="T62" fmla="*/ 101 w 295"/>
                <a:gd name="T63" fmla="*/ 15 h 36"/>
                <a:gd name="T64" fmla="*/ 130 w 295"/>
                <a:gd name="T65" fmla="*/ 12 h 36"/>
                <a:gd name="T66" fmla="*/ 159 w 295"/>
                <a:gd name="T67" fmla="*/ 9 h 36"/>
                <a:gd name="T68" fmla="*/ 183 w 295"/>
                <a:gd name="T69" fmla="*/ 6 h 36"/>
                <a:gd name="T70" fmla="*/ 196 w 295"/>
                <a:gd name="T71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5" h="36">
                  <a:moveTo>
                    <a:pt x="196" y="6"/>
                  </a:moveTo>
                  <a:lnTo>
                    <a:pt x="205" y="3"/>
                  </a:lnTo>
                  <a:lnTo>
                    <a:pt x="217" y="3"/>
                  </a:lnTo>
                  <a:lnTo>
                    <a:pt x="225" y="3"/>
                  </a:lnTo>
                  <a:lnTo>
                    <a:pt x="234" y="0"/>
                  </a:lnTo>
                  <a:lnTo>
                    <a:pt x="242" y="0"/>
                  </a:lnTo>
                  <a:lnTo>
                    <a:pt x="246" y="0"/>
                  </a:lnTo>
                  <a:lnTo>
                    <a:pt x="254" y="0"/>
                  </a:lnTo>
                  <a:lnTo>
                    <a:pt x="258" y="0"/>
                  </a:lnTo>
                  <a:lnTo>
                    <a:pt x="271" y="0"/>
                  </a:lnTo>
                  <a:lnTo>
                    <a:pt x="278" y="3"/>
                  </a:lnTo>
                  <a:lnTo>
                    <a:pt x="283" y="3"/>
                  </a:lnTo>
                  <a:lnTo>
                    <a:pt x="287" y="6"/>
                  </a:lnTo>
                  <a:lnTo>
                    <a:pt x="292" y="9"/>
                  </a:lnTo>
                  <a:lnTo>
                    <a:pt x="292" y="12"/>
                  </a:lnTo>
                  <a:lnTo>
                    <a:pt x="295" y="12"/>
                  </a:lnTo>
                  <a:lnTo>
                    <a:pt x="292" y="15"/>
                  </a:lnTo>
                  <a:lnTo>
                    <a:pt x="292" y="15"/>
                  </a:lnTo>
                  <a:lnTo>
                    <a:pt x="287" y="18"/>
                  </a:lnTo>
                  <a:lnTo>
                    <a:pt x="283" y="18"/>
                  </a:lnTo>
                  <a:lnTo>
                    <a:pt x="278" y="18"/>
                  </a:lnTo>
                  <a:lnTo>
                    <a:pt x="271" y="18"/>
                  </a:lnTo>
                  <a:lnTo>
                    <a:pt x="261" y="18"/>
                  </a:lnTo>
                  <a:lnTo>
                    <a:pt x="251" y="21"/>
                  </a:lnTo>
                  <a:lnTo>
                    <a:pt x="232" y="21"/>
                  </a:lnTo>
                  <a:lnTo>
                    <a:pt x="215" y="21"/>
                  </a:lnTo>
                  <a:lnTo>
                    <a:pt x="198" y="21"/>
                  </a:lnTo>
                  <a:lnTo>
                    <a:pt x="186" y="24"/>
                  </a:lnTo>
                  <a:lnTo>
                    <a:pt x="179" y="24"/>
                  </a:lnTo>
                  <a:lnTo>
                    <a:pt x="171" y="24"/>
                  </a:lnTo>
                  <a:lnTo>
                    <a:pt x="162" y="24"/>
                  </a:lnTo>
                  <a:lnTo>
                    <a:pt x="152" y="27"/>
                  </a:lnTo>
                  <a:lnTo>
                    <a:pt x="140" y="27"/>
                  </a:lnTo>
                  <a:lnTo>
                    <a:pt x="128" y="30"/>
                  </a:lnTo>
                  <a:lnTo>
                    <a:pt x="113" y="30"/>
                  </a:lnTo>
                  <a:lnTo>
                    <a:pt x="99" y="33"/>
                  </a:lnTo>
                  <a:lnTo>
                    <a:pt x="84" y="33"/>
                  </a:lnTo>
                  <a:lnTo>
                    <a:pt x="70" y="36"/>
                  </a:lnTo>
                  <a:lnTo>
                    <a:pt x="60" y="36"/>
                  </a:lnTo>
                  <a:lnTo>
                    <a:pt x="50" y="36"/>
                  </a:lnTo>
                  <a:lnTo>
                    <a:pt x="41" y="36"/>
                  </a:lnTo>
                  <a:lnTo>
                    <a:pt x="36" y="36"/>
                  </a:lnTo>
                  <a:lnTo>
                    <a:pt x="31" y="36"/>
                  </a:lnTo>
                  <a:lnTo>
                    <a:pt x="29" y="36"/>
                  </a:lnTo>
                  <a:lnTo>
                    <a:pt x="21" y="36"/>
                  </a:lnTo>
                  <a:lnTo>
                    <a:pt x="17" y="33"/>
                  </a:lnTo>
                  <a:lnTo>
                    <a:pt x="12" y="33"/>
                  </a:lnTo>
                  <a:lnTo>
                    <a:pt x="7" y="30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1"/>
                  </a:lnTo>
                  <a:lnTo>
                    <a:pt x="5" y="21"/>
                  </a:lnTo>
                  <a:lnTo>
                    <a:pt x="9" y="21"/>
                  </a:lnTo>
                  <a:lnTo>
                    <a:pt x="12" y="21"/>
                  </a:lnTo>
                  <a:lnTo>
                    <a:pt x="17" y="21"/>
                  </a:lnTo>
                  <a:lnTo>
                    <a:pt x="24" y="21"/>
                  </a:lnTo>
                  <a:lnTo>
                    <a:pt x="31" y="18"/>
                  </a:lnTo>
                  <a:lnTo>
                    <a:pt x="43" y="18"/>
                  </a:lnTo>
                  <a:lnTo>
                    <a:pt x="55" y="18"/>
                  </a:lnTo>
                  <a:lnTo>
                    <a:pt x="70" y="18"/>
                  </a:lnTo>
                  <a:lnTo>
                    <a:pt x="84" y="15"/>
                  </a:lnTo>
                  <a:lnTo>
                    <a:pt x="101" y="15"/>
                  </a:lnTo>
                  <a:lnTo>
                    <a:pt x="116" y="12"/>
                  </a:lnTo>
                  <a:lnTo>
                    <a:pt x="130" y="12"/>
                  </a:lnTo>
                  <a:lnTo>
                    <a:pt x="145" y="9"/>
                  </a:lnTo>
                  <a:lnTo>
                    <a:pt x="159" y="9"/>
                  </a:lnTo>
                  <a:lnTo>
                    <a:pt x="171" y="6"/>
                  </a:lnTo>
                  <a:lnTo>
                    <a:pt x="183" y="6"/>
                  </a:lnTo>
                  <a:lnTo>
                    <a:pt x="196" y="6"/>
                  </a:lnTo>
                  <a:lnTo>
                    <a:pt x="196" y="6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Freeform 321">
              <a:extLst>
                <a:ext uri="{FF2B5EF4-FFF2-40B4-BE49-F238E27FC236}">
                  <a16:creationId xmlns:a16="http://schemas.microsoft.com/office/drawing/2014/main" id="{6E1554D1-4204-4F05-8AF1-43BD2FC71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1767" y="4620398"/>
              <a:ext cx="1431926" cy="979411"/>
            </a:xfrm>
            <a:custGeom>
              <a:avLst/>
              <a:gdLst>
                <a:gd name="T0" fmla="*/ 150 w 263"/>
                <a:gd name="T1" fmla="*/ 95 h 98"/>
                <a:gd name="T2" fmla="*/ 147 w 263"/>
                <a:gd name="T3" fmla="*/ 95 h 98"/>
                <a:gd name="T4" fmla="*/ 142 w 263"/>
                <a:gd name="T5" fmla="*/ 92 h 98"/>
                <a:gd name="T6" fmla="*/ 140 w 263"/>
                <a:gd name="T7" fmla="*/ 92 h 98"/>
                <a:gd name="T8" fmla="*/ 133 w 263"/>
                <a:gd name="T9" fmla="*/ 89 h 98"/>
                <a:gd name="T10" fmla="*/ 128 w 263"/>
                <a:gd name="T11" fmla="*/ 86 h 98"/>
                <a:gd name="T12" fmla="*/ 121 w 263"/>
                <a:gd name="T13" fmla="*/ 83 h 98"/>
                <a:gd name="T14" fmla="*/ 113 w 263"/>
                <a:gd name="T15" fmla="*/ 77 h 98"/>
                <a:gd name="T16" fmla="*/ 104 w 263"/>
                <a:gd name="T17" fmla="*/ 74 h 98"/>
                <a:gd name="T18" fmla="*/ 94 w 263"/>
                <a:gd name="T19" fmla="*/ 68 h 98"/>
                <a:gd name="T20" fmla="*/ 82 w 263"/>
                <a:gd name="T21" fmla="*/ 62 h 98"/>
                <a:gd name="T22" fmla="*/ 70 w 263"/>
                <a:gd name="T23" fmla="*/ 53 h 98"/>
                <a:gd name="T24" fmla="*/ 58 w 263"/>
                <a:gd name="T25" fmla="*/ 47 h 98"/>
                <a:gd name="T26" fmla="*/ 46 w 263"/>
                <a:gd name="T27" fmla="*/ 39 h 98"/>
                <a:gd name="T28" fmla="*/ 31 w 263"/>
                <a:gd name="T29" fmla="*/ 30 h 98"/>
                <a:gd name="T30" fmla="*/ 14 w 263"/>
                <a:gd name="T31" fmla="*/ 21 h 98"/>
                <a:gd name="T32" fmla="*/ 0 w 263"/>
                <a:gd name="T33" fmla="*/ 9 h 98"/>
                <a:gd name="T34" fmla="*/ 7 w 263"/>
                <a:gd name="T35" fmla="*/ 0 h 98"/>
                <a:gd name="T36" fmla="*/ 26 w 263"/>
                <a:gd name="T37" fmla="*/ 9 h 98"/>
                <a:gd name="T38" fmla="*/ 43 w 263"/>
                <a:gd name="T39" fmla="*/ 18 h 98"/>
                <a:gd name="T40" fmla="*/ 58 w 263"/>
                <a:gd name="T41" fmla="*/ 24 h 98"/>
                <a:gd name="T42" fmla="*/ 75 w 263"/>
                <a:gd name="T43" fmla="*/ 33 h 98"/>
                <a:gd name="T44" fmla="*/ 87 w 263"/>
                <a:gd name="T45" fmla="*/ 39 h 98"/>
                <a:gd name="T46" fmla="*/ 101 w 263"/>
                <a:gd name="T47" fmla="*/ 41 h 98"/>
                <a:gd name="T48" fmla="*/ 113 w 263"/>
                <a:gd name="T49" fmla="*/ 47 h 98"/>
                <a:gd name="T50" fmla="*/ 123 w 263"/>
                <a:gd name="T51" fmla="*/ 50 h 98"/>
                <a:gd name="T52" fmla="*/ 145 w 263"/>
                <a:gd name="T53" fmla="*/ 59 h 98"/>
                <a:gd name="T54" fmla="*/ 166 w 263"/>
                <a:gd name="T55" fmla="*/ 65 h 98"/>
                <a:gd name="T56" fmla="*/ 191 w 263"/>
                <a:gd name="T57" fmla="*/ 71 h 98"/>
                <a:gd name="T58" fmla="*/ 215 w 263"/>
                <a:gd name="T59" fmla="*/ 74 h 98"/>
                <a:gd name="T60" fmla="*/ 225 w 263"/>
                <a:gd name="T61" fmla="*/ 77 h 98"/>
                <a:gd name="T62" fmla="*/ 237 w 263"/>
                <a:gd name="T63" fmla="*/ 77 h 98"/>
                <a:gd name="T64" fmla="*/ 244 w 263"/>
                <a:gd name="T65" fmla="*/ 80 h 98"/>
                <a:gd name="T66" fmla="*/ 251 w 263"/>
                <a:gd name="T67" fmla="*/ 83 h 98"/>
                <a:gd name="T68" fmla="*/ 256 w 263"/>
                <a:gd name="T69" fmla="*/ 83 h 98"/>
                <a:gd name="T70" fmla="*/ 261 w 263"/>
                <a:gd name="T71" fmla="*/ 86 h 98"/>
                <a:gd name="T72" fmla="*/ 263 w 263"/>
                <a:gd name="T73" fmla="*/ 86 h 98"/>
                <a:gd name="T74" fmla="*/ 263 w 263"/>
                <a:gd name="T75" fmla="*/ 89 h 98"/>
                <a:gd name="T76" fmla="*/ 263 w 263"/>
                <a:gd name="T77" fmla="*/ 89 h 98"/>
                <a:gd name="T78" fmla="*/ 261 w 263"/>
                <a:gd name="T79" fmla="*/ 89 h 98"/>
                <a:gd name="T80" fmla="*/ 258 w 263"/>
                <a:gd name="T81" fmla="*/ 92 h 98"/>
                <a:gd name="T82" fmla="*/ 256 w 263"/>
                <a:gd name="T83" fmla="*/ 92 h 98"/>
                <a:gd name="T84" fmla="*/ 254 w 263"/>
                <a:gd name="T85" fmla="*/ 92 h 98"/>
                <a:gd name="T86" fmla="*/ 249 w 263"/>
                <a:gd name="T87" fmla="*/ 92 h 98"/>
                <a:gd name="T88" fmla="*/ 241 w 263"/>
                <a:gd name="T89" fmla="*/ 92 h 98"/>
                <a:gd name="T90" fmla="*/ 237 w 263"/>
                <a:gd name="T91" fmla="*/ 95 h 98"/>
                <a:gd name="T92" fmla="*/ 222 w 263"/>
                <a:gd name="T93" fmla="*/ 95 h 98"/>
                <a:gd name="T94" fmla="*/ 208 w 263"/>
                <a:gd name="T95" fmla="*/ 95 h 98"/>
                <a:gd name="T96" fmla="*/ 195 w 263"/>
                <a:gd name="T97" fmla="*/ 95 h 98"/>
                <a:gd name="T98" fmla="*/ 186 w 263"/>
                <a:gd name="T99" fmla="*/ 95 h 98"/>
                <a:gd name="T100" fmla="*/ 176 w 263"/>
                <a:gd name="T101" fmla="*/ 98 h 98"/>
                <a:gd name="T102" fmla="*/ 166 w 263"/>
                <a:gd name="T103" fmla="*/ 95 h 98"/>
                <a:gd name="T104" fmla="*/ 157 w 263"/>
                <a:gd name="T105" fmla="*/ 95 h 98"/>
                <a:gd name="T106" fmla="*/ 150 w 263"/>
                <a:gd name="T107" fmla="*/ 95 h 98"/>
                <a:gd name="T108" fmla="*/ 150 w 263"/>
                <a:gd name="T109" fmla="*/ 9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3" h="98">
                  <a:moveTo>
                    <a:pt x="150" y="95"/>
                  </a:moveTo>
                  <a:lnTo>
                    <a:pt x="147" y="95"/>
                  </a:lnTo>
                  <a:lnTo>
                    <a:pt x="142" y="92"/>
                  </a:lnTo>
                  <a:lnTo>
                    <a:pt x="140" y="92"/>
                  </a:lnTo>
                  <a:lnTo>
                    <a:pt x="133" y="89"/>
                  </a:lnTo>
                  <a:lnTo>
                    <a:pt x="128" y="86"/>
                  </a:lnTo>
                  <a:lnTo>
                    <a:pt x="121" y="83"/>
                  </a:lnTo>
                  <a:lnTo>
                    <a:pt x="113" y="77"/>
                  </a:lnTo>
                  <a:lnTo>
                    <a:pt x="104" y="74"/>
                  </a:lnTo>
                  <a:lnTo>
                    <a:pt x="94" y="68"/>
                  </a:lnTo>
                  <a:lnTo>
                    <a:pt x="82" y="62"/>
                  </a:lnTo>
                  <a:lnTo>
                    <a:pt x="70" y="53"/>
                  </a:lnTo>
                  <a:lnTo>
                    <a:pt x="58" y="47"/>
                  </a:lnTo>
                  <a:lnTo>
                    <a:pt x="46" y="39"/>
                  </a:lnTo>
                  <a:lnTo>
                    <a:pt x="31" y="30"/>
                  </a:lnTo>
                  <a:lnTo>
                    <a:pt x="14" y="21"/>
                  </a:lnTo>
                  <a:lnTo>
                    <a:pt x="0" y="9"/>
                  </a:lnTo>
                  <a:lnTo>
                    <a:pt x="7" y="0"/>
                  </a:lnTo>
                  <a:lnTo>
                    <a:pt x="26" y="9"/>
                  </a:lnTo>
                  <a:lnTo>
                    <a:pt x="43" y="18"/>
                  </a:lnTo>
                  <a:lnTo>
                    <a:pt x="58" y="24"/>
                  </a:lnTo>
                  <a:lnTo>
                    <a:pt x="75" y="33"/>
                  </a:lnTo>
                  <a:lnTo>
                    <a:pt x="87" y="39"/>
                  </a:lnTo>
                  <a:lnTo>
                    <a:pt x="101" y="41"/>
                  </a:lnTo>
                  <a:lnTo>
                    <a:pt x="113" y="47"/>
                  </a:lnTo>
                  <a:lnTo>
                    <a:pt x="123" y="50"/>
                  </a:lnTo>
                  <a:lnTo>
                    <a:pt x="145" y="59"/>
                  </a:lnTo>
                  <a:lnTo>
                    <a:pt x="166" y="65"/>
                  </a:lnTo>
                  <a:lnTo>
                    <a:pt x="191" y="71"/>
                  </a:lnTo>
                  <a:lnTo>
                    <a:pt x="215" y="74"/>
                  </a:lnTo>
                  <a:lnTo>
                    <a:pt x="225" y="77"/>
                  </a:lnTo>
                  <a:lnTo>
                    <a:pt x="237" y="77"/>
                  </a:lnTo>
                  <a:lnTo>
                    <a:pt x="244" y="80"/>
                  </a:lnTo>
                  <a:lnTo>
                    <a:pt x="251" y="83"/>
                  </a:lnTo>
                  <a:lnTo>
                    <a:pt x="256" y="83"/>
                  </a:lnTo>
                  <a:lnTo>
                    <a:pt x="261" y="86"/>
                  </a:lnTo>
                  <a:lnTo>
                    <a:pt x="263" y="86"/>
                  </a:lnTo>
                  <a:lnTo>
                    <a:pt x="263" y="89"/>
                  </a:lnTo>
                  <a:lnTo>
                    <a:pt x="263" y="89"/>
                  </a:lnTo>
                  <a:lnTo>
                    <a:pt x="261" y="89"/>
                  </a:lnTo>
                  <a:lnTo>
                    <a:pt x="258" y="92"/>
                  </a:lnTo>
                  <a:lnTo>
                    <a:pt x="256" y="92"/>
                  </a:lnTo>
                  <a:lnTo>
                    <a:pt x="254" y="92"/>
                  </a:lnTo>
                  <a:lnTo>
                    <a:pt x="249" y="92"/>
                  </a:lnTo>
                  <a:lnTo>
                    <a:pt x="241" y="92"/>
                  </a:lnTo>
                  <a:lnTo>
                    <a:pt x="237" y="95"/>
                  </a:lnTo>
                  <a:lnTo>
                    <a:pt x="222" y="95"/>
                  </a:lnTo>
                  <a:lnTo>
                    <a:pt x="208" y="95"/>
                  </a:lnTo>
                  <a:lnTo>
                    <a:pt x="195" y="95"/>
                  </a:lnTo>
                  <a:lnTo>
                    <a:pt x="186" y="95"/>
                  </a:lnTo>
                  <a:lnTo>
                    <a:pt x="176" y="98"/>
                  </a:lnTo>
                  <a:lnTo>
                    <a:pt x="166" y="95"/>
                  </a:lnTo>
                  <a:lnTo>
                    <a:pt x="157" y="95"/>
                  </a:lnTo>
                  <a:lnTo>
                    <a:pt x="150" y="95"/>
                  </a:lnTo>
                  <a:lnTo>
                    <a:pt x="150" y="95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Freeform 322">
              <a:extLst>
                <a:ext uri="{FF2B5EF4-FFF2-40B4-BE49-F238E27FC236}">
                  <a16:creationId xmlns:a16="http://schemas.microsoft.com/office/drawing/2014/main" id="{40E77A0E-2DF8-41D9-9DC0-8BFFA9996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525" y="3261215"/>
              <a:ext cx="713242" cy="829504"/>
            </a:xfrm>
            <a:custGeom>
              <a:avLst/>
              <a:gdLst>
                <a:gd name="T0" fmla="*/ 121 w 131"/>
                <a:gd name="T1" fmla="*/ 6 h 83"/>
                <a:gd name="T2" fmla="*/ 123 w 131"/>
                <a:gd name="T3" fmla="*/ 9 h 83"/>
                <a:gd name="T4" fmla="*/ 126 w 131"/>
                <a:gd name="T5" fmla="*/ 9 h 83"/>
                <a:gd name="T6" fmla="*/ 128 w 131"/>
                <a:gd name="T7" fmla="*/ 12 h 83"/>
                <a:gd name="T8" fmla="*/ 131 w 131"/>
                <a:gd name="T9" fmla="*/ 15 h 83"/>
                <a:gd name="T10" fmla="*/ 128 w 131"/>
                <a:gd name="T11" fmla="*/ 15 h 83"/>
                <a:gd name="T12" fmla="*/ 128 w 131"/>
                <a:gd name="T13" fmla="*/ 18 h 83"/>
                <a:gd name="T14" fmla="*/ 126 w 131"/>
                <a:gd name="T15" fmla="*/ 21 h 83"/>
                <a:gd name="T16" fmla="*/ 123 w 131"/>
                <a:gd name="T17" fmla="*/ 24 h 83"/>
                <a:gd name="T18" fmla="*/ 119 w 131"/>
                <a:gd name="T19" fmla="*/ 30 h 83"/>
                <a:gd name="T20" fmla="*/ 109 w 131"/>
                <a:gd name="T21" fmla="*/ 36 h 83"/>
                <a:gd name="T22" fmla="*/ 99 w 131"/>
                <a:gd name="T23" fmla="*/ 42 h 83"/>
                <a:gd name="T24" fmla="*/ 89 w 131"/>
                <a:gd name="T25" fmla="*/ 51 h 83"/>
                <a:gd name="T26" fmla="*/ 80 w 131"/>
                <a:gd name="T27" fmla="*/ 54 h 83"/>
                <a:gd name="T28" fmla="*/ 73 w 131"/>
                <a:gd name="T29" fmla="*/ 59 h 83"/>
                <a:gd name="T30" fmla="*/ 63 w 131"/>
                <a:gd name="T31" fmla="*/ 62 h 83"/>
                <a:gd name="T32" fmla="*/ 53 w 131"/>
                <a:gd name="T33" fmla="*/ 68 h 83"/>
                <a:gd name="T34" fmla="*/ 41 w 131"/>
                <a:gd name="T35" fmla="*/ 71 h 83"/>
                <a:gd name="T36" fmla="*/ 29 w 131"/>
                <a:gd name="T37" fmla="*/ 77 h 83"/>
                <a:gd name="T38" fmla="*/ 19 w 131"/>
                <a:gd name="T39" fmla="*/ 80 h 83"/>
                <a:gd name="T40" fmla="*/ 15 w 131"/>
                <a:gd name="T41" fmla="*/ 83 h 83"/>
                <a:gd name="T42" fmla="*/ 10 w 131"/>
                <a:gd name="T43" fmla="*/ 83 h 83"/>
                <a:gd name="T44" fmla="*/ 7 w 131"/>
                <a:gd name="T45" fmla="*/ 83 h 83"/>
                <a:gd name="T46" fmla="*/ 5 w 131"/>
                <a:gd name="T47" fmla="*/ 83 h 83"/>
                <a:gd name="T48" fmla="*/ 2 w 131"/>
                <a:gd name="T49" fmla="*/ 83 h 83"/>
                <a:gd name="T50" fmla="*/ 0 w 131"/>
                <a:gd name="T51" fmla="*/ 83 h 83"/>
                <a:gd name="T52" fmla="*/ 0 w 131"/>
                <a:gd name="T53" fmla="*/ 83 h 83"/>
                <a:gd name="T54" fmla="*/ 0 w 131"/>
                <a:gd name="T55" fmla="*/ 80 h 83"/>
                <a:gd name="T56" fmla="*/ 2 w 131"/>
                <a:gd name="T57" fmla="*/ 77 h 83"/>
                <a:gd name="T58" fmla="*/ 2 w 131"/>
                <a:gd name="T59" fmla="*/ 77 h 83"/>
                <a:gd name="T60" fmla="*/ 7 w 131"/>
                <a:gd name="T61" fmla="*/ 74 h 83"/>
                <a:gd name="T62" fmla="*/ 12 w 131"/>
                <a:gd name="T63" fmla="*/ 71 h 83"/>
                <a:gd name="T64" fmla="*/ 17 w 131"/>
                <a:gd name="T65" fmla="*/ 68 h 83"/>
                <a:gd name="T66" fmla="*/ 22 w 131"/>
                <a:gd name="T67" fmla="*/ 65 h 83"/>
                <a:gd name="T68" fmla="*/ 34 w 131"/>
                <a:gd name="T69" fmla="*/ 56 h 83"/>
                <a:gd name="T70" fmla="*/ 46 w 131"/>
                <a:gd name="T71" fmla="*/ 51 h 83"/>
                <a:gd name="T72" fmla="*/ 53 w 131"/>
                <a:gd name="T73" fmla="*/ 45 h 83"/>
                <a:gd name="T74" fmla="*/ 60 w 131"/>
                <a:gd name="T75" fmla="*/ 39 h 83"/>
                <a:gd name="T76" fmla="*/ 68 w 131"/>
                <a:gd name="T77" fmla="*/ 33 h 83"/>
                <a:gd name="T78" fmla="*/ 73 w 131"/>
                <a:gd name="T79" fmla="*/ 27 h 83"/>
                <a:gd name="T80" fmla="*/ 77 w 131"/>
                <a:gd name="T81" fmla="*/ 24 h 83"/>
                <a:gd name="T82" fmla="*/ 82 w 131"/>
                <a:gd name="T83" fmla="*/ 21 h 83"/>
                <a:gd name="T84" fmla="*/ 85 w 131"/>
                <a:gd name="T85" fmla="*/ 18 h 83"/>
                <a:gd name="T86" fmla="*/ 85 w 131"/>
                <a:gd name="T87" fmla="*/ 15 h 83"/>
                <a:gd name="T88" fmla="*/ 85 w 131"/>
                <a:gd name="T89" fmla="*/ 12 h 83"/>
                <a:gd name="T90" fmla="*/ 82 w 131"/>
                <a:gd name="T91" fmla="*/ 9 h 83"/>
                <a:gd name="T92" fmla="*/ 82 w 131"/>
                <a:gd name="T93" fmla="*/ 9 h 83"/>
                <a:gd name="T94" fmla="*/ 82 w 131"/>
                <a:gd name="T95" fmla="*/ 6 h 83"/>
                <a:gd name="T96" fmla="*/ 82 w 131"/>
                <a:gd name="T97" fmla="*/ 6 h 83"/>
                <a:gd name="T98" fmla="*/ 85 w 131"/>
                <a:gd name="T99" fmla="*/ 3 h 83"/>
                <a:gd name="T100" fmla="*/ 87 w 131"/>
                <a:gd name="T101" fmla="*/ 3 h 83"/>
                <a:gd name="T102" fmla="*/ 89 w 131"/>
                <a:gd name="T103" fmla="*/ 0 h 83"/>
                <a:gd name="T104" fmla="*/ 94 w 131"/>
                <a:gd name="T105" fmla="*/ 0 h 83"/>
                <a:gd name="T106" fmla="*/ 99 w 131"/>
                <a:gd name="T107" fmla="*/ 0 h 83"/>
                <a:gd name="T108" fmla="*/ 111 w 131"/>
                <a:gd name="T109" fmla="*/ 3 h 83"/>
                <a:gd name="T110" fmla="*/ 121 w 131"/>
                <a:gd name="T111" fmla="*/ 6 h 83"/>
                <a:gd name="T112" fmla="*/ 121 w 131"/>
                <a:gd name="T113" fmla="*/ 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1" h="83">
                  <a:moveTo>
                    <a:pt x="121" y="6"/>
                  </a:moveTo>
                  <a:lnTo>
                    <a:pt x="123" y="9"/>
                  </a:lnTo>
                  <a:lnTo>
                    <a:pt x="126" y="9"/>
                  </a:lnTo>
                  <a:lnTo>
                    <a:pt x="128" y="12"/>
                  </a:lnTo>
                  <a:lnTo>
                    <a:pt x="131" y="15"/>
                  </a:lnTo>
                  <a:lnTo>
                    <a:pt x="128" y="15"/>
                  </a:lnTo>
                  <a:lnTo>
                    <a:pt x="128" y="18"/>
                  </a:lnTo>
                  <a:lnTo>
                    <a:pt x="126" y="21"/>
                  </a:lnTo>
                  <a:lnTo>
                    <a:pt x="123" y="24"/>
                  </a:lnTo>
                  <a:lnTo>
                    <a:pt x="119" y="30"/>
                  </a:lnTo>
                  <a:lnTo>
                    <a:pt x="109" y="36"/>
                  </a:lnTo>
                  <a:lnTo>
                    <a:pt x="99" y="42"/>
                  </a:lnTo>
                  <a:lnTo>
                    <a:pt x="89" y="51"/>
                  </a:lnTo>
                  <a:lnTo>
                    <a:pt x="80" y="54"/>
                  </a:lnTo>
                  <a:lnTo>
                    <a:pt x="73" y="59"/>
                  </a:lnTo>
                  <a:lnTo>
                    <a:pt x="63" y="62"/>
                  </a:lnTo>
                  <a:lnTo>
                    <a:pt x="53" y="68"/>
                  </a:lnTo>
                  <a:lnTo>
                    <a:pt x="41" y="71"/>
                  </a:lnTo>
                  <a:lnTo>
                    <a:pt x="29" y="77"/>
                  </a:lnTo>
                  <a:lnTo>
                    <a:pt x="19" y="80"/>
                  </a:lnTo>
                  <a:lnTo>
                    <a:pt x="15" y="83"/>
                  </a:lnTo>
                  <a:lnTo>
                    <a:pt x="10" y="83"/>
                  </a:lnTo>
                  <a:lnTo>
                    <a:pt x="7" y="83"/>
                  </a:lnTo>
                  <a:lnTo>
                    <a:pt x="5" y="83"/>
                  </a:lnTo>
                  <a:lnTo>
                    <a:pt x="2" y="83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0" y="80"/>
                  </a:lnTo>
                  <a:lnTo>
                    <a:pt x="2" y="77"/>
                  </a:lnTo>
                  <a:lnTo>
                    <a:pt x="2" y="77"/>
                  </a:lnTo>
                  <a:lnTo>
                    <a:pt x="7" y="74"/>
                  </a:lnTo>
                  <a:lnTo>
                    <a:pt x="12" y="71"/>
                  </a:lnTo>
                  <a:lnTo>
                    <a:pt x="17" y="68"/>
                  </a:lnTo>
                  <a:lnTo>
                    <a:pt x="22" y="65"/>
                  </a:lnTo>
                  <a:lnTo>
                    <a:pt x="34" y="56"/>
                  </a:lnTo>
                  <a:lnTo>
                    <a:pt x="46" y="51"/>
                  </a:lnTo>
                  <a:lnTo>
                    <a:pt x="53" y="45"/>
                  </a:lnTo>
                  <a:lnTo>
                    <a:pt x="60" y="39"/>
                  </a:lnTo>
                  <a:lnTo>
                    <a:pt x="68" y="33"/>
                  </a:lnTo>
                  <a:lnTo>
                    <a:pt x="73" y="27"/>
                  </a:lnTo>
                  <a:lnTo>
                    <a:pt x="77" y="24"/>
                  </a:lnTo>
                  <a:lnTo>
                    <a:pt x="82" y="21"/>
                  </a:lnTo>
                  <a:lnTo>
                    <a:pt x="85" y="18"/>
                  </a:lnTo>
                  <a:lnTo>
                    <a:pt x="85" y="15"/>
                  </a:lnTo>
                  <a:lnTo>
                    <a:pt x="85" y="12"/>
                  </a:lnTo>
                  <a:lnTo>
                    <a:pt x="82" y="9"/>
                  </a:lnTo>
                  <a:lnTo>
                    <a:pt x="82" y="9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5" y="3"/>
                  </a:lnTo>
                  <a:lnTo>
                    <a:pt x="87" y="3"/>
                  </a:lnTo>
                  <a:lnTo>
                    <a:pt x="89" y="0"/>
                  </a:lnTo>
                  <a:lnTo>
                    <a:pt x="94" y="0"/>
                  </a:lnTo>
                  <a:lnTo>
                    <a:pt x="99" y="0"/>
                  </a:lnTo>
                  <a:lnTo>
                    <a:pt x="111" y="3"/>
                  </a:lnTo>
                  <a:lnTo>
                    <a:pt x="121" y="6"/>
                  </a:lnTo>
                  <a:lnTo>
                    <a:pt x="121" y="6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Freeform 323">
              <a:extLst>
                <a:ext uri="{FF2B5EF4-FFF2-40B4-BE49-F238E27FC236}">
                  <a16:creationId xmlns:a16="http://schemas.microsoft.com/office/drawing/2014/main" id="{C484BEB6-09C8-4B1D-AAF5-A962EA8C2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079" y="4270605"/>
              <a:ext cx="882022" cy="1209276"/>
            </a:xfrm>
            <a:custGeom>
              <a:avLst/>
              <a:gdLst>
                <a:gd name="T0" fmla="*/ 114 w 162"/>
                <a:gd name="T1" fmla="*/ 88 h 121"/>
                <a:gd name="T2" fmla="*/ 104 w 162"/>
                <a:gd name="T3" fmla="*/ 94 h 121"/>
                <a:gd name="T4" fmla="*/ 92 w 162"/>
                <a:gd name="T5" fmla="*/ 97 h 121"/>
                <a:gd name="T6" fmla="*/ 80 w 162"/>
                <a:gd name="T7" fmla="*/ 103 h 121"/>
                <a:gd name="T8" fmla="*/ 66 w 162"/>
                <a:gd name="T9" fmla="*/ 106 h 121"/>
                <a:gd name="T10" fmla="*/ 51 w 162"/>
                <a:gd name="T11" fmla="*/ 112 h 121"/>
                <a:gd name="T12" fmla="*/ 39 w 162"/>
                <a:gd name="T13" fmla="*/ 115 h 121"/>
                <a:gd name="T14" fmla="*/ 29 w 162"/>
                <a:gd name="T15" fmla="*/ 118 h 121"/>
                <a:gd name="T16" fmla="*/ 20 w 162"/>
                <a:gd name="T17" fmla="*/ 118 h 121"/>
                <a:gd name="T18" fmla="*/ 15 w 162"/>
                <a:gd name="T19" fmla="*/ 118 h 121"/>
                <a:gd name="T20" fmla="*/ 12 w 162"/>
                <a:gd name="T21" fmla="*/ 118 h 121"/>
                <a:gd name="T22" fmla="*/ 8 w 162"/>
                <a:gd name="T23" fmla="*/ 118 h 121"/>
                <a:gd name="T24" fmla="*/ 5 w 162"/>
                <a:gd name="T25" fmla="*/ 121 h 121"/>
                <a:gd name="T26" fmla="*/ 3 w 162"/>
                <a:gd name="T27" fmla="*/ 121 h 121"/>
                <a:gd name="T28" fmla="*/ 0 w 162"/>
                <a:gd name="T29" fmla="*/ 121 h 121"/>
                <a:gd name="T30" fmla="*/ 3 w 162"/>
                <a:gd name="T31" fmla="*/ 121 h 121"/>
                <a:gd name="T32" fmla="*/ 3 w 162"/>
                <a:gd name="T33" fmla="*/ 121 h 121"/>
                <a:gd name="T34" fmla="*/ 5 w 162"/>
                <a:gd name="T35" fmla="*/ 121 h 121"/>
                <a:gd name="T36" fmla="*/ 10 w 162"/>
                <a:gd name="T37" fmla="*/ 121 h 121"/>
                <a:gd name="T38" fmla="*/ 15 w 162"/>
                <a:gd name="T39" fmla="*/ 118 h 121"/>
                <a:gd name="T40" fmla="*/ 20 w 162"/>
                <a:gd name="T41" fmla="*/ 118 h 121"/>
                <a:gd name="T42" fmla="*/ 25 w 162"/>
                <a:gd name="T43" fmla="*/ 115 h 121"/>
                <a:gd name="T44" fmla="*/ 32 w 162"/>
                <a:gd name="T45" fmla="*/ 115 h 121"/>
                <a:gd name="T46" fmla="*/ 63 w 162"/>
                <a:gd name="T47" fmla="*/ 103 h 121"/>
                <a:gd name="T48" fmla="*/ 78 w 162"/>
                <a:gd name="T49" fmla="*/ 97 h 121"/>
                <a:gd name="T50" fmla="*/ 92 w 162"/>
                <a:gd name="T51" fmla="*/ 91 h 121"/>
                <a:gd name="T52" fmla="*/ 104 w 162"/>
                <a:gd name="T53" fmla="*/ 82 h 121"/>
                <a:gd name="T54" fmla="*/ 116 w 162"/>
                <a:gd name="T55" fmla="*/ 74 h 121"/>
                <a:gd name="T56" fmla="*/ 126 w 162"/>
                <a:gd name="T57" fmla="*/ 65 h 121"/>
                <a:gd name="T58" fmla="*/ 133 w 162"/>
                <a:gd name="T59" fmla="*/ 53 h 121"/>
                <a:gd name="T60" fmla="*/ 141 w 162"/>
                <a:gd name="T61" fmla="*/ 41 h 121"/>
                <a:gd name="T62" fmla="*/ 143 w 162"/>
                <a:gd name="T63" fmla="*/ 29 h 121"/>
                <a:gd name="T64" fmla="*/ 145 w 162"/>
                <a:gd name="T65" fmla="*/ 17 h 121"/>
                <a:gd name="T66" fmla="*/ 148 w 162"/>
                <a:gd name="T67" fmla="*/ 3 h 121"/>
                <a:gd name="T68" fmla="*/ 162 w 162"/>
                <a:gd name="T69" fmla="*/ 0 h 121"/>
                <a:gd name="T70" fmla="*/ 162 w 162"/>
                <a:gd name="T71" fmla="*/ 12 h 121"/>
                <a:gd name="T72" fmla="*/ 160 w 162"/>
                <a:gd name="T73" fmla="*/ 20 h 121"/>
                <a:gd name="T74" fmla="*/ 160 w 162"/>
                <a:gd name="T75" fmla="*/ 26 h 121"/>
                <a:gd name="T76" fmla="*/ 158 w 162"/>
                <a:gd name="T77" fmla="*/ 32 h 121"/>
                <a:gd name="T78" fmla="*/ 155 w 162"/>
                <a:gd name="T79" fmla="*/ 38 h 121"/>
                <a:gd name="T80" fmla="*/ 153 w 162"/>
                <a:gd name="T81" fmla="*/ 44 h 121"/>
                <a:gd name="T82" fmla="*/ 148 w 162"/>
                <a:gd name="T83" fmla="*/ 53 h 121"/>
                <a:gd name="T84" fmla="*/ 145 w 162"/>
                <a:gd name="T85" fmla="*/ 62 h 121"/>
                <a:gd name="T86" fmla="*/ 138 w 162"/>
                <a:gd name="T87" fmla="*/ 68 h 121"/>
                <a:gd name="T88" fmla="*/ 131 w 162"/>
                <a:gd name="T89" fmla="*/ 76 h 121"/>
                <a:gd name="T90" fmla="*/ 124 w 162"/>
                <a:gd name="T91" fmla="*/ 82 h 121"/>
                <a:gd name="T92" fmla="*/ 114 w 162"/>
                <a:gd name="T93" fmla="*/ 88 h 121"/>
                <a:gd name="T94" fmla="*/ 114 w 162"/>
                <a:gd name="T95" fmla="*/ 8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2" h="121">
                  <a:moveTo>
                    <a:pt x="114" y="88"/>
                  </a:moveTo>
                  <a:lnTo>
                    <a:pt x="104" y="94"/>
                  </a:lnTo>
                  <a:lnTo>
                    <a:pt x="92" y="97"/>
                  </a:lnTo>
                  <a:lnTo>
                    <a:pt x="80" y="103"/>
                  </a:lnTo>
                  <a:lnTo>
                    <a:pt x="66" y="106"/>
                  </a:lnTo>
                  <a:lnTo>
                    <a:pt x="51" y="112"/>
                  </a:lnTo>
                  <a:lnTo>
                    <a:pt x="39" y="115"/>
                  </a:lnTo>
                  <a:lnTo>
                    <a:pt x="29" y="118"/>
                  </a:lnTo>
                  <a:lnTo>
                    <a:pt x="20" y="118"/>
                  </a:lnTo>
                  <a:lnTo>
                    <a:pt x="15" y="118"/>
                  </a:lnTo>
                  <a:lnTo>
                    <a:pt x="12" y="118"/>
                  </a:lnTo>
                  <a:lnTo>
                    <a:pt x="8" y="118"/>
                  </a:lnTo>
                  <a:lnTo>
                    <a:pt x="5" y="121"/>
                  </a:lnTo>
                  <a:lnTo>
                    <a:pt x="3" y="121"/>
                  </a:lnTo>
                  <a:lnTo>
                    <a:pt x="0" y="121"/>
                  </a:lnTo>
                  <a:lnTo>
                    <a:pt x="3" y="121"/>
                  </a:lnTo>
                  <a:lnTo>
                    <a:pt x="3" y="121"/>
                  </a:lnTo>
                  <a:lnTo>
                    <a:pt x="5" y="121"/>
                  </a:lnTo>
                  <a:lnTo>
                    <a:pt x="10" y="121"/>
                  </a:lnTo>
                  <a:lnTo>
                    <a:pt x="15" y="118"/>
                  </a:lnTo>
                  <a:lnTo>
                    <a:pt x="20" y="118"/>
                  </a:lnTo>
                  <a:lnTo>
                    <a:pt x="25" y="115"/>
                  </a:lnTo>
                  <a:lnTo>
                    <a:pt x="32" y="115"/>
                  </a:lnTo>
                  <a:lnTo>
                    <a:pt x="63" y="103"/>
                  </a:lnTo>
                  <a:lnTo>
                    <a:pt x="78" y="97"/>
                  </a:lnTo>
                  <a:lnTo>
                    <a:pt x="92" y="91"/>
                  </a:lnTo>
                  <a:lnTo>
                    <a:pt x="104" y="82"/>
                  </a:lnTo>
                  <a:lnTo>
                    <a:pt x="116" y="74"/>
                  </a:lnTo>
                  <a:lnTo>
                    <a:pt x="126" y="65"/>
                  </a:lnTo>
                  <a:lnTo>
                    <a:pt x="133" y="53"/>
                  </a:lnTo>
                  <a:lnTo>
                    <a:pt x="141" y="41"/>
                  </a:lnTo>
                  <a:lnTo>
                    <a:pt x="143" y="29"/>
                  </a:lnTo>
                  <a:lnTo>
                    <a:pt x="145" y="17"/>
                  </a:lnTo>
                  <a:lnTo>
                    <a:pt x="148" y="3"/>
                  </a:lnTo>
                  <a:lnTo>
                    <a:pt x="162" y="0"/>
                  </a:lnTo>
                  <a:lnTo>
                    <a:pt x="162" y="12"/>
                  </a:lnTo>
                  <a:lnTo>
                    <a:pt x="160" y="20"/>
                  </a:lnTo>
                  <a:lnTo>
                    <a:pt x="160" y="26"/>
                  </a:lnTo>
                  <a:lnTo>
                    <a:pt x="158" y="32"/>
                  </a:lnTo>
                  <a:lnTo>
                    <a:pt x="155" y="38"/>
                  </a:lnTo>
                  <a:lnTo>
                    <a:pt x="153" y="44"/>
                  </a:lnTo>
                  <a:lnTo>
                    <a:pt x="148" y="53"/>
                  </a:lnTo>
                  <a:lnTo>
                    <a:pt x="145" y="62"/>
                  </a:lnTo>
                  <a:lnTo>
                    <a:pt x="138" y="68"/>
                  </a:lnTo>
                  <a:lnTo>
                    <a:pt x="131" y="76"/>
                  </a:lnTo>
                  <a:lnTo>
                    <a:pt x="124" y="82"/>
                  </a:lnTo>
                  <a:lnTo>
                    <a:pt x="114" y="88"/>
                  </a:lnTo>
                  <a:lnTo>
                    <a:pt x="114" y="88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204F8ADB-8232-43B8-BE75-DFD3C5E93C3D}"/>
              </a:ext>
            </a:extLst>
          </p:cNvPr>
          <p:cNvGrpSpPr/>
          <p:nvPr/>
        </p:nvGrpSpPr>
        <p:grpSpPr>
          <a:xfrm>
            <a:off x="5389206" y="2081479"/>
            <a:ext cx="1320814" cy="599154"/>
            <a:chOff x="3906222" y="2060848"/>
            <a:chExt cx="1320814" cy="599154"/>
          </a:xfrm>
          <a:solidFill>
            <a:srgbClr val="FB5E6F"/>
          </a:solidFill>
        </p:grpSpPr>
        <p:sp>
          <p:nvSpPr>
            <p:cNvPr id="32" name="Freeform 314">
              <a:extLst>
                <a:ext uri="{FF2B5EF4-FFF2-40B4-BE49-F238E27FC236}">
                  <a16:creationId xmlns:a16="http://schemas.microsoft.com/office/drawing/2014/main" id="{1BCDDFC4-454A-4044-A20C-B0FCECED8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8472" y="2248955"/>
              <a:ext cx="425090" cy="167205"/>
            </a:xfrm>
            <a:custGeom>
              <a:avLst/>
              <a:gdLst>
                <a:gd name="T0" fmla="*/ 0 w 112"/>
                <a:gd name="T1" fmla="*/ 12 h 24"/>
                <a:gd name="T2" fmla="*/ 20 w 112"/>
                <a:gd name="T3" fmla="*/ 9 h 24"/>
                <a:gd name="T4" fmla="*/ 37 w 112"/>
                <a:gd name="T5" fmla="*/ 6 h 24"/>
                <a:gd name="T6" fmla="*/ 51 w 112"/>
                <a:gd name="T7" fmla="*/ 6 h 24"/>
                <a:gd name="T8" fmla="*/ 63 w 112"/>
                <a:gd name="T9" fmla="*/ 3 h 24"/>
                <a:gd name="T10" fmla="*/ 73 w 112"/>
                <a:gd name="T11" fmla="*/ 3 h 24"/>
                <a:gd name="T12" fmla="*/ 80 w 112"/>
                <a:gd name="T13" fmla="*/ 0 h 24"/>
                <a:gd name="T14" fmla="*/ 85 w 112"/>
                <a:gd name="T15" fmla="*/ 0 h 24"/>
                <a:gd name="T16" fmla="*/ 87 w 112"/>
                <a:gd name="T17" fmla="*/ 0 h 24"/>
                <a:gd name="T18" fmla="*/ 87 w 112"/>
                <a:gd name="T19" fmla="*/ 0 h 24"/>
                <a:gd name="T20" fmla="*/ 90 w 112"/>
                <a:gd name="T21" fmla="*/ 0 h 24"/>
                <a:gd name="T22" fmla="*/ 95 w 112"/>
                <a:gd name="T23" fmla="*/ 0 h 24"/>
                <a:gd name="T24" fmla="*/ 102 w 112"/>
                <a:gd name="T25" fmla="*/ 3 h 24"/>
                <a:gd name="T26" fmla="*/ 107 w 112"/>
                <a:gd name="T27" fmla="*/ 3 h 24"/>
                <a:gd name="T28" fmla="*/ 109 w 112"/>
                <a:gd name="T29" fmla="*/ 6 h 24"/>
                <a:gd name="T30" fmla="*/ 112 w 112"/>
                <a:gd name="T31" fmla="*/ 6 h 24"/>
                <a:gd name="T32" fmla="*/ 112 w 112"/>
                <a:gd name="T33" fmla="*/ 9 h 24"/>
                <a:gd name="T34" fmla="*/ 112 w 112"/>
                <a:gd name="T35" fmla="*/ 9 h 24"/>
                <a:gd name="T36" fmla="*/ 109 w 112"/>
                <a:gd name="T37" fmla="*/ 12 h 24"/>
                <a:gd name="T38" fmla="*/ 107 w 112"/>
                <a:gd name="T39" fmla="*/ 12 h 24"/>
                <a:gd name="T40" fmla="*/ 104 w 112"/>
                <a:gd name="T41" fmla="*/ 12 h 24"/>
                <a:gd name="T42" fmla="*/ 100 w 112"/>
                <a:gd name="T43" fmla="*/ 15 h 24"/>
                <a:gd name="T44" fmla="*/ 92 w 112"/>
                <a:gd name="T45" fmla="*/ 15 h 24"/>
                <a:gd name="T46" fmla="*/ 87 w 112"/>
                <a:gd name="T47" fmla="*/ 15 h 24"/>
                <a:gd name="T48" fmla="*/ 80 w 112"/>
                <a:gd name="T49" fmla="*/ 18 h 24"/>
                <a:gd name="T50" fmla="*/ 66 w 112"/>
                <a:gd name="T51" fmla="*/ 21 h 24"/>
                <a:gd name="T52" fmla="*/ 54 w 112"/>
                <a:gd name="T53" fmla="*/ 21 h 24"/>
                <a:gd name="T54" fmla="*/ 42 w 112"/>
                <a:gd name="T55" fmla="*/ 21 h 24"/>
                <a:gd name="T56" fmla="*/ 37 w 112"/>
                <a:gd name="T57" fmla="*/ 24 h 24"/>
                <a:gd name="T58" fmla="*/ 34 w 112"/>
                <a:gd name="T59" fmla="*/ 24 h 24"/>
                <a:gd name="T60" fmla="*/ 25 w 112"/>
                <a:gd name="T61" fmla="*/ 21 h 24"/>
                <a:gd name="T62" fmla="*/ 17 w 112"/>
                <a:gd name="T63" fmla="*/ 21 h 24"/>
                <a:gd name="T64" fmla="*/ 10 w 112"/>
                <a:gd name="T65" fmla="*/ 18 h 24"/>
                <a:gd name="T66" fmla="*/ 0 w 112"/>
                <a:gd name="T67" fmla="*/ 12 h 24"/>
                <a:gd name="T68" fmla="*/ 0 w 112"/>
                <a:gd name="T6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" h="24">
                  <a:moveTo>
                    <a:pt x="0" y="12"/>
                  </a:moveTo>
                  <a:lnTo>
                    <a:pt x="20" y="9"/>
                  </a:lnTo>
                  <a:lnTo>
                    <a:pt x="37" y="6"/>
                  </a:lnTo>
                  <a:lnTo>
                    <a:pt x="51" y="6"/>
                  </a:lnTo>
                  <a:lnTo>
                    <a:pt x="63" y="3"/>
                  </a:lnTo>
                  <a:lnTo>
                    <a:pt x="73" y="3"/>
                  </a:lnTo>
                  <a:lnTo>
                    <a:pt x="80" y="0"/>
                  </a:lnTo>
                  <a:lnTo>
                    <a:pt x="85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0" y="0"/>
                  </a:lnTo>
                  <a:lnTo>
                    <a:pt x="95" y="0"/>
                  </a:lnTo>
                  <a:lnTo>
                    <a:pt x="102" y="3"/>
                  </a:lnTo>
                  <a:lnTo>
                    <a:pt x="107" y="3"/>
                  </a:lnTo>
                  <a:lnTo>
                    <a:pt x="109" y="6"/>
                  </a:lnTo>
                  <a:lnTo>
                    <a:pt x="112" y="6"/>
                  </a:lnTo>
                  <a:lnTo>
                    <a:pt x="112" y="9"/>
                  </a:lnTo>
                  <a:lnTo>
                    <a:pt x="112" y="9"/>
                  </a:lnTo>
                  <a:lnTo>
                    <a:pt x="109" y="12"/>
                  </a:lnTo>
                  <a:lnTo>
                    <a:pt x="107" y="12"/>
                  </a:lnTo>
                  <a:lnTo>
                    <a:pt x="104" y="12"/>
                  </a:lnTo>
                  <a:lnTo>
                    <a:pt x="100" y="15"/>
                  </a:lnTo>
                  <a:lnTo>
                    <a:pt x="92" y="15"/>
                  </a:lnTo>
                  <a:lnTo>
                    <a:pt x="87" y="15"/>
                  </a:lnTo>
                  <a:lnTo>
                    <a:pt x="80" y="18"/>
                  </a:lnTo>
                  <a:lnTo>
                    <a:pt x="66" y="21"/>
                  </a:lnTo>
                  <a:lnTo>
                    <a:pt x="54" y="21"/>
                  </a:lnTo>
                  <a:lnTo>
                    <a:pt x="42" y="21"/>
                  </a:lnTo>
                  <a:lnTo>
                    <a:pt x="37" y="24"/>
                  </a:lnTo>
                  <a:lnTo>
                    <a:pt x="34" y="24"/>
                  </a:lnTo>
                  <a:lnTo>
                    <a:pt x="25" y="21"/>
                  </a:lnTo>
                  <a:lnTo>
                    <a:pt x="17" y="21"/>
                  </a:lnTo>
                  <a:lnTo>
                    <a:pt x="10" y="18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Freeform 315">
              <a:extLst>
                <a:ext uri="{FF2B5EF4-FFF2-40B4-BE49-F238E27FC236}">
                  <a16:creationId xmlns:a16="http://schemas.microsoft.com/office/drawing/2014/main" id="{9A054D18-8559-44A1-8056-E527B56C3E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1084" y="2060848"/>
              <a:ext cx="402317" cy="536450"/>
            </a:xfrm>
            <a:custGeom>
              <a:avLst/>
              <a:gdLst>
                <a:gd name="T0" fmla="*/ 102 w 106"/>
                <a:gd name="T1" fmla="*/ 9 h 77"/>
                <a:gd name="T2" fmla="*/ 104 w 106"/>
                <a:gd name="T3" fmla="*/ 12 h 77"/>
                <a:gd name="T4" fmla="*/ 106 w 106"/>
                <a:gd name="T5" fmla="*/ 15 h 77"/>
                <a:gd name="T6" fmla="*/ 106 w 106"/>
                <a:gd name="T7" fmla="*/ 15 h 77"/>
                <a:gd name="T8" fmla="*/ 106 w 106"/>
                <a:gd name="T9" fmla="*/ 18 h 77"/>
                <a:gd name="T10" fmla="*/ 106 w 106"/>
                <a:gd name="T11" fmla="*/ 21 h 77"/>
                <a:gd name="T12" fmla="*/ 104 w 106"/>
                <a:gd name="T13" fmla="*/ 24 h 77"/>
                <a:gd name="T14" fmla="*/ 97 w 106"/>
                <a:gd name="T15" fmla="*/ 30 h 77"/>
                <a:gd name="T16" fmla="*/ 90 w 106"/>
                <a:gd name="T17" fmla="*/ 36 h 77"/>
                <a:gd name="T18" fmla="*/ 82 w 106"/>
                <a:gd name="T19" fmla="*/ 42 h 77"/>
                <a:gd name="T20" fmla="*/ 73 w 106"/>
                <a:gd name="T21" fmla="*/ 48 h 77"/>
                <a:gd name="T22" fmla="*/ 63 w 106"/>
                <a:gd name="T23" fmla="*/ 54 h 77"/>
                <a:gd name="T24" fmla="*/ 56 w 106"/>
                <a:gd name="T25" fmla="*/ 59 h 77"/>
                <a:gd name="T26" fmla="*/ 39 w 106"/>
                <a:gd name="T27" fmla="*/ 68 h 77"/>
                <a:gd name="T28" fmla="*/ 22 w 106"/>
                <a:gd name="T29" fmla="*/ 74 h 77"/>
                <a:gd name="T30" fmla="*/ 15 w 106"/>
                <a:gd name="T31" fmla="*/ 77 h 77"/>
                <a:gd name="T32" fmla="*/ 10 w 106"/>
                <a:gd name="T33" fmla="*/ 77 h 77"/>
                <a:gd name="T34" fmla="*/ 5 w 106"/>
                <a:gd name="T35" fmla="*/ 77 h 77"/>
                <a:gd name="T36" fmla="*/ 0 w 106"/>
                <a:gd name="T37" fmla="*/ 77 h 77"/>
                <a:gd name="T38" fmla="*/ 0 w 106"/>
                <a:gd name="T39" fmla="*/ 74 h 77"/>
                <a:gd name="T40" fmla="*/ 0 w 106"/>
                <a:gd name="T41" fmla="*/ 74 h 77"/>
                <a:gd name="T42" fmla="*/ 0 w 106"/>
                <a:gd name="T43" fmla="*/ 71 h 77"/>
                <a:gd name="T44" fmla="*/ 2 w 106"/>
                <a:gd name="T45" fmla="*/ 71 h 77"/>
                <a:gd name="T46" fmla="*/ 5 w 106"/>
                <a:gd name="T47" fmla="*/ 68 h 77"/>
                <a:gd name="T48" fmla="*/ 7 w 106"/>
                <a:gd name="T49" fmla="*/ 65 h 77"/>
                <a:gd name="T50" fmla="*/ 12 w 106"/>
                <a:gd name="T51" fmla="*/ 62 h 77"/>
                <a:gd name="T52" fmla="*/ 17 w 106"/>
                <a:gd name="T53" fmla="*/ 59 h 77"/>
                <a:gd name="T54" fmla="*/ 27 w 106"/>
                <a:gd name="T55" fmla="*/ 51 h 77"/>
                <a:gd name="T56" fmla="*/ 36 w 106"/>
                <a:gd name="T57" fmla="*/ 45 h 77"/>
                <a:gd name="T58" fmla="*/ 44 w 106"/>
                <a:gd name="T59" fmla="*/ 39 h 77"/>
                <a:gd name="T60" fmla="*/ 51 w 106"/>
                <a:gd name="T61" fmla="*/ 36 h 77"/>
                <a:gd name="T62" fmla="*/ 53 w 106"/>
                <a:gd name="T63" fmla="*/ 30 h 77"/>
                <a:gd name="T64" fmla="*/ 58 w 106"/>
                <a:gd name="T65" fmla="*/ 27 h 77"/>
                <a:gd name="T66" fmla="*/ 60 w 106"/>
                <a:gd name="T67" fmla="*/ 24 h 77"/>
                <a:gd name="T68" fmla="*/ 63 w 106"/>
                <a:gd name="T69" fmla="*/ 18 h 77"/>
                <a:gd name="T70" fmla="*/ 63 w 106"/>
                <a:gd name="T71" fmla="*/ 15 h 77"/>
                <a:gd name="T72" fmla="*/ 63 w 106"/>
                <a:gd name="T73" fmla="*/ 15 h 77"/>
                <a:gd name="T74" fmla="*/ 63 w 106"/>
                <a:gd name="T75" fmla="*/ 12 h 77"/>
                <a:gd name="T76" fmla="*/ 60 w 106"/>
                <a:gd name="T77" fmla="*/ 9 h 77"/>
                <a:gd name="T78" fmla="*/ 60 w 106"/>
                <a:gd name="T79" fmla="*/ 9 h 77"/>
                <a:gd name="T80" fmla="*/ 60 w 106"/>
                <a:gd name="T81" fmla="*/ 6 h 77"/>
                <a:gd name="T82" fmla="*/ 63 w 106"/>
                <a:gd name="T83" fmla="*/ 6 h 77"/>
                <a:gd name="T84" fmla="*/ 65 w 106"/>
                <a:gd name="T85" fmla="*/ 3 h 77"/>
                <a:gd name="T86" fmla="*/ 68 w 106"/>
                <a:gd name="T87" fmla="*/ 0 h 77"/>
                <a:gd name="T88" fmla="*/ 73 w 106"/>
                <a:gd name="T89" fmla="*/ 0 h 77"/>
                <a:gd name="T90" fmla="*/ 77 w 106"/>
                <a:gd name="T91" fmla="*/ 0 h 77"/>
                <a:gd name="T92" fmla="*/ 82 w 106"/>
                <a:gd name="T93" fmla="*/ 3 h 77"/>
                <a:gd name="T94" fmla="*/ 90 w 106"/>
                <a:gd name="T95" fmla="*/ 3 h 77"/>
                <a:gd name="T96" fmla="*/ 94 w 106"/>
                <a:gd name="T97" fmla="*/ 6 h 77"/>
                <a:gd name="T98" fmla="*/ 99 w 106"/>
                <a:gd name="T99" fmla="*/ 9 h 77"/>
                <a:gd name="T100" fmla="*/ 102 w 106"/>
                <a:gd name="T101" fmla="*/ 9 h 77"/>
                <a:gd name="T102" fmla="*/ 102 w 106"/>
                <a:gd name="T103" fmla="*/ 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6" h="77">
                  <a:moveTo>
                    <a:pt x="102" y="9"/>
                  </a:moveTo>
                  <a:lnTo>
                    <a:pt x="104" y="12"/>
                  </a:lnTo>
                  <a:lnTo>
                    <a:pt x="106" y="15"/>
                  </a:lnTo>
                  <a:lnTo>
                    <a:pt x="106" y="15"/>
                  </a:lnTo>
                  <a:lnTo>
                    <a:pt x="106" y="18"/>
                  </a:lnTo>
                  <a:lnTo>
                    <a:pt x="106" y="21"/>
                  </a:lnTo>
                  <a:lnTo>
                    <a:pt x="104" y="24"/>
                  </a:lnTo>
                  <a:lnTo>
                    <a:pt x="97" y="30"/>
                  </a:lnTo>
                  <a:lnTo>
                    <a:pt x="90" y="36"/>
                  </a:lnTo>
                  <a:lnTo>
                    <a:pt x="82" y="42"/>
                  </a:lnTo>
                  <a:lnTo>
                    <a:pt x="73" y="48"/>
                  </a:lnTo>
                  <a:lnTo>
                    <a:pt x="63" y="54"/>
                  </a:lnTo>
                  <a:lnTo>
                    <a:pt x="56" y="59"/>
                  </a:lnTo>
                  <a:lnTo>
                    <a:pt x="39" y="68"/>
                  </a:lnTo>
                  <a:lnTo>
                    <a:pt x="22" y="74"/>
                  </a:lnTo>
                  <a:lnTo>
                    <a:pt x="15" y="77"/>
                  </a:lnTo>
                  <a:lnTo>
                    <a:pt x="10" y="77"/>
                  </a:lnTo>
                  <a:lnTo>
                    <a:pt x="5" y="77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2" y="71"/>
                  </a:lnTo>
                  <a:lnTo>
                    <a:pt x="5" y="68"/>
                  </a:lnTo>
                  <a:lnTo>
                    <a:pt x="7" y="65"/>
                  </a:lnTo>
                  <a:lnTo>
                    <a:pt x="12" y="62"/>
                  </a:lnTo>
                  <a:lnTo>
                    <a:pt x="17" y="59"/>
                  </a:lnTo>
                  <a:lnTo>
                    <a:pt x="27" y="51"/>
                  </a:lnTo>
                  <a:lnTo>
                    <a:pt x="36" y="45"/>
                  </a:lnTo>
                  <a:lnTo>
                    <a:pt x="44" y="39"/>
                  </a:lnTo>
                  <a:lnTo>
                    <a:pt x="51" y="36"/>
                  </a:lnTo>
                  <a:lnTo>
                    <a:pt x="53" y="30"/>
                  </a:lnTo>
                  <a:lnTo>
                    <a:pt x="58" y="27"/>
                  </a:lnTo>
                  <a:lnTo>
                    <a:pt x="60" y="24"/>
                  </a:lnTo>
                  <a:lnTo>
                    <a:pt x="63" y="18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63" y="12"/>
                  </a:lnTo>
                  <a:lnTo>
                    <a:pt x="60" y="9"/>
                  </a:lnTo>
                  <a:lnTo>
                    <a:pt x="60" y="9"/>
                  </a:lnTo>
                  <a:lnTo>
                    <a:pt x="60" y="6"/>
                  </a:lnTo>
                  <a:lnTo>
                    <a:pt x="63" y="6"/>
                  </a:lnTo>
                  <a:lnTo>
                    <a:pt x="65" y="3"/>
                  </a:lnTo>
                  <a:lnTo>
                    <a:pt x="68" y="0"/>
                  </a:lnTo>
                  <a:lnTo>
                    <a:pt x="73" y="0"/>
                  </a:lnTo>
                  <a:lnTo>
                    <a:pt x="77" y="0"/>
                  </a:lnTo>
                  <a:lnTo>
                    <a:pt x="82" y="3"/>
                  </a:lnTo>
                  <a:lnTo>
                    <a:pt x="90" y="3"/>
                  </a:lnTo>
                  <a:lnTo>
                    <a:pt x="94" y="6"/>
                  </a:lnTo>
                  <a:lnTo>
                    <a:pt x="99" y="9"/>
                  </a:lnTo>
                  <a:lnTo>
                    <a:pt x="102" y="9"/>
                  </a:lnTo>
                  <a:lnTo>
                    <a:pt x="102" y="9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Freeform 316">
              <a:extLst>
                <a:ext uri="{FF2B5EF4-FFF2-40B4-BE49-F238E27FC236}">
                  <a16:creationId xmlns:a16="http://schemas.microsoft.com/office/drawing/2014/main" id="{21D0691D-3218-4D44-8760-633F85B89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9174" y="2207154"/>
              <a:ext cx="447862" cy="167205"/>
            </a:xfrm>
            <a:custGeom>
              <a:avLst/>
              <a:gdLst>
                <a:gd name="T0" fmla="*/ 116 w 118"/>
                <a:gd name="T1" fmla="*/ 15 h 24"/>
                <a:gd name="T2" fmla="*/ 116 w 118"/>
                <a:gd name="T3" fmla="*/ 15 h 24"/>
                <a:gd name="T4" fmla="*/ 113 w 118"/>
                <a:gd name="T5" fmla="*/ 15 h 24"/>
                <a:gd name="T6" fmla="*/ 109 w 118"/>
                <a:gd name="T7" fmla="*/ 15 h 24"/>
                <a:gd name="T8" fmla="*/ 104 w 118"/>
                <a:gd name="T9" fmla="*/ 18 h 24"/>
                <a:gd name="T10" fmla="*/ 99 w 118"/>
                <a:gd name="T11" fmla="*/ 18 h 24"/>
                <a:gd name="T12" fmla="*/ 92 w 118"/>
                <a:gd name="T13" fmla="*/ 18 h 24"/>
                <a:gd name="T14" fmla="*/ 84 w 118"/>
                <a:gd name="T15" fmla="*/ 18 h 24"/>
                <a:gd name="T16" fmla="*/ 75 w 118"/>
                <a:gd name="T17" fmla="*/ 21 h 24"/>
                <a:gd name="T18" fmla="*/ 65 w 118"/>
                <a:gd name="T19" fmla="*/ 21 h 24"/>
                <a:gd name="T20" fmla="*/ 55 w 118"/>
                <a:gd name="T21" fmla="*/ 21 h 24"/>
                <a:gd name="T22" fmla="*/ 48 w 118"/>
                <a:gd name="T23" fmla="*/ 21 h 24"/>
                <a:gd name="T24" fmla="*/ 43 w 118"/>
                <a:gd name="T25" fmla="*/ 21 h 24"/>
                <a:gd name="T26" fmla="*/ 36 w 118"/>
                <a:gd name="T27" fmla="*/ 24 h 24"/>
                <a:gd name="T28" fmla="*/ 31 w 118"/>
                <a:gd name="T29" fmla="*/ 24 h 24"/>
                <a:gd name="T30" fmla="*/ 29 w 118"/>
                <a:gd name="T31" fmla="*/ 24 h 24"/>
                <a:gd name="T32" fmla="*/ 24 w 118"/>
                <a:gd name="T33" fmla="*/ 24 h 24"/>
                <a:gd name="T34" fmla="*/ 17 w 118"/>
                <a:gd name="T35" fmla="*/ 24 h 24"/>
                <a:gd name="T36" fmla="*/ 12 w 118"/>
                <a:gd name="T37" fmla="*/ 21 h 24"/>
                <a:gd name="T38" fmla="*/ 5 w 118"/>
                <a:gd name="T39" fmla="*/ 15 h 24"/>
                <a:gd name="T40" fmla="*/ 0 w 118"/>
                <a:gd name="T41" fmla="*/ 12 h 24"/>
                <a:gd name="T42" fmla="*/ 17 w 118"/>
                <a:gd name="T43" fmla="*/ 9 h 24"/>
                <a:gd name="T44" fmla="*/ 34 w 118"/>
                <a:gd name="T45" fmla="*/ 6 h 24"/>
                <a:gd name="T46" fmla="*/ 48 w 118"/>
                <a:gd name="T47" fmla="*/ 3 h 24"/>
                <a:gd name="T48" fmla="*/ 60 w 118"/>
                <a:gd name="T49" fmla="*/ 3 h 24"/>
                <a:gd name="T50" fmla="*/ 72 w 118"/>
                <a:gd name="T51" fmla="*/ 0 h 24"/>
                <a:gd name="T52" fmla="*/ 80 w 118"/>
                <a:gd name="T53" fmla="*/ 0 h 24"/>
                <a:gd name="T54" fmla="*/ 87 w 118"/>
                <a:gd name="T55" fmla="*/ 0 h 24"/>
                <a:gd name="T56" fmla="*/ 92 w 118"/>
                <a:gd name="T57" fmla="*/ 0 h 24"/>
                <a:gd name="T58" fmla="*/ 101 w 118"/>
                <a:gd name="T59" fmla="*/ 0 h 24"/>
                <a:gd name="T60" fmla="*/ 106 w 118"/>
                <a:gd name="T61" fmla="*/ 0 h 24"/>
                <a:gd name="T62" fmla="*/ 111 w 118"/>
                <a:gd name="T63" fmla="*/ 3 h 24"/>
                <a:gd name="T64" fmla="*/ 116 w 118"/>
                <a:gd name="T65" fmla="*/ 6 h 24"/>
                <a:gd name="T66" fmla="*/ 116 w 118"/>
                <a:gd name="T67" fmla="*/ 9 h 24"/>
                <a:gd name="T68" fmla="*/ 118 w 118"/>
                <a:gd name="T69" fmla="*/ 9 h 24"/>
                <a:gd name="T70" fmla="*/ 118 w 118"/>
                <a:gd name="T71" fmla="*/ 12 h 24"/>
                <a:gd name="T72" fmla="*/ 116 w 118"/>
                <a:gd name="T73" fmla="*/ 15 h 24"/>
                <a:gd name="T74" fmla="*/ 116 w 118"/>
                <a:gd name="T75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8" h="24">
                  <a:moveTo>
                    <a:pt x="116" y="15"/>
                  </a:moveTo>
                  <a:lnTo>
                    <a:pt x="116" y="15"/>
                  </a:lnTo>
                  <a:lnTo>
                    <a:pt x="113" y="15"/>
                  </a:lnTo>
                  <a:lnTo>
                    <a:pt x="109" y="15"/>
                  </a:lnTo>
                  <a:lnTo>
                    <a:pt x="104" y="18"/>
                  </a:lnTo>
                  <a:lnTo>
                    <a:pt x="99" y="18"/>
                  </a:lnTo>
                  <a:lnTo>
                    <a:pt x="92" y="18"/>
                  </a:lnTo>
                  <a:lnTo>
                    <a:pt x="84" y="18"/>
                  </a:lnTo>
                  <a:lnTo>
                    <a:pt x="75" y="21"/>
                  </a:lnTo>
                  <a:lnTo>
                    <a:pt x="65" y="21"/>
                  </a:lnTo>
                  <a:lnTo>
                    <a:pt x="55" y="21"/>
                  </a:lnTo>
                  <a:lnTo>
                    <a:pt x="48" y="21"/>
                  </a:lnTo>
                  <a:lnTo>
                    <a:pt x="43" y="21"/>
                  </a:lnTo>
                  <a:lnTo>
                    <a:pt x="36" y="24"/>
                  </a:lnTo>
                  <a:lnTo>
                    <a:pt x="31" y="24"/>
                  </a:lnTo>
                  <a:lnTo>
                    <a:pt x="29" y="24"/>
                  </a:lnTo>
                  <a:lnTo>
                    <a:pt x="24" y="24"/>
                  </a:lnTo>
                  <a:lnTo>
                    <a:pt x="17" y="24"/>
                  </a:lnTo>
                  <a:lnTo>
                    <a:pt x="12" y="21"/>
                  </a:lnTo>
                  <a:lnTo>
                    <a:pt x="5" y="15"/>
                  </a:lnTo>
                  <a:lnTo>
                    <a:pt x="0" y="12"/>
                  </a:lnTo>
                  <a:lnTo>
                    <a:pt x="17" y="9"/>
                  </a:lnTo>
                  <a:lnTo>
                    <a:pt x="34" y="6"/>
                  </a:lnTo>
                  <a:lnTo>
                    <a:pt x="48" y="3"/>
                  </a:lnTo>
                  <a:lnTo>
                    <a:pt x="60" y="3"/>
                  </a:lnTo>
                  <a:lnTo>
                    <a:pt x="72" y="0"/>
                  </a:lnTo>
                  <a:lnTo>
                    <a:pt x="80" y="0"/>
                  </a:lnTo>
                  <a:lnTo>
                    <a:pt x="87" y="0"/>
                  </a:lnTo>
                  <a:lnTo>
                    <a:pt x="92" y="0"/>
                  </a:lnTo>
                  <a:lnTo>
                    <a:pt x="101" y="0"/>
                  </a:lnTo>
                  <a:lnTo>
                    <a:pt x="106" y="0"/>
                  </a:lnTo>
                  <a:lnTo>
                    <a:pt x="111" y="3"/>
                  </a:lnTo>
                  <a:lnTo>
                    <a:pt x="116" y="6"/>
                  </a:lnTo>
                  <a:lnTo>
                    <a:pt x="116" y="9"/>
                  </a:lnTo>
                  <a:lnTo>
                    <a:pt x="118" y="9"/>
                  </a:lnTo>
                  <a:lnTo>
                    <a:pt x="118" y="12"/>
                  </a:lnTo>
                  <a:lnTo>
                    <a:pt x="116" y="15"/>
                  </a:lnTo>
                  <a:lnTo>
                    <a:pt x="116" y="15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Freeform 317">
              <a:extLst>
                <a:ext uri="{FF2B5EF4-FFF2-40B4-BE49-F238E27FC236}">
                  <a16:creationId xmlns:a16="http://schemas.microsoft.com/office/drawing/2014/main" id="{9DEE01B0-0994-4C02-A67E-CB3CC939B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448" y="2437058"/>
              <a:ext cx="231523" cy="202041"/>
            </a:xfrm>
            <a:custGeom>
              <a:avLst/>
              <a:gdLst>
                <a:gd name="T0" fmla="*/ 0 w 61"/>
                <a:gd name="T1" fmla="*/ 3 h 29"/>
                <a:gd name="T2" fmla="*/ 12 w 61"/>
                <a:gd name="T3" fmla="*/ 0 h 29"/>
                <a:gd name="T4" fmla="*/ 22 w 61"/>
                <a:gd name="T5" fmla="*/ 0 h 29"/>
                <a:gd name="T6" fmla="*/ 32 w 61"/>
                <a:gd name="T7" fmla="*/ 0 h 29"/>
                <a:gd name="T8" fmla="*/ 39 w 61"/>
                <a:gd name="T9" fmla="*/ 3 h 29"/>
                <a:gd name="T10" fmla="*/ 49 w 61"/>
                <a:gd name="T11" fmla="*/ 5 h 29"/>
                <a:gd name="T12" fmla="*/ 53 w 61"/>
                <a:gd name="T13" fmla="*/ 5 h 29"/>
                <a:gd name="T14" fmla="*/ 58 w 61"/>
                <a:gd name="T15" fmla="*/ 8 h 29"/>
                <a:gd name="T16" fmla="*/ 61 w 61"/>
                <a:gd name="T17" fmla="*/ 11 h 29"/>
                <a:gd name="T18" fmla="*/ 61 w 61"/>
                <a:gd name="T19" fmla="*/ 14 h 29"/>
                <a:gd name="T20" fmla="*/ 61 w 61"/>
                <a:gd name="T21" fmla="*/ 17 h 29"/>
                <a:gd name="T22" fmla="*/ 61 w 61"/>
                <a:gd name="T23" fmla="*/ 20 h 29"/>
                <a:gd name="T24" fmla="*/ 58 w 61"/>
                <a:gd name="T25" fmla="*/ 23 h 29"/>
                <a:gd name="T26" fmla="*/ 53 w 61"/>
                <a:gd name="T27" fmla="*/ 26 h 29"/>
                <a:gd name="T28" fmla="*/ 51 w 61"/>
                <a:gd name="T29" fmla="*/ 29 h 29"/>
                <a:gd name="T30" fmla="*/ 49 w 61"/>
                <a:gd name="T31" fmla="*/ 29 h 29"/>
                <a:gd name="T32" fmla="*/ 46 w 61"/>
                <a:gd name="T33" fmla="*/ 29 h 29"/>
                <a:gd name="T34" fmla="*/ 41 w 61"/>
                <a:gd name="T35" fmla="*/ 29 h 29"/>
                <a:gd name="T36" fmla="*/ 37 w 61"/>
                <a:gd name="T37" fmla="*/ 26 h 29"/>
                <a:gd name="T38" fmla="*/ 29 w 61"/>
                <a:gd name="T39" fmla="*/ 23 h 29"/>
                <a:gd name="T40" fmla="*/ 22 w 61"/>
                <a:gd name="T41" fmla="*/ 20 h 29"/>
                <a:gd name="T42" fmla="*/ 17 w 61"/>
                <a:gd name="T43" fmla="*/ 17 h 29"/>
                <a:gd name="T44" fmla="*/ 12 w 61"/>
                <a:gd name="T45" fmla="*/ 14 h 29"/>
                <a:gd name="T46" fmla="*/ 7 w 61"/>
                <a:gd name="T47" fmla="*/ 8 h 29"/>
                <a:gd name="T48" fmla="*/ 3 w 61"/>
                <a:gd name="T49" fmla="*/ 5 h 29"/>
                <a:gd name="T50" fmla="*/ 0 w 61"/>
                <a:gd name="T51" fmla="*/ 3 h 29"/>
                <a:gd name="T52" fmla="*/ 0 w 61"/>
                <a:gd name="T53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1" h="29">
                  <a:moveTo>
                    <a:pt x="0" y="3"/>
                  </a:moveTo>
                  <a:lnTo>
                    <a:pt x="12" y="0"/>
                  </a:lnTo>
                  <a:lnTo>
                    <a:pt x="22" y="0"/>
                  </a:lnTo>
                  <a:lnTo>
                    <a:pt x="32" y="0"/>
                  </a:lnTo>
                  <a:lnTo>
                    <a:pt x="39" y="3"/>
                  </a:lnTo>
                  <a:lnTo>
                    <a:pt x="49" y="5"/>
                  </a:lnTo>
                  <a:lnTo>
                    <a:pt x="53" y="5"/>
                  </a:lnTo>
                  <a:lnTo>
                    <a:pt x="58" y="8"/>
                  </a:lnTo>
                  <a:lnTo>
                    <a:pt x="61" y="11"/>
                  </a:lnTo>
                  <a:lnTo>
                    <a:pt x="61" y="14"/>
                  </a:lnTo>
                  <a:lnTo>
                    <a:pt x="61" y="17"/>
                  </a:lnTo>
                  <a:lnTo>
                    <a:pt x="61" y="20"/>
                  </a:lnTo>
                  <a:lnTo>
                    <a:pt x="58" y="23"/>
                  </a:lnTo>
                  <a:lnTo>
                    <a:pt x="53" y="26"/>
                  </a:lnTo>
                  <a:lnTo>
                    <a:pt x="51" y="29"/>
                  </a:lnTo>
                  <a:lnTo>
                    <a:pt x="49" y="29"/>
                  </a:lnTo>
                  <a:lnTo>
                    <a:pt x="46" y="29"/>
                  </a:lnTo>
                  <a:lnTo>
                    <a:pt x="41" y="29"/>
                  </a:lnTo>
                  <a:lnTo>
                    <a:pt x="37" y="26"/>
                  </a:lnTo>
                  <a:lnTo>
                    <a:pt x="29" y="23"/>
                  </a:lnTo>
                  <a:lnTo>
                    <a:pt x="22" y="20"/>
                  </a:lnTo>
                  <a:lnTo>
                    <a:pt x="17" y="17"/>
                  </a:lnTo>
                  <a:lnTo>
                    <a:pt x="12" y="14"/>
                  </a:lnTo>
                  <a:lnTo>
                    <a:pt x="7" y="8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Freeform 318">
              <a:extLst>
                <a:ext uri="{FF2B5EF4-FFF2-40B4-BE49-F238E27FC236}">
                  <a16:creationId xmlns:a16="http://schemas.microsoft.com/office/drawing/2014/main" id="{72C2B301-D1E8-4206-B84D-11ADE0496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9174" y="2416160"/>
              <a:ext cx="227727" cy="222940"/>
            </a:xfrm>
            <a:custGeom>
              <a:avLst/>
              <a:gdLst>
                <a:gd name="T0" fmla="*/ 58 w 60"/>
                <a:gd name="T1" fmla="*/ 23 h 32"/>
                <a:gd name="T2" fmla="*/ 55 w 60"/>
                <a:gd name="T3" fmla="*/ 26 h 32"/>
                <a:gd name="T4" fmla="*/ 53 w 60"/>
                <a:gd name="T5" fmla="*/ 29 h 32"/>
                <a:gd name="T6" fmla="*/ 51 w 60"/>
                <a:gd name="T7" fmla="*/ 32 h 32"/>
                <a:gd name="T8" fmla="*/ 48 w 60"/>
                <a:gd name="T9" fmla="*/ 32 h 32"/>
                <a:gd name="T10" fmla="*/ 46 w 60"/>
                <a:gd name="T11" fmla="*/ 32 h 32"/>
                <a:gd name="T12" fmla="*/ 43 w 60"/>
                <a:gd name="T13" fmla="*/ 29 h 32"/>
                <a:gd name="T14" fmla="*/ 38 w 60"/>
                <a:gd name="T15" fmla="*/ 29 h 32"/>
                <a:gd name="T16" fmla="*/ 31 w 60"/>
                <a:gd name="T17" fmla="*/ 26 h 32"/>
                <a:gd name="T18" fmla="*/ 24 w 60"/>
                <a:gd name="T19" fmla="*/ 23 h 32"/>
                <a:gd name="T20" fmla="*/ 17 w 60"/>
                <a:gd name="T21" fmla="*/ 17 h 32"/>
                <a:gd name="T22" fmla="*/ 9 w 60"/>
                <a:gd name="T23" fmla="*/ 11 h 32"/>
                <a:gd name="T24" fmla="*/ 0 w 60"/>
                <a:gd name="T25" fmla="*/ 6 h 32"/>
                <a:gd name="T26" fmla="*/ 5 w 60"/>
                <a:gd name="T27" fmla="*/ 3 h 32"/>
                <a:gd name="T28" fmla="*/ 9 w 60"/>
                <a:gd name="T29" fmla="*/ 3 h 32"/>
                <a:gd name="T30" fmla="*/ 17 w 60"/>
                <a:gd name="T31" fmla="*/ 0 h 32"/>
                <a:gd name="T32" fmla="*/ 26 w 60"/>
                <a:gd name="T33" fmla="*/ 0 h 32"/>
                <a:gd name="T34" fmla="*/ 34 w 60"/>
                <a:gd name="T35" fmla="*/ 3 h 32"/>
                <a:gd name="T36" fmla="*/ 41 w 60"/>
                <a:gd name="T37" fmla="*/ 6 h 32"/>
                <a:gd name="T38" fmla="*/ 48 w 60"/>
                <a:gd name="T39" fmla="*/ 8 h 32"/>
                <a:gd name="T40" fmla="*/ 53 w 60"/>
                <a:gd name="T41" fmla="*/ 11 h 32"/>
                <a:gd name="T42" fmla="*/ 58 w 60"/>
                <a:gd name="T43" fmla="*/ 14 h 32"/>
                <a:gd name="T44" fmla="*/ 60 w 60"/>
                <a:gd name="T45" fmla="*/ 17 h 32"/>
                <a:gd name="T46" fmla="*/ 60 w 60"/>
                <a:gd name="T47" fmla="*/ 20 h 32"/>
                <a:gd name="T48" fmla="*/ 58 w 60"/>
                <a:gd name="T49" fmla="*/ 23 h 32"/>
                <a:gd name="T50" fmla="*/ 58 w 60"/>
                <a:gd name="T51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32">
                  <a:moveTo>
                    <a:pt x="58" y="23"/>
                  </a:moveTo>
                  <a:lnTo>
                    <a:pt x="55" y="26"/>
                  </a:lnTo>
                  <a:lnTo>
                    <a:pt x="53" y="29"/>
                  </a:lnTo>
                  <a:lnTo>
                    <a:pt x="51" y="32"/>
                  </a:lnTo>
                  <a:lnTo>
                    <a:pt x="48" y="32"/>
                  </a:lnTo>
                  <a:lnTo>
                    <a:pt x="46" y="32"/>
                  </a:lnTo>
                  <a:lnTo>
                    <a:pt x="43" y="29"/>
                  </a:lnTo>
                  <a:lnTo>
                    <a:pt x="38" y="29"/>
                  </a:lnTo>
                  <a:lnTo>
                    <a:pt x="31" y="26"/>
                  </a:lnTo>
                  <a:lnTo>
                    <a:pt x="24" y="23"/>
                  </a:lnTo>
                  <a:lnTo>
                    <a:pt x="17" y="17"/>
                  </a:lnTo>
                  <a:lnTo>
                    <a:pt x="9" y="11"/>
                  </a:lnTo>
                  <a:lnTo>
                    <a:pt x="0" y="6"/>
                  </a:lnTo>
                  <a:lnTo>
                    <a:pt x="5" y="3"/>
                  </a:lnTo>
                  <a:lnTo>
                    <a:pt x="9" y="3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34" y="3"/>
                  </a:lnTo>
                  <a:lnTo>
                    <a:pt x="41" y="6"/>
                  </a:lnTo>
                  <a:lnTo>
                    <a:pt x="48" y="8"/>
                  </a:lnTo>
                  <a:lnTo>
                    <a:pt x="53" y="11"/>
                  </a:lnTo>
                  <a:lnTo>
                    <a:pt x="58" y="14"/>
                  </a:lnTo>
                  <a:lnTo>
                    <a:pt x="60" y="17"/>
                  </a:lnTo>
                  <a:lnTo>
                    <a:pt x="60" y="20"/>
                  </a:lnTo>
                  <a:lnTo>
                    <a:pt x="58" y="23"/>
                  </a:lnTo>
                  <a:lnTo>
                    <a:pt x="58" y="23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Freeform 322">
              <a:extLst>
                <a:ext uri="{FF2B5EF4-FFF2-40B4-BE49-F238E27FC236}">
                  <a16:creationId xmlns:a16="http://schemas.microsoft.com/office/drawing/2014/main" id="{6E8B7C7F-3C7D-444B-83F7-BC795282B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6222" y="2081751"/>
              <a:ext cx="497204" cy="578251"/>
            </a:xfrm>
            <a:custGeom>
              <a:avLst/>
              <a:gdLst>
                <a:gd name="T0" fmla="*/ 121 w 131"/>
                <a:gd name="T1" fmla="*/ 6 h 83"/>
                <a:gd name="T2" fmla="*/ 123 w 131"/>
                <a:gd name="T3" fmla="*/ 9 h 83"/>
                <a:gd name="T4" fmla="*/ 126 w 131"/>
                <a:gd name="T5" fmla="*/ 9 h 83"/>
                <a:gd name="T6" fmla="*/ 128 w 131"/>
                <a:gd name="T7" fmla="*/ 12 h 83"/>
                <a:gd name="T8" fmla="*/ 131 w 131"/>
                <a:gd name="T9" fmla="*/ 15 h 83"/>
                <a:gd name="T10" fmla="*/ 128 w 131"/>
                <a:gd name="T11" fmla="*/ 15 h 83"/>
                <a:gd name="T12" fmla="*/ 128 w 131"/>
                <a:gd name="T13" fmla="*/ 18 h 83"/>
                <a:gd name="T14" fmla="*/ 126 w 131"/>
                <a:gd name="T15" fmla="*/ 21 h 83"/>
                <a:gd name="T16" fmla="*/ 123 w 131"/>
                <a:gd name="T17" fmla="*/ 24 h 83"/>
                <a:gd name="T18" fmla="*/ 119 w 131"/>
                <a:gd name="T19" fmla="*/ 30 h 83"/>
                <a:gd name="T20" fmla="*/ 109 w 131"/>
                <a:gd name="T21" fmla="*/ 36 h 83"/>
                <a:gd name="T22" fmla="*/ 99 w 131"/>
                <a:gd name="T23" fmla="*/ 42 h 83"/>
                <a:gd name="T24" fmla="*/ 89 w 131"/>
                <a:gd name="T25" fmla="*/ 51 h 83"/>
                <a:gd name="T26" fmla="*/ 80 w 131"/>
                <a:gd name="T27" fmla="*/ 54 h 83"/>
                <a:gd name="T28" fmla="*/ 73 w 131"/>
                <a:gd name="T29" fmla="*/ 59 h 83"/>
                <a:gd name="T30" fmla="*/ 63 w 131"/>
                <a:gd name="T31" fmla="*/ 62 h 83"/>
                <a:gd name="T32" fmla="*/ 53 w 131"/>
                <a:gd name="T33" fmla="*/ 68 h 83"/>
                <a:gd name="T34" fmla="*/ 41 w 131"/>
                <a:gd name="T35" fmla="*/ 71 h 83"/>
                <a:gd name="T36" fmla="*/ 29 w 131"/>
                <a:gd name="T37" fmla="*/ 77 h 83"/>
                <a:gd name="T38" fmla="*/ 19 w 131"/>
                <a:gd name="T39" fmla="*/ 80 h 83"/>
                <a:gd name="T40" fmla="*/ 15 w 131"/>
                <a:gd name="T41" fmla="*/ 83 h 83"/>
                <a:gd name="T42" fmla="*/ 10 w 131"/>
                <a:gd name="T43" fmla="*/ 83 h 83"/>
                <a:gd name="T44" fmla="*/ 7 w 131"/>
                <a:gd name="T45" fmla="*/ 83 h 83"/>
                <a:gd name="T46" fmla="*/ 5 w 131"/>
                <a:gd name="T47" fmla="*/ 83 h 83"/>
                <a:gd name="T48" fmla="*/ 2 w 131"/>
                <a:gd name="T49" fmla="*/ 83 h 83"/>
                <a:gd name="T50" fmla="*/ 0 w 131"/>
                <a:gd name="T51" fmla="*/ 83 h 83"/>
                <a:gd name="T52" fmla="*/ 0 w 131"/>
                <a:gd name="T53" fmla="*/ 83 h 83"/>
                <a:gd name="T54" fmla="*/ 0 w 131"/>
                <a:gd name="T55" fmla="*/ 80 h 83"/>
                <a:gd name="T56" fmla="*/ 2 w 131"/>
                <a:gd name="T57" fmla="*/ 77 h 83"/>
                <a:gd name="T58" fmla="*/ 2 w 131"/>
                <a:gd name="T59" fmla="*/ 77 h 83"/>
                <a:gd name="T60" fmla="*/ 7 w 131"/>
                <a:gd name="T61" fmla="*/ 74 h 83"/>
                <a:gd name="T62" fmla="*/ 12 w 131"/>
                <a:gd name="T63" fmla="*/ 71 h 83"/>
                <a:gd name="T64" fmla="*/ 17 w 131"/>
                <a:gd name="T65" fmla="*/ 68 h 83"/>
                <a:gd name="T66" fmla="*/ 22 w 131"/>
                <a:gd name="T67" fmla="*/ 65 h 83"/>
                <a:gd name="T68" fmla="*/ 34 w 131"/>
                <a:gd name="T69" fmla="*/ 56 h 83"/>
                <a:gd name="T70" fmla="*/ 46 w 131"/>
                <a:gd name="T71" fmla="*/ 51 h 83"/>
                <a:gd name="T72" fmla="*/ 53 w 131"/>
                <a:gd name="T73" fmla="*/ 45 h 83"/>
                <a:gd name="T74" fmla="*/ 60 w 131"/>
                <a:gd name="T75" fmla="*/ 39 h 83"/>
                <a:gd name="T76" fmla="*/ 68 w 131"/>
                <a:gd name="T77" fmla="*/ 33 h 83"/>
                <a:gd name="T78" fmla="*/ 73 w 131"/>
                <a:gd name="T79" fmla="*/ 27 h 83"/>
                <a:gd name="T80" fmla="*/ 77 w 131"/>
                <a:gd name="T81" fmla="*/ 24 h 83"/>
                <a:gd name="T82" fmla="*/ 82 w 131"/>
                <a:gd name="T83" fmla="*/ 21 h 83"/>
                <a:gd name="T84" fmla="*/ 85 w 131"/>
                <a:gd name="T85" fmla="*/ 18 h 83"/>
                <a:gd name="T86" fmla="*/ 85 w 131"/>
                <a:gd name="T87" fmla="*/ 15 h 83"/>
                <a:gd name="T88" fmla="*/ 85 w 131"/>
                <a:gd name="T89" fmla="*/ 12 h 83"/>
                <a:gd name="T90" fmla="*/ 82 w 131"/>
                <a:gd name="T91" fmla="*/ 9 h 83"/>
                <a:gd name="T92" fmla="*/ 82 w 131"/>
                <a:gd name="T93" fmla="*/ 9 h 83"/>
                <a:gd name="T94" fmla="*/ 82 w 131"/>
                <a:gd name="T95" fmla="*/ 6 h 83"/>
                <a:gd name="T96" fmla="*/ 82 w 131"/>
                <a:gd name="T97" fmla="*/ 6 h 83"/>
                <a:gd name="T98" fmla="*/ 85 w 131"/>
                <a:gd name="T99" fmla="*/ 3 h 83"/>
                <a:gd name="T100" fmla="*/ 87 w 131"/>
                <a:gd name="T101" fmla="*/ 3 h 83"/>
                <a:gd name="T102" fmla="*/ 89 w 131"/>
                <a:gd name="T103" fmla="*/ 0 h 83"/>
                <a:gd name="T104" fmla="*/ 94 w 131"/>
                <a:gd name="T105" fmla="*/ 0 h 83"/>
                <a:gd name="T106" fmla="*/ 99 w 131"/>
                <a:gd name="T107" fmla="*/ 0 h 83"/>
                <a:gd name="T108" fmla="*/ 111 w 131"/>
                <a:gd name="T109" fmla="*/ 3 h 83"/>
                <a:gd name="T110" fmla="*/ 121 w 131"/>
                <a:gd name="T111" fmla="*/ 6 h 83"/>
                <a:gd name="T112" fmla="*/ 121 w 131"/>
                <a:gd name="T113" fmla="*/ 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1" h="83">
                  <a:moveTo>
                    <a:pt x="121" y="6"/>
                  </a:moveTo>
                  <a:lnTo>
                    <a:pt x="123" y="9"/>
                  </a:lnTo>
                  <a:lnTo>
                    <a:pt x="126" y="9"/>
                  </a:lnTo>
                  <a:lnTo>
                    <a:pt x="128" y="12"/>
                  </a:lnTo>
                  <a:lnTo>
                    <a:pt x="131" y="15"/>
                  </a:lnTo>
                  <a:lnTo>
                    <a:pt x="128" y="15"/>
                  </a:lnTo>
                  <a:lnTo>
                    <a:pt x="128" y="18"/>
                  </a:lnTo>
                  <a:lnTo>
                    <a:pt x="126" y="21"/>
                  </a:lnTo>
                  <a:lnTo>
                    <a:pt x="123" y="24"/>
                  </a:lnTo>
                  <a:lnTo>
                    <a:pt x="119" y="30"/>
                  </a:lnTo>
                  <a:lnTo>
                    <a:pt x="109" y="36"/>
                  </a:lnTo>
                  <a:lnTo>
                    <a:pt x="99" y="42"/>
                  </a:lnTo>
                  <a:lnTo>
                    <a:pt x="89" y="51"/>
                  </a:lnTo>
                  <a:lnTo>
                    <a:pt x="80" y="54"/>
                  </a:lnTo>
                  <a:lnTo>
                    <a:pt x="73" y="59"/>
                  </a:lnTo>
                  <a:lnTo>
                    <a:pt x="63" y="62"/>
                  </a:lnTo>
                  <a:lnTo>
                    <a:pt x="53" y="68"/>
                  </a:lnTo>
                  <a:lnTo>
                    <a:pt x="41" y="71"/>
                  </a:lnTo>
                  <a:lnTo>
                    <a:pt x="29" y="77"/>
                  </a:lnTo>
                  <a:lnTo>
                    <a:pt x="19" y="80"/>
                  </a:lnTo>
                  <a:lnTo>
                    <a:pt x="15" y="83"/>
                  </a:lnTo>
                  <a:lnTo>
                    <a:pt x="10" y="83"/>
                  </a:lnTo>
                  <a:lnTo>
                    <a:pt x="7" y="83"/>
                  </a:lnTo>
                  <a:lnTo>
                    <a:pt x="5" y="83"/>
                  </a:lnTo>
                  <a:lnTo>
                    <a:pt x="2" y="83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0" y="80"/>
                  </a:lnTo>
                  <a:lnTo>
                    <a:pt x="2" y="77"/>
                  </a:lnTo>
                  <a:lnTo>
                    <a:pt x="2" y="77"/>
                  </a:lnTo>
                  <a:lnTo>
                    <a:pt x="7" y="74"/>
                  </a:lnTo>
                  <a:lnTo>
                    <a:pt x="12" y="71"/>
                  </a:lnTo>
                  <a:lnTo>
                    <a:pt x="17" y="68"/>
                  </a:lnTo>
                  <a:lnTo>
                    <a:pt x="22" y="65"/>
                  </a:lnTo>
                  <a:lnTo>
                    <a:pt x="34" y="56"/>
                  </a:lnTo>
                  <a:lnTo>
                    <a:pt x="46" y="51"/>
                  </a:lnTo>
                  <a:lnTo>
                    <a:pt x="53" y="45"/>
                  </a:lnTo>
                  <a:lnTo>
                    <a:pt x="60" y="39"/>
                  </a:lnTo>
                  <a:lnTo>
                    <a:pt x="68" y="33"/>
                  </a:lnTo>
                  <a:lnTo>
                    <a:pt x="73" y="27"/>
                  </a:lnTo>
                  <a:lnTo>
                    <a:pt x="77" y="24"/>
                  </a:lnTo>
                  <a:lnTo>
                    <a:pt x="82" y="21"/>
                  </a:lnTo>
                  <a:lnTo>
                    <a:pt x="85" y="18"/>
                  </a:lnTo>
                  <a:lnTo>
                    <a:pt x="85" y="15"/>
                  </a:lnTo>
                  <a:lnTo>
                    <a:pt x="85" y="12"/>
                  </a:lnTo>
                  <a:lnTo>
                    <a:pt x="82" y="9"/>
                  </a:lnTo>
                  <a:lnTo>
                    <a:pt x="82" y="9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5" y="3"/>
                  </a:lnTo>
                  <a:lnTo>
                    <a:pt x="87" y="3"/>
                  </a:lnTo>
                  <a:lnTo>
                    <a:pt x="89" y="0"/>
                  </a:lnTo>
                  <a:lnTo>
                    <a:pt x="94" y="0"/>
                  </a:lnTo>
                  <a:lnTo>
                    <a:pt x="99" y="0"/>
                  </a:lnTo>
                  <a:lnTo>
                    <a:pt x="111" y="3"/>
                  </a:lnTo>
                  <a:lnTo>
                    <a:pt x="121" y="6"/>
                  </a:lnTo>
                  <a:lnTo>
                    <a:pt x="121" y="6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CB8AB1F0-3C14-4239-8B16-D1C711E46EE4}"/>
              </a:ext>
            </a:extLst>
          </p:cNvPr>
          <p:cNvGrpSpPr/>
          <p:nvPr/>
        </p:nvGrpSpPr>
        <p:grpSpPr>
          <a:xfrm>
            <a:off x="5413876" y="2589058"/>
            <a:ext cx="1537886" cy="1131378"/>
            <a:chOff x="3868268" y="2597298"/>
            <a:chExt cx="1537886" cy="1131378"/>
          </a:xfrm>
          <a:solidFill>
            <a:srgbClr val="00B050"/>
          </a:solidFill>
        </p:grpSpPr>
        <p:sp>
          <p:nvSpPr>
            <p:cNvPr id="37" name="Freeform 319">
              <a:extLst>
                <a:ext uri="{FF2B5EF4-FFF2-40B4-BE49-F238E27FC236}">
                  <a16:creationId xmlns:a16="http://schemas.microsoft.com/office/drawing/2014/main" id="{BC8EFDA1-C23B-4E8B-8966-CEEDFD1CD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312" y="2597298"/>
              <a:ext cx="622452" cy="250807"/>
            </a:xfrm>
            <a:custGeom>
              <a:avLst/>
              <a:gdLst>
                <a:gd name="T0" fmla="*/ 109 w 164"/>
                <a:gd name="T1" fmla="*/ 30 h 36"/>
                <a:gd name="T2" fmla="*/ 96 w 164"/>
                <a:gd name="T3" fmla="*/ 33 h 36"/>
                <a:gd name="T4" fmla="*/ 84 w 164"/>
                <a:gd name="T5" fmla="*/ 33 h 36"/>
                <a:gd name="T6" fmla="*/ 72 w 164"/>
                <a:gd name="T7" fmla="*/ 33 h 36"/>
                <a:gd name="T8" fmla="*/ 63 w 164"/>
                <a:gd name="T9" fmla="*/ 36 h 36"/>
                <a:gd name="T10" fmla="*/ 53 w 164"/>
                <a:gd name="T11" fmla="*/ 36 h 36"/>
                <a:gd name="T12" fmla="*/ 43 w 164"/>
                <a:gd name="T13" fmla="*/ 36 h 36"/>
                <a:gd name="T14" fmla="*/ 36 w 164"/>
                <a:gd name="T15" fmla="*/ 36 h 36"/>
                <a:gd name="T16" fmla="*/ 29 w 164"/>
                <a:gd name="T17" fmla="*/ 36 h 36"/>
                <a:gd name="T18" fmla="*/ 21 w 164"/>
                <a:gd name="T19" fmla="*/ 36 h 36"/>
                <a:gd name="T20" fmla="*/ 14 w 164"/>
                <a:gd name="T21" fmla="*/ 36 h 36"/>
                <a:gd name="T22" fmla="*/ 9 w 164"/>
                <a:gd name="T23" fmla="*/ 36 h 36"/>
                <a:gd name="T24" fmla="*/ 7 w 164"/>
                <a:gd name="T25" fmla="*/ 36 h 36"/>
                <a:gd name="T26" fmla="*/ 2 w 164"/>
                <a:gd name="T27" fmla="*/ 33 h 36"/>
                <a:gd name="T28" fmla="*/ 0 w 164"/>
                <a:gd name="T29" fmla="*/ 33 h 36"/>
                <a:gd name="T30" fmla="*/ 0 w 164"/>
                <a:gd name="T31" fmla="*/ 33 h 36"/>
                <a:gd name="T32" fmla="*/ 0 w 164"/>
                <a:gd name="T33" fmla="*/ 30 h 36"/>
                <a:gd name="T34" fmla="*/ 0 w 164"/>
                <a:gd name="T35" fmla="*/ 30 h 36"/>
                <a:gd name="T36" fmla="*/ 2 w 164"/>
                <a:gd name="T37" fmla="*/ 30 h 36"/>
                <a:gd name="T38" fmla="*/ 5 w 164"/>
                <a:gd name="T39" fmla="*/ 27 h 36"/>
                <a:gd name="T40" fmla="*/ 9 w 164"/>
                <a:gd name="T41" fmla="*/ 27 h 36"/>
                <a:gd name="T42" fmla="*/ 14 w 164"/>
                <a:gd name="T43" fmla="*/ 27 h 36"/>
                <a:gd name="T44" fmla="*/ 21 w 164"/>
                <a:gd name="T45" fmla="*/ 24 h 36"/>
                <a:gd name="T46" fmla="*/ 29 w 164"/>
                <a:gd name="T47" fmla="*/ 24 h 36"/>
                <a:gd name="T48" fmla="*/ 38 w 164"/>
                <a:gd name="T49" fmla="*/ 24 h 36"/>
                <a:gd name="T50" fmla="*/ 58 w 164"/>
                <a:gd name="T51" fmla="*/ 21 h 36"/>
                <a:gd name="T52" fmla="*/ 75 w 164"/>
                <a:gd name="T53" fmla="*/ 18 h 36"/>
                <a:gd name="T54" fmla="*/ 89 w 164"/>
                <a:gd name="T55" fmla="*/ 15 h 36"/>
                <a:gd name="T56" fmla="*/ 101 w 164"/>
                <a:gd name="T57" fmla="*/ 15 h 36"/>
                <a:gd name="T58" fmla="*/ 106 w 164"/>
                <a:gd name="T59" fmla="*/ 12 h 36"/>
                <a:gd name="T60" fmla="*/ 111 w 164"/>
                <a:gd name="T61" fmla="*/ 12 h 36"/>
                <a:gd name="T62" fmla="*/ 116 w 164"/>
                <a:gd name="T63" fmla="*/ 9 h 36"/>
                <a:gd name="T64" fmla="*/ 118 w 164"/>
                <a:gd name="T65" fmla="*/ 9 h 36"/>
                <a:gd name="T66" fmla="*/ 121 w 164"/>
                <a:gd name="T67" fmla="*/ 9 h 36"/>
                <a:gd name="T68" fmla="*/ 123 w 164"/>
                <a:gd name="T69" fmla="*/ 6 h 36"/>
                <a:gd name="T70" fmla="*/ 123 w 164"/>
                <a:gd name="T71" fmla="*/ 6 h 36"/>
                <a:gd name="T72" fmla="*/ 123 w 164"/>
                <a:gd name="T73" fmla="*/ 3 h 36"/>
                <a:gd name="T74" fmla="*/ 125 w 164"/>
                <a:gd name="T75" fmla="*/ 3 h 36"/>
                <a:gd name="T76" fmla="*/ 125 w 164"/>
                <a:gd name="T77" fmla="*/ 0 h 36"/>
                <a:gd name="T78" fmla="*/ 130 w 164"/>
                <a:gd name="T79" fmla="*/ 0 h 36"/>
                <a:gd name="T80" fmla="*/ 133 w 164"/>
                <a:gd name="T81" fmla="*/ 0 h 36"/>
                <a:gd name="T82" fmla="*/ 138 w 164"/>
                <a:gd name="T83" fmla="*/ 0 h 36"/>
                <a:gd name="T84" fmla="*/ 142 w 164"/>
                <a:gd name="T85" fmla="*/ 3 h 36"/>
                <a:gd name="T86" fmla="*/ 147 w 164"/>
                <a:gd name="T87" fmla="*/ 3 h 36"/>
                <a:gd name="T88" fmla="*/ 154 w 164"/>
                <a:gd name="T89" fmla="*/ 6 h 36"/>
                <a:gd name="T90" fmla="*/ 159 w 164"/>
                <a:gd name="T91" fmla="*/ 12 h 36"/>
                <a:gd name="T92" fmla="*/ 164 w 164"/>
                <a:gd name="T93" fmla="*/ 15 h 36"/>
                <a:gd name="T94" fmla="*/ 164 w 164"/>
                <a:gd name="T95" fmla="*/ 18 h 36"/>
                <a:gd name="T96" fmla="*/ 164 w 164"/>
                <a:gd name="T97" fmla="*/ 21 h 36"/>
                <a:gd name="T98" fmla="*/ 164 w 164"/>
                <a:gd name="T99" fmla="*/ 21 h 36"/>
                <a:gd name="T100" fmla="*/ 159 w 164"/>
                <a:gd name="T101" fmla="*/ 24 h 36"/>
                <a:gd name="T102" fmla="*/ 154 w 164"/>
                <a:gd name="T103" fmla="*/ 24 h 36"/>
                <a:gd name="T104" fmla="*/ 150 w 164"/>
                <a:gd name="T105" fmla="*/ 27 h 36"/>
                <a:gd name="T106" fmla="*/ 142 w 164"/>
                <a:gd name="T107" fmla="*/ 27 h 36"/>
                <a:gd name="T108" fmla="*/ 133 w 164"/>
                <a:gd name="T109" fmla="*/ 30 h 36"/>
                <a:gd name="T110" fmla="*/ 121 w 164"/>
                <a:gd name="T111" fmla="*/ 30 h 36"/>
                <a:gd name="T112" fmla="*/ 109 w 164"/>
                <a:gd name="T113" fmla="*/ 30 h 36"/>
                <a:gd name="T114" fmla="*/ 109 w 164"/>
                <a:gd name="T115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4" h="36">
                  <a:moveTo>
                    <a:pt x="109" y="30"/>
                  </a:moveTo>
                  <a:lnTo>
                    <a:pt x="96" y="33"/>
                  </a:lnTo>
                  <a:lnTo>
                    <a:pt x="84" y="33"/>
                  </a:lnTo>
                  <a:lnTo>
                    <a:pt x="72" y="33"/>
                  </a:lnTo>
                  <a:lnTo>
                    <a:pt x="63" y="36"/>
                  </a:lnTo>
                  <a:lnTo>
                    <a:pt x="53" y="36"/>
                  </a:lnTo>
                  <a:lnTo>
                    <a:pt x="43" y="36"/>
                  </a:lnTo>
                  <a:lnTo>
                    <a:pt x="36" y="36"/>
                  </a:lnTo>
                  <a:lnTo>
                    <a:pt x="29" y="36"/>
                  </a:lnTo>
                  <a:lnTo>
                    <a:pt x="21" y="36"/>
                  </a:lnTo>
                  <a:lnTo>
                    <a:pt x="14" y="36"/>
                  </a:lnTo>
                  <a:lnTo>
                    <a:pt x="9" y="36"/>
                  </a:lnTo>
                  <a:lnTo>
                    <a:pt x="7" y="36"/>
                  </a:lnTo>
                  <a:lnTo>
                    <a:pt x="2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5" y="27"/>
                  </a:lnTo>
                  <a:lnTo>
                    <a:pt x="9" y="27"/>
                  </a:lnTo>
                  <a:lnTo>
                    <a:pt x="14" y="27"/>
                  </a:lnTo>
                  <a:lnTo>
                    <a:pt x="21" y="24"/>
                  </a:lnTo>
                  <a:lnTo>
                    <a:pt x="29" y="24"/>
                  </a:lnTo>
                  <a:lnTo>
                    <a:pt x="38" y="24"/>
                  </a:lnTo>
                  <a:lnTo>
                    <a:pt x="58" y="21"/>
                  </a:lnTo>
                  <a:lnTo>
                    <a:pt x="75" y="18"/>
                  </a:lnTo>
                  <a:lnTo>
                    <a:pt x="89" y="15"/>
                  </a:lnTo>
                  <a:lnTo>
                    <a:pt x="101" y="15"/>
                  </a:lnTo>
                  <a:lnTo>
                    <a:pt x="106" y="12"/>
                  </a:lnTo>
                  <a:lnTo>
                    <a:pt x="111" y="12"/>
                  </a:lnTo>
                  <a:lnTo>
                    <a:pt x="116" y="9"/>
                  </a:lnTo>
                  <a:lnTo>
                    <a:pt x="118" y="9"/>
                  </a:lnTo>
                  <a:lnTo>
                    <a:pt x="121" y="9"/>
                  </a:lnTo>
                  <a:lnTo>
                    <a:pt x="123" y="6"/>
                  </a:lnTo>
                  <a:lnTo>
                    <a:pt x="123" y="6"/>
                  </a:lnTo>
                  <a:lnTo>
                    <a:pt x="123" y="3"/>
                  </a:lnTo>
                  <a:lnTo>
                    <a:pt x="125" y="3"/>
                  </a:lnTo>
                  <a:lnTo>
                    <a:pt x="125" y="0"/>
                  </a:lnTo>
                  <a:lnTo>
                    <a:pt x="130" y="0"/>
                  </a:lnTo>
                  <a:lnTo>
                    <a:pt x="133" y="0"/>
                  </a:lnTo>
                  <a:lnTo>
                    <a:pt x="138" y="0"/>
                  </a:lnTo>
                  <a:lnTo>
                    <a:pt x="142" y="3"/>
                  </a:lnTo>
                  <a:lnTo>
                    <a:pt x="147" y="3"/>
                  </a:lnTo>
                  <a:lnTo>
                    <a:pt x="154" y="6"/>
                  </a:lnTo>
                  <a:lnTo>
                    <a:pt x="159" y="12"/>
                  </a:lnTo>
                  <a:lnTo>
                    <a:pt x="164" y="15"/>
                  </a:lnTo>
                  <a:lnTo>
                    <a:pt x="164" y="18"/>
                  </a:lnTo>
                  <a:lnTo>
                    <a:pt x="164" y="21"/>
                  </a:lnTo>
                  <a:lnTo>
                    <a:pt x="164" y="21"/>
                  </a:lnTo>
                  <a:lnTo>
                    <a:pt x="159" y="24"/>
                  </a:lnTo>
                  <a:lnTo>
                    <a:pt x="154" y="24"/>
                  </a:lnTo>
                  <a:lnTo>
                    <a:pt x="150" y="27"/>
                  </a:lnTo>
                  <a:lnTo>
                    <a:pt x="142" y="27"/>
                  </a:lnTo>
                  <a:lnTo>
                    <a:pt x="133" y="30"/>
                  </a:lnTo>
                  <a:lnTo>
                    <a:pt x="121" y="30"/>
                  </a:lnTo>
                  <a:lnTo>
                    <a:pt x="109" y="30"/>
                  </a:lnTo>
                  <a:lnTo>
                    <a:pt x="109" y="30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Freeform 320">
              <a:extLst>
                <a:ext uri="{FF2B5EF4-FFF2-40B4-BE49-F238E27FC236}">
                  <a16:creationId xmlns:a16="http://schemas.microsoft.com/office/drawing/2014/main" id="{7FEEE124-792E-4F84-9085-61AC1AE1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4177" y="2903840"/>
              <a:ext cx="1119657" cy="250807"/>
            </a:xfrm>
            <a:custGeom>
              <a:avLst/>
              <a:gdLst>
                <a:gd name="T0" fmla="*/ 205 w 295"/>
                <a:gd name="T1" fmla="*/ 3 h 36"/>
                <a:gd name="T2" fmla="*/ 225 w 295"/>
                <a:gd name="T3" fmla="*/ 3 h 36"/>
                <a:gd name="T4" fmla="*/ 242 w 295"/>
                <a:gd name="T5" fmla="*/ 0 h 36"/>
                <a:gd name="T6" fmla="*/ 254 w 295"/>
                <a:gd name="T7" fmla="*/ 0 h 36"/>
                <a:gd name="T8" fmla="*/ 271 w 295"/>
                <a:gd name="T9" fmla="*/ 0 h 36"/>
                <a:gd name="T10" fmla="*/ 283 w 295"/>
                <a:gd name="T11" fmla="*/ 3 h 36"/>
                <a:gd name="T12" fmla="*/ 292 w 295"/>
                <a:gd name="T13" fmla="*/ 9 h 36"/>
                <a:gd name="T14" fmla="*/ 295 w 295"/>
                <a:gd name="T15" fmla="*/ 12 h 36"/>
                <a:gd name="T16" fmla="*/ 292 w 295"/>
                <a:gd name="T17" fmla="*/ 15 h 36"/>
                <a:gd name="T18" fmla="*/ 283 w 295"/>
                <a:gd name="T19" fmla="*/ 18 h 36"/>
                <a:gd name="T20" fmla="*/ 271 w 295"/>
                <a:gd name="T21" fmla="*/ 18 h 36"/>
                <a:gd name="T22" fmla="*/ 251 w 295"/>
                <a:gd name="T23" fmla="*/ 21 h 36"/>
                <a:gd name="T24" fmla="*/ 215 w 295"/>
                <a:gd name="T25" fmla="*/ 21 h 36"/>
                <a:gd name="T26" fmla="*/ 186 w 295"/>
                <a:gd name="T27" fmla="*/ 24 h 36"/>
                <a:gd name="T28" fmla="*/ 171 w 295"/>
                <a:gd name="T29" fmla="*/ 24 h 36"/>
                <a:gd name="T30" fmla="*/ 152 w 295"/>
                <a:gd name="T31" fmla="*/ 27 h 36"/>
                <a:gd name="T32" fmla="*/ 128 w 295"/>
                <a:gd name="T33" fmla="*/ 30 h 36"/>
                <a:gd name="T34" fmla="*/ 99 w 295"/>
                <a:gd name="T35" fmla="*/ 33 h 36"/>
                <a:gd name="T36" fmla="*/ 70 w 295"/>
                <a:gd name="T37" fmla="*/ 36 h 36"/>
                <a:gd name="T38" fmla="*/ 50 w 295"/>
                <a:gd name="T39" fmla="*/ 36 h 36"/>
                <a:gd name="T40" fmla="*/ 36 w 295"/>
                <a:gd name="T41" fmla="*/ 36 h 36"/>
                <a:gd name="T42" fmla="*/ 29 w 295"/>
                <a:gd name="T43" fmla="*/ 36 h 36"/>
                <a:gd name="T44" fmla="*/ 17 w 295"/>
                <a:gd name="T45" fmla="*/ 33 h 36"/>
                <a:gd name="T46" fmla="*/ 7 w 295"/>
                <a:gd name="T47" fmla="*/ 30 h 36"/>
                <a:gd name="T48" fmla="*/ 0 w 295"/>
                <a:gd name="T49" fmla="*/ 27 h 36"/>
                <a:gd name="T50" fmla="*/ 0 w 295"/>
                <a:gd name="T51" fmla="*/ 24 h 36"/>
                <a:gd name="T52" fmla="*/ 5 w 295"/>
                <a:gd name="T53" fmla="*/ 21 h 36"/>
                <a:gd name="T54" fmla="*/ 12 w 295"/>
                <a:gd name="T55" fmla="*/ 21 h 36"/>
                <a:gd name="T56" fmla="*/ 24 w 295"/>
                <a:gd name="T57" fmla="*/ 21 h 36"/>
                <a:gd name="T58" fmla="*/ 43 w 295"/>
                <a:gd name="T59" fmla="*/ 18 h 36"/>
                <a:gd name="T60" fmla="*/ 70 w 295"/>
                <a:gd name="T61" fmla="*/ 18 h 36"/>
                <a:gd name="T62" fmla="*/ 101 w 295"/>
                <a:gd name="T63" fmla="*/ 15 h 36"/>
                <a:gd name="T64" fmla="*/ 130 w 295"/>
                <a:gd name="T65" fmla="*/ 12 h 36"/>
                <a:gd name="T66" fmla="*/ 159 w 295"/>
                <a:gd name="T67" fmla="*/ 9 h 36"/>
                <a:gd name="T68" fmla="*/ 183 w 295"/>
                <a:gd name="T69" fmla="*/ 6 h 36"/>
                <a:gd name="T70" fmla="*/ 196 w 295"/>
                <a:gd name="T71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5" h="36">
                  <a:moveTo>
                    <a:pt x="196" y="6"/>
                  </a:moveTo>
                  <a:lnTo>
                    <a:pt x="205" y="3"/>
                  </a:lnTo>
                  <a:lnTo>
                    <a:pt x="217" y="3"/>
                  </a:lnTo>
                  <a:lnTo>
                    <a:pt x="225" y="3"/>
                  </a:lnTo>
                  <a:lnTo>
                    <a:pt x="234" y="0"/>
                  </a:lnTo>
                  <a:lnTo>
                    <a:pt x="242" y="0"/>
                  </a:lnTo>
                  <a:lnTo>
                    <a:pt x="246" y="0"/>
                  </a:lnTo>
                  <a:lnTo>
                    <a:pt x="254" y="0"/>
                  </a:lnTo>
                  <a:lnTo>
                    <a:pt x="258" y="0"/>
                  </a:lnTo>
                  <a:lnTo>
                    <a:pt x="271" y="0"/>
                  </a:lnTo>
                  <a:lnTo>
                    <a:pt x="278" y="3"/>
                  </a:lnTo>
                  <a:lnTo>
                    <a:pt x="283" y="3"/>
                  </a:lnTo>
                  <a:lnTo>
                    <a:pt x="287" y="6"/>
                  </a:lnTo>
                  <a:lnTo>
                    <a:pt x="292" y="9"/>
                  </a:lnTo>
                  <a:lnTo>
                    <a:pt x="292" y="12"/>
                  </a:lnTo>
                  <a:lnTo>
                    <a:pt x="295" y="12"/>
                  </a:lnTo>
                  <a:lnTo>
                    <a:pt x="292" y="15"/>
                  </a:lnTo>
                  <a:lnTo>
                    <a:pt x="292" y="15"/>
                  </a:lnTo>
                  <a:lnTo>
                    <a:pt x="287" y="18"/>
                  </a:lnTo>
                  <a:lnTo>
                    <a:pt x="283" y="18"/>
                  </a:lnTo>
                  <a:lnTo>
                    <a:pt x="278" y="18"/>
                  </a:lnTo>
                  <a:lnTo>
                    <a:pt x="271" y="18"/>
                  </a:lnTo>
                  <a:lnTo>
                    <a:pt x="261" y="18"/>
                  </a:lnTo>
                  <a:lnTo>
                    <a:pt x="251" y="21"/>
                  </a:lnTo>
                  <a:lnTo>
                    <a:pt x="232" y="21"/>
                  </a:lnTo>
                  <a:lnTo>
                    <a:pt x="215" y="21"/>
                  </a:lnTo>
                  <a:lnTo>
                    <a:pt x="198" y="21"/>
                  </a:lnTo>
                  <a:lnTo>
                    <a:pt x="186" y="24"/>
                  </a:lnTo>
                  <a:lnTo>
                    <a:pt x="179" y="24"/>
                  </a:lnTo>
                  <a:lnTo>
                    <a:pt x="171" y="24"/>
                  </a:lnTo>
                  <a:lnTo>
                    <a:pt x="162" y="24"/>
                  </a:lnTo>
                  <a:lnTo>
                    <a:pt x="152" y="27"/>
                  </a:lnTo>
                  <a:lnTo>
                    <a:pt x="140" y="27"/>
                  </a:lnTo>
                  <a:lnTo>
                    <a:pt x="128" y="30"/>
                  </a:lnTo>
                  <a:lnTo>
                    <a:pt x="113" y="30"/>
                  </a:lnTo>
                  <a:lnTo>
                    <a:pt x="99" y="33"/>
                  </a:lnTo>
                  <a:lnTo>
                    <a:pt x="84" y="33"/>
                  </a:lnTo>
                  <a:lnTo>
                    <a:pt x="70" y="36"/>
                  </a:lnTo>
                  <a:lnTo>
                    <a:pt x="60" y="36"/>
                  </a:lnTo>
                  <a:lnTo>
                    <a:pt x="50" y="36"/>
                  </a:lnTo>
                  <a:lnTo>
                    <a:pt x="41" y="36"/>
                  </a:lnTo>
                  <a:lnTo>
                    <a:pt x="36" y="36"/>
                  </a:lnTo>
                  <a:lnTo>
                    <a:pt x="31" y="36"/>
                  </a:lnTo>
                  <a:lnTo>
                    <a:pt x="29" y="36"/>
                  </a:lnTo>
                  <a:lnTo>
                    <a:pt x="21" y="36"/>
                  </a:lnTo>
                  <a:lnTo>
                    <a:pt x="17" y="33"/>
                  </a:lnTo>
                  <a:lnTo>
                    <a:pt x="12" y="33"/>
                  </a:lnTo>
                  <a:lnTo>
                    <a:pt x="7" y="30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1"/>
                  </a:lnTo>
                  <a:lnTo>
                    <a:pt x="5" y="21"/>
                  </a:lnTo>
                  <a:lnTo>
                    <a:pt x="9" y="21"/>
                  </a:lnTo>
                  <a:lnTo>
                    <a:pt x="12" y="21"/>
                  </a:lnTo>
                  <a:lnTo>
                    <a:pt x="17" y="21"/>
                  </a:lnTo>
                  <a:lnTo>
                    <a:pt x="24" y="21"/>
                  </a:lnTo>
                  <a:lnTo>
                    <a:pt x="31" y="18"/>
                  </a:lnTo>
                  <a:lnTo>
                    <a:pt x="43" y="18"/>
                  </a:lnTo>
                  <a:lnTo>
                    <a:pt x="55" y="18"/>
                  </a:lnTo>
                  <a:lnTo>
                    <a:pt x="70" y="18"/>
                  </a:lnTo>
                  <a:lnTo>
                    <a:pt x="84" y="15"/>
                  </a:lnTo>
                  <a:lnTo>
                    <a:pt x="101" y="15"/>
                  </a:lnTo>
                  <a:lnTo>
                    <a:pt x="116" y="12"/>
                  </a:lnTo>
                  <a:lnTo>
                    <a:pt x="130" y="12"/>
                  </a:lnTo>
                  <a:lnTo>
                    <a:pt x="145" y="9"/>
                  </a:lnTo>
                  <a:lnTo>
                    <a:pt x="159" y="9"/>
                  </a:lnTo>
                  <a:lnTo>
                    <a:pt x="171" y="6"/>
                  </a:lnTo>
                  <a:lnTo>
                    <a:pt x="183" y="6"/>
                  </a:lnTo>
                  <a:lnTo>
                    <a:pt x="196" y="6"/>
                  </a:lnTo>
                  <a:lnTo>
                    <a:pt x="196" y="6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Freeform 321">
              <a:extLst>
                <a:ext uri="{FF2B5EF4-FFF2-40B4-BE49-F238E27FC236}">
                  <a16:creationId xmlns:a16="http://schemas.microsoft.com/office/drawing/2014/main" id="{5020AE56-91F5-4076-B7A7-81616CB79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7952" y="3045924"/>
              <a:ext cx="998202" cy="682752"/>
            </a:xfrm>
            <a:custGeom>
              <a:avLst/>
              <a:gdLst>
                <a:gd name="T0" fmla="*/ 150 w 263"/>
                <a:gd name="T1" fmla="*/ 95 h 98"/>
                <a:gd name="T2" fmla="*/ 147 w 263"/>
                <a:gd name="T3" fmla="*/ 95 h 98"/>
                <a:gd name="T4" fmla="*/ 142 w 263"/>
                <a:gd name="T5" fmla="*/ 92 h 98"/>
                <a:gd name="T6" fmla="*/ 140 w 263"/>
                <a:gd name="T7" fmla="*/ 92 h 98"/>
                <a:gd name="T8" fmla="*/ 133 w 263"/>
                <a:gd name="T9" fmla="*/ 89 h 98"/>
                <a:gd name="T10" fmla="*/ 128 w 263"/>
                <a:gd name="T11" fmla="*/ 86 h 98"/>
                <a:gd name="T12" fmla="*/ 121 w 263"/>
                <a:gd name="T13" fmla="*/ 83 h 98"/>
                <a:gd name="T14" fmla="*/ 113 w 263"/>
                <a:gd name="T15" fmla="*/ 77 h 98"/>
                <a:gd name="T16" fmla="*/ 104 w 263"/>
                <a:gd name="T17" fmla="*/ 74 h 98"/>
                <a:gd name="T18" fmla="*/ 94 w 263"/>
                <a:gd name="T19" fmla="*/ 68 h 98"/>
                <a:gd name="T20" fmla="*/ 82 w 263"/>
                <a:gd name="T21" fmla="*/ 62 h 98"/>
                <a:gd name="T22" fmla="*/ 70 w 263"/>
                <a:gd name="T23" fmla="*/ 53 h 98"/>
                <a:gd name="T24" fmla="*/ 58 w 263"/>
                <a:gd name="T25" fmla="*/ 47 h 98"/>
                <a:gd name="T26" fmla="*/ 46 w 263"/>
                <a:gd name="T27" fmla="*/ 39 h 98"/>
                <a:gd name="T28" fmla="*/ 31 w 263"/>
                <a:gd name="T29" fmla="*/ 30 h 98"/>
                <a:gd name="T30" fmla="*/ 14 w 263"/>
                <a:gd name="T31" fmla="*/ 21 h 98"/>
                <a:gd name="T32" fmla="*/ 0 w 263"/>
                <a:gd name="T33" fmla="*/ 9 h 98"/>
                <a:gd name="T34" fmla="*/ 7 w 263"/>
                <a:gd name="T35" fmla="*/ 0 h 98"/>
                <a:gd name="T36" fmla="*/ 26 w 263"/>
                <a:gd name="T37" fmla="*/ 9 h 98"/>
                <a:gd name="T38" fmla="*/ 43 w 263"/>
                <a:gd name="T39" fmla="*/ 18 h 98"/>
                <a:gd name="T40" fmla="*/ 58 w 263"/>
                <a:gd name="T41" fmla="*/ 24 h 98"/>
                <a:gd name="T42" fmla="*/ 75 w 263"/>
                <a:gd name="T43" fmla="*/ 33 h 98"/>
                <a:gd name="T44" fmla="*/ 87 w 263"/>
                <a:gd name="T45" fmla="*/ 39 h 98"/>
                <a:gd name="T46" fmla="*/ 101 w 263"/>
                <a:gd name="T47" fmla="*/ 41 h 98"/>
                <a:gd name="T48" fmla="*/ 113 w 263"/>
                <a:gd name="T49" fmla="*/ 47 h 98"/>
                <a:gd name="T50" fmla="*/ 123 w 263"/>
                <a:gd name="T51" fmla="*/ 50 h 98"/>
                <a:gd name="T52" fmla="*/ 145 w 263"/>
                <a:gd name="T53" fmla="*/ 59 h 98"/>
                <a:gd name="T54" fmla="*/ 166 w 263"/>
                <a:gd name="T55" fmla="*/ 65 h 98"/>
                <a:gd name="T56" fmla="*/ 191 w 263"/>
                <a:gd name="T57" fmla="*/ 71 h 98"/>
                <a:gd name="T58" fmla="*/ 215 w 263"/>
                <a:gd name="T59" fmla="*/ 74 h 98"/>
                <a:gd name="T60" fmla="*/ 225 w 263"/>
                <a:gd name="T61" fmla="*/ 77 h 98"/>
                <a:gd name="T62" fmla="*/ 237 w 263"/>
                <a:gd name="T63" fmla="*/ 77 h 98"/>
                <a:gd name="T64" fmla="*/ 244 w 263"/>
                <a:gd name="T65" fmla="*/ 80 h 98"/>
                <a:gd name="T66" fmla="*/ 251 w 263"/>
                <a:gd name="T67" fmla="*/ 83 h 98"/>
                <a:gd name="T68" fmla="*/ 256 w 263"/>
                <a:gd name="T69" fmla="*/ 83 h 98"/>
                <a:gd name="T70" fmla="*/ 261 w 263"/>
                <a:gd name="T71" fmla="*/ 86 h 98"/>
                <a:gd name="T72" fmla="*/ 263 w 263"/>
                <a:gd name="T73" fmla="*/ 86 h 98"/>
                <a:gd name="T74" fmla="*/ 263 w 263"/>
                <a:gd name="T75" fmla="*/ 89 h 98"/>
                <a:gd name="T76" fmla="*/ 263 w 263"/>
                <a:gd name="T77" fmla="*/ 89 h 98"/>
                <a:gd name="T78" fmla="*/ 261 w 263"/>
                <a:gd name="T79" fmla="*/ 89 h 98"/>
                <a:gd name="T80" fmla="*/ 258 w 263"/>
                <a:gd name="T81" fmla="*/ 92 h 98"/>
                <a:gd name="T82" fmla="*/ 256 w 263"/>
                <a:gd name="T83" fmla="*/ 92 h 98"/>
                <a:gd name="T84" fmla="*/ 254 w 263"/>
                <a:gd name="T85" fmla="*/ 92 h 98"/>
                <a:gd name="T86" fmla="*/ 249 w 263"/>
                <a:gd name="T87" fmla="*/ 92 h 98"/>
                <a:gd name="T88" fmla="*/ 241 w 263"/>
                <a:gd name="T89" fmla="*/ 92 h 98"/>
                <a:gd name="T90" fmla="*/ 237 w 263"/>
                <a:gd name="T91" fmla="*/ 95 h 98"/>
                <a:gd name="T92" fmla="*/ 222 w 263"/>
                <a:gd name="T93" fmla="*/ 95 h 98"/>
                <a:gd name="T94" fmla="*/ 208 w 263"/>
                <a:gd name="T95" fmla="*/ 95 h 98"/>
                <a:gd name="T96" fmla="*/ 195 w 263"/>
                <a:gd name="T97" fmla="*/ 95 h 98"/>
                <a:gd name="T98" fmla="*/ 186 w 263"/>
                <a:gd name="T99" fmla="*/ 95 h 98"/>
                <a:gd name="T100" fmla="*/ 176 w 263"/>
                <a:gd name="T101" fmla="*/ 98 h 98"/>
                <a:gd name="T102" fmla="*/ 166 w 263"/>
                <a:gd name="T103" fmla="*/ 95 h 98"/>
                <a:gd name="T104" fmla="*/ 157 w 263"/>
                <a:gd name="T105" fmla="*/ 95 h 98"/>
                <a:gd name="T106" fmla="*/ 150 w 263"/>
                <a:gd name="T107" fmla="*/ 95 h 98"/>
                <a:gd name="T108" fmla="*/ 150 w 263"/>
                <a:gd name="T109" fmla="*/ 9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3" h="98">
                  <a:moveTo>
                    <a:pt x="150" y="95"/>
                  </a:moveTo>
                  <a:lnTo>
                    <a:pt x="147" y="95"/>
                  </a:lnTo>
                  <a:lnTo>
                    <a:pt x="142" y="92"/>
                  </a:lnTo>
                  <a:lnTo>
                    <a:pt x="140" y="92"/>
                  </a:lnTo>
                  <a:lnTo>
                    <a:pt x="133" y="89"/>
                  </a:lnTo>
                  <a:lnTo>
                    <a:pt x="128" y="86"/>
                  </a:lnTo>
                  <a:lnTo>
                    <a:pt x="121" y="83"/>
                  </a:lnTo>
                  <a:lnTo>
                    <a:pt x="113" y="77"/>
                  </a:lnTo>
                  <a:lnTo>
                    <a:pt x="104" y="74"/>
                  </a:lnTo>
                  <a:lnTo>
                    <a:pt x="94" y="68"/>
                  </a:lnTo>
                  <a:lnTo>
                    <a:pt x="82" y="62"/>
                  </a:lnTo>
                  <a:lnTo>
                    <a:pt x="70" y="53"/>
                  </a:lnTo>
                  <a:lnTo>
                    <a:pt x="58" y="47"/>
                  </a:lnTo>
                  <a:lnTo>
                    <a:pt x="46" y="39"/>
                  </a:lnTo>
                  <a:lnTo>
                    <a:pt x="31" y="30"/>
                  </a:lnTo>
                  <a:lnTo>
                    <a:pt x="14" y="21"/>
                  </a:lnTo>
                  <a:lnTo>
                    <a:pt x="0" y="9"/>
                  </a:lnTo>
                  <a:lnTo>
                    <a:pt x="7" y="0"/>
                  </a:lnTo>
                  <a:lnTo>
                    <a:pt x="26" y="9"/>
                  </a:lnTo>
                  <a:lnTo>
                    <a:pt x="43" y="18"/>
                  </a:lnTo>
                  <a:lnTo>
                    <a:pt x="58" y="24"/>
                  </a:lnTo>
                  <a:lnTo>
                    <a:pt x="75" y="33"/>
                  </a:lnTo>
                  <a:lnTo>
                    <a:pt x="87" y="39"/>
                  </a:lnTo>
                  <a:lnTo>
                    <a:pt x="101" y="41"/>
                  </a:lnTo>
                  <a:lnTo>
                    <a:pt x="113" y="47"/>
                  </a:lnTo>
                  <a:lnTo>
                    <a:pt x="123" y="50"/>
                  </a:lnTo>
                  <a:lnTo>
                    <a:pt x="145" y="59"/>
                  </a:lnTo>
                  <a:lnTo>
                    <a:pt x="166" y="65"/>
                  </a:lnTo>
                  <a:lnTo>
                    <a:pt x="191" y="71"/>
                  </a:lnTo>
                  <a:lnTo>
                    <a:pt x="215" y="74"/>
                  </a:lnTo>
                  <a:lnTo>
                    <a:pt x="225" y="77"/>
                  </a:lnTo>
                  <a:lnTo>
                    <a:pt x="237" y="77"/>
                  </a:lnTo>
                  <a:lnTo>
                    <a:pt x="244" y="80"/>
                  </a:lnTo>
                  <a:lnTo>
                    <a:pt x="251" y="83"/>
                  </a:lnTo>
                  <a:lnTo>
                    <a:pt x="256" y="83"/>
                  </a:lnTo>
                  <a:lnTo>
                    <a:pt x="261" y="86"/>
                  </a:lnTo>
                  <a:lnTo>
                    <a:pt x="263" y="86"/>
                  </a:lnTo>
                  <a:lnTo>
                    <a:pt x="263" y="89"/>
                  </a:lnTo>
                  <a:lnTo>
                    <a:pt x="263" y="89"/>
                  </a:lnTo>
                  <a:lnTo>
                    <a:pt x="261" y="89"/>
                  </a:lnTo>
                  <a:lnTo>
                    <a:pt x="258" y="92"/>
                  </a:lnTo>
                  <a:lnTo>
                    <a:pt x="256" y="92"/>
                  </a:lnTo>
                  <a:lnTo>
                    <a:pt x="254" y="92"/>
                  </a:lnTo>
                  <a:lnTo>
                    <a:pt x="249" y="92"/>
                  </a:lnTo>
                  <a:lnTo>
                    <a:pt x="241" y="92"/>
                  </a:lnTo>
                  <a:lnTo>
                    <a:pt x="237" y="95"/>
                  </a:lnTo>
                  <a:lnTo>
                    <a:pt x="222" y="95"/>
                  </a:lnTo>
                  <a:lnTo>
                    <a:pt x="208" y="95"/>
                  </a:lnTo>
                  <a:lnTo>
                    <a:pt x="195" y="95"/>
                  </a:lnTo>
                  <a:lnTo>
                    <a:pt x="186" y="95"/>
                  </a:lnTo>
                  <a:lnTo>
                    <a:pt x="176" y="98"/>
                  </a:lnTo>
                  <a:lnTo>
                    <a:pt x="166" y="95"/>
                  </a:lnTo>
                  <a:lnTo>
                    <a:pt x="157" y="95"/>
                  </a:lnTo>
                  <a:lnTo>
                    <a:pt x="150" y="95"/>
                  </a:lnTo>
                  <a:lnTo>
                    <a:pt x="150" y="95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Freeform 323">
              <a:extLst>
                <a:ext uri="{FF2B5EF4-FFF2-40B4-BE49-F238E27FC236}">
                  <a16:creationId xmlns:a16="http://schemas.microsoft.com/office/drawing/2014/main" id="{5F98FF62-88A1-4697-9AEC-A3DA0FEE9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8268" y="2785401"/>
              <a:ext cx="614862" cy="842992"/>
            </a:xfrm>
            <a:custGeom>
              <a:avLst/>
              <a:gdLst>
                <a:gd name="T0" fmla="*/ 114 w 162"/>
                <a:gd name="T1" fmla="*/ 88 h 121"/>
                <a:gd name="T2" fmla="*/ 104 w 162"/>
                <a:gd name="T3" fmla="*/ 94 h 121"/>
                <a:gd name="T4" fmla="*/ 92 w 162"/>
                <a:gd name="T5" fmla="*/ 97 h 121"/>
                <a:gd name="T6" fmla="*/ 80 w 162"/>
                <a:gd name="T7" fmla="*/ 103 h 121"/>
                <a:gd name="T8" fmla="*/ 66 w 162"/>
                <a:gd name="T9" fmla="*/ 106 h 121"/>
                <a:gd name="T10" fmla="*/ 51 w 162"/>
                <a:gd name="T11" fmla="*/ 112 h 121"/>
                <a:gd name="T12" fmla="*/ 39 w 162"/>
                <a:gd name="T13" fmla="*/ 115 h 121"/>
                <a:gd name="T14" fmla="*/ 29 w 162"/>
                <a:gd name="T15" fmla="*/ 118 h 121"/>
                <a:gd name="T16" fmla="*/ 20 w 162"/>
                <a:gd name="T17" fmla="*/ 118 h 121"/>
                <a:gd name="T18" fmla="*/ 15 w 162"/>
                <a:gd name="T19" fmla="*/ 118 h 121"/>
                <a:gd name="T20" fmla="*/ 12 w 162"/>
                <a:gd name="T21" fmla="*/ 118 h 121"/>
                <a:gd name="T22" fmla="*/ 8 w 162"/>
                <a:gd name="T23" fmla="*/ 118 h 121"/>
                <a:gd name="T24" fmla="*/ 5 w 162"/>
                <a:gd name="T25" fmla="*/ 121 h 121"/>
                <a:gd name="T26" fmla="*/ 3 w 162"/>
                <a:gd name="T27" fmla="*/ 121 h 121"/>
                <a:gd name="T28" fmla="*/ 0 w 162"/>
                <a:gd name="T29" fmla="*/ 121 h 121"/>
                <a:gd name="T30" fmla="*/ 3 w 162"/>
                <a:gd name="T31" fmla="*/ 121 h 121"/>
                <a:gd name="T32" fmla="*/ 3 w 162"/>
                <a:gd name="T33" fmla="*/ 121 h 121"/>
                <a:gd name="T34" fmla="*/ 5 w 162"/>
                <a:gd name="T35" fmla="*/ 121 h 121"/>
                <a:gd name="T36" fmla="*/ 10 w 162"/>
                <a:gd name="T37" fmla="*/ 121 h 121"/>
                <a:gd name="T38" fmla="*/ 15 w 162"/>
                <a:gd name="T39" fmla="*/ 118 h 121"/>
                <a:gd name="T40" fmla="*/ 20 w 162"/>
                <a:gd name="T41" fmla="*/ 118 h 121"/>
                <a:gd name="T42" fmla="*/ 25 w 162"/>
                <a:gd name="T43" fmla="*/ 115 h 121"/>
                <a:gd name="T44" fmla="*/ 32 w 162"/>
                <a:gd name="T45" fmla="*/ 115 h 121"/>
                <a:gd name="T46" fmla="*/ 63 w 162"/>
                <a:gd name="T47" fmla="*/ 103 h 121"/>
                <a:gd name="T48" fmla="*/ 78 w 162"/>
                <a:gd name="T49" fmla="*/ 97 h 121"/>
                <a:gd name="T50" fmla="*/ 92 w 162"/>
                <a:gd name="T51" fmla="*/ 91 h 121"/>
                <a:gd name="T52" fmla="*/ 104 w 162"/>
                <a:gd name="T53" fmla="*/ 82 h 121"/>
                <a:gd name="T54" fmla="*/ 116 w 162"/>
                <a:gd name="T55" fmla="*/ 74 h 121"/>
                <a:gd name="T56" fmla="*/ 126 w 162"/>
                <a:gd name="T57" fmla="*/ 65 h 121"/>
                <a:gd name="T58" fmla="*/ 133 w 162"/>
                <a:gd name="T59" fmla="*/ 53 h 121"/>
                <a:gd name="T60" fmla="*/ 141 w 162"/>
                <a:gd name="T61" fmla="*/ 41 h 121"/>
                <a:gd name="T62" fmla="*/ 143 w 162"/>
                <a:gd name="T63" fmla="*/ 29 h 121"/>
                <a:gd name="T64" fmla="*/ 145 w 162"/>
                <a:gd name="T65" fmla="*/ 17 h 121"/>
                <a:gd name="T66" fmla="*/ 148 w 162"/>
                <a:gd name="T67" fmla="*/ 3 h 121"/>
                <a:gd name="T68" fmla="*/ 162 w 162"/>
                <a:gd name="T69" fmla="*/ 0 h 121"/>
                <a:gd name="T70" fmla="*/ 162 w 162"/>
                <a:gd name="T71" fmla="*/ 12 h 121"/>
                <a:gd name="T72" fmla="*/ 160 w 162"/>
                <a:gd name="T73" fmla="*/ 20 h 121"/>
                <a:gd name="T74" fmla="*/ 160 w 162"/>
                <a:gd name="T75" fmla="*/ 26 h 121"/>
                <a:gd name="T76" fmla="*/ 158 w 162"/>
                <a:gd name="T77" fmla="*/ 32 h 121"/>
                <a:gd name="T78" fmla="*/ 155 w 162"/>
                <a:gd name="T79" fmla="*/ 38 h 121"/>
                <a:gd name="T80" fmla="*/ 153 w 162"/>
                <a:gd name="T81" fmla="*/ 44 h 121"/>
                <a:gd name="T82" fmla="*/ 148 w 162"/>
                <a:gd name="T83" fmla="*/ 53 h 121"/>
                <a:gd name="T84" fmla="*/ 145 w 162"/>
                <a:gd name="T85" fmla="*/ 62 h 121"/>
                <a:gd name="T86" fmla="*/ 138 w 162"/>
                <a:gd name="T87" fmla="*/ 68 h 121"/>
                <a:gd name="T88" fmla="*/ 131 w 162"/>
                <a:gd name="T89" fmla="*/ 76 h 121"/>
                <a:gd name="T90" fmla="*/ 124 w 162"/>
                <a:gd name="T91" fmla="*/ 82 h 121"/>
                <a:gd name="T92" fmla="*/ 114 w 162"/>
                <a:gd name="T93" fmla="*/ 88 h 121"/>
                <a:gd name="T94" fmla="*/ 114 w 162"/>
                <a:gd name="T95" fmla="*/ 8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2" h="121">
                  <a:moveTo>
                    <a:pt x="114" y="88"/>
                  </a:moveTo>
                  <a:lnTo>
                    <a:pt x="104" y="94"/>
                  </a:lnTo>
                  <a:lnTo>
                    <a:pt x="92" y="97"/>
                  </a:lnTo>
                  <a:lnTo>
                    <a:pt x="80" y="103"/>
                  </a:lnTo>
                  <a:lnTo>
                    <a:pt x="66" y="106"/>
                  </a:lnTo>
                  <a:lnTo>
                    <a:pt x="51" y="112"/>
                  </a:lnTo>
                  <a:lnTo>
                    <a:pt x="39" y="115"/>
                  </a:lnTo>
                  <a:lnTo>
                    <a:pt x="29" y="118"/>
                  </a:lnTo>
                  <a:lnTo>
                    <a:pt x="20" y="118"/>
                  </a:lnTo>
                  <a:lnTo>
                    <a:pt x="15" y="118"/>
                  </a:lnTo>
                  <a:lnTo>
                    <a:pt x="12" y="118"/>
                  </a:lnTo>
                  <a:lnTo>
                    <a:pt x="8" y="118"/>
                  </a:lnTo>
                  <a:lnTo>
                    <a:pt x="5" y="121"/>
                  </a:lnTo>
                  <a:lnTo>
                    <a:pt x="3" y="121"/>
                  </a:lnTo>
                  <a:lnTo>
                    <a:pt x="0" y="121"/>
                  </a:lnTo>
                  <a:lnTo>
                    <a:pt x="3" y="121"/>
                  </a:lnTo>
                  <a:lnTo>
                    <a:pt x="3" y="121"/>
                  </a:lnTo>
                  <a:lnTo>
                    <a:pt x="5" y="121"/>
                  </a:lnTo>
                  <a:lnTo>
                    <a:pt x="10" y="121"/>
                  </a:lnTo>
                  <a:lnTo>
                    <a:pt x="15" y="118"/>
                  </a:lnTo>
                  <a:lnTo>
                    <a:pt x="20" y="118"/>
                  </a:lnTo>
                  <a:lnTo>
                    <a:pt x="25" y="115"/>
                  </a:lnTo>
                  <a:lnTo>
                    <a:pt x="32" y="115"/>
                  </a:lnTo>
                  <a:lnTo>
                    <a:pt x="63" y="103"/>
                  </a:lnTo>
                  <a:lnTo>
                    <a:pt x="78" y="97"/>
                  </a:lnTo>
                  <a:lnTo>
                    <a:pt x="92" y="91"/>
                  </a:lnTo>
                  <a:lnTo>
                    <a:pt x="104" y="82"/>
                  </a:lnTo>
                  <a:lnTo>
                    <a:pt x="116" y="74"/>
                  </a:lnTo>
                  <a:lnTo>
                    <a:pt x="126" y="65"/>
                  </a:lnTo>
                  <a:lnTo>
                    <a:pt x="133" y="53"/>
                  </a:lnTo>
                  <a:lnTo>
                    <a:pt x="141" y="41"/>
                  </a:lnTo>
                  <a:lnTo>
                    <a:pt x="143" y="29"/>
                  </a:lnTo>
                  <a:lnTo>
                    <a:pt x="145" y="17"/>
                  </a:lnTo>
                  <a:lnTo>
                    <a:pt x="148" y="3"/>
                  </a:lnTo>
                  <a:lnTo>
                    <a:pt x="162" y="0"/>
                  </a:lnTo>
                  <a:lnTo>
                    <a:pt x="162" y="12"/>
                  </a:lnTo>
                  <a:lnTo>
                    <a:pt x="160" y="20"/>
                  </a:lnTo>
                  <a:lnTo>
                    <a:pt x="160" y="26"/>
                  </a:lnTo>
                  <a:lnTo>
                    <a:pt x="158" y="32"/>
                  </a:lnTo>
                  <a:lnTo>
                    <a:pt x="155" y="38"/>
                  </a:lnTo>
                  <a:lnTo>
                    <a:pt x="153" y="44"/>
                  </a:lnTo>
                  <a:lnTo>
                    <a:pt x="148" y="53"/>
                  </a:lnTo>
                  <a:lnTo>
                    <a:pt x="145" y="62"/>
                  </a:lnTo>
                  <a:lnTo>
                    <a:pt x="138" y="68"/>
                  </a:lnTo>
                  <a:lnTo>
                    <a:pt x="131" y="76"/>
                  </a:lnTo>
                  <a:lnTo>
                    <a:pt x="124" y="82"/>
                  </a:lnTo>
                  <a:lnTo>
                    <a:pt x="114" y="88"/>
                  </a:lnTo>
                  <a:lnTo>
                    <a:pt x="114" y="88"/>
                  </a:lnTo>
                </a:path>
              </a:pathLst>
            </a:custGeom>
            <a:grpFill/>
            <a:ln w="19050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922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22222E-6 L -0.12448 0.4018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24" y="2009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6 L 0.13099 0.2807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1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5FABBA4-7E3E-401F-8BF5-DDD1EAF9B83E}"/>
              </a:ext>
            </a:extLst>
          </p:cNvPr>
          <p:cNvSpPr/>
          <p:nvPr/>
        </p:nvSpPr>
        <p:spPr>
          <a:xfrm>
            <a:off x="1121736" y="845441"/>
            <a:ext cx="101987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请在下列四个方向中填写“东”“西”“南”“北”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隶书" panose="02010509060101010101" pitchFamily="49" charset="-122"/>
              <a:ea typeface="隶书" panose="020105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F38CDBE-5F65-4D1C-A311-D7FB0716F32F}"/>
              </a:ext>
            </a:extLst>
          </p:cNvPr>
          <p:cNvGrpSpPr/>
          <p:nvPr/>
        </p:nvGrpSpPr>
        <p:grpSpPr>
          <a:xfrm>
            <a:off x="4780952" y="1749724"/>
            <a:ext cx="5445702" cy="4919637"/>
            <a:chOff x="3459872" y="1672062"/>
            <a:chExt cx="5445702" cy="4919637"/>
          </a:xfrm>
          <a:solidFill>
            <a:schemeClr val="accent4">
              <a:lumMod val="40000"/>
              <a:lumOff val="60000"/>
            </a:schemeClr>
          </a:solidFill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67E5AF2D-60B5-4DA6-BAFB-1943C5F223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91880" y="4149080"/>
              <a:ext cx="5328592" cy="0"/>
            </a:xfrm>
            <a:prstGeom prst="line">
              <a:avLst/>
            </a:prstGeom>
            <a:grpFill/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22E92AFD-C154-44CE-9CA4-A13E7EAE1B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56176" y="1988840"/>
              <a:ext cx="0" cy="4506455"/>
            </a:xfrm>
            <a:prstGeom prst="line">
              <a:avLst/>
            </a:prstGeom>
            <a:grpFill/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433A8391-E6CA-4FED-B189-3F9F52E1597F}"/>
                </a:ext>
              </a:extLst>
            </p:cNvPr>
            <p:cNvSpPr/>
            <p:nvPr/>
          </p:nvSpPr>
          <p:spPr bwMode="auto">
            <a:xfrm>
              <a:off x="5436101" y="1672062"/>
              <a:ext cx="1440150" cy="1440150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BB9C4C00-DAA4-4D24-85F1-48D2F7506581}"/>
                </a:ext>
              </a:extLst>
            </p:cNvPr>
            <p:cNvSpPr/>
            <p:nvPr/>
          </p:nvSpPr>
          <p:spPr bwMode="auto">
            <a:xfrm>
              <a:off x="7465424" y="3345217"/>
              <a:ext cx="1440150" cy="1440150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98503758-C315-4A40-86D5-0F7B54C6A12F}"/>
                </a:ext>
              </a:extLst>
            </p:cNvPr>
            <p:cNvSpPr/>
            <p:nvPr/>
          </p:nvSpPr>
          <p:spPr bwMode="auto">
            <a:xfrm>
              <a:off x="3459872" y="3345217"/>
              <a:ext cx="1440150" cy="1440150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3F223848-41BF-427B-B971-96445A6DEF68}"/>
                </a:ext>
              </a:extLst>
            </p:cNvPr>
            <p:cNvSpPr/>
            <p:nvPr/>
          </p:nvSpPr>
          <p:spPr bwMode="auto">
            <a:xfrm>
              <a:off x="5436101" y="5151549"/>
              <a:ext cx="1440150" cy="1440150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CFBAD13A-32E1-4719-9FBD-6F4CEA49134B}"/>
              </a:ext>
            </a:extLst>
          </p:cNvPr>
          <p:cNvSpPr txBox="1"/>
          <p:nvPr/>
        </p:nvSpPr>
        <p:spPr>
          <a:xfrm>
            <a:off x="2999657" y="2058901"/>
            <a:ext cx="10779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东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920477E8-3C91-4BEB-8519-491D3864DDA0}"/>
              </a:ext>
            </a:extLst>
          </p:cNvPr>
          <p:cNvSpPr txBox="1"/>
          <p:nvPr/>
        </p:nvSpPr>
        <p:spPr>
          <a:xfrm>
            <a:off x="2999657" y="5184979"/>
            <a:ext cx="10779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北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A9116D81-7764-433D-8813-13AD8D8E6E2C}"/>
              </a:ext>
            </a:extLst>
          </p:cNvPr>
          <p:cNvSpPr txBox="1"/>
          <p:nvPr/>
        </p:nvSpPr>
        <p:spPr>
          <a:xfrm>
            <a:off x="2999657" y="3100927"/>
            <a:ext cx="10779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南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CBFD7802-9372-476A-AED9-3C8F6666AF7E}"/>
              </a:ext>
            </a:extLst>
          </p:cNvPr>
          <p:cNvSpPr txBox="1"/>
          <p:nvPr/>
        </p:nvSpPr>
        <p:spPr>
          <a:xfrm>
            <a:off x="2999657" y="4142953"/>
            <a:ext cx="10779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西</a:t>
            </a:r>
          </a:p>
        </p:txBody>
      </p:sp>
    </p:spTree>
    <p:extLst>
      <p:ext uri="{BB962C8B-B14F-4D97-AF65-F5344CB8AC3E}">
        <p14:creationId xmlns:p14="http://schemas.microsoft.com/office/powerpoint/2010/main" val="162322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0.49961 0.2231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74" y="1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0.32566 0.34375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76" y="1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6 L 0.16276 -0.08078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44444E-6 L 0.32566 -0.48218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76" y="-2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8" grpId="0"/>
      <p:bldP spid="49" grpId="0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底图">
            <a:extLst>
              <a:ext uri="{FF2B5EF4-FFF2-40B4-BE49-F238E27FC236}">
                <a16:creationId xmlns:a16="http://schemas.microsoft.com/office/drawing/2014/main" id="{A0A8FDD8-D433-459E-B8CA-0D75A4A3DCC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217495" y="1872343"/>
          <a:ext cx="5375838" cy="42877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5973">
                  <a:extLst>
                    <a:ext uri="{9D8B030D-6E8A-4147-A177-3AD203B41FA5}">
                      <a16:colId xmlns:a16="http://schemas.microsoft.com/office/drawing/2014/main" val="3342495821"/>
                    </a:ext>
                  </a:extLst>
                </a:gridCol>
                <a:gridCol w="895973">
                  <a:extLst>
                    <a:ext uri="{9D8B030D-6E8A-4147-A177-3AD203B41FA5}">
                      <a16:colId xmlns:a16="http://schemas.microsoft.com/office/drawing/2014/main" val="3972706334"/>
                    </a:ext>
                  </a:extLst>
                </a:gridCol>
                <a:gridCol w="895973">
                  <a:extLst>
                    <a:ext uri="{9D8B030D-6E8A-4147-A177-3AD203B41FA5}">
                      <a16:colId xmlns:a16="http://schemas.microsoft.com/office/drawing/2014/main" val="3627073152"/>
                    </a:ext>
                  </a:extLst>
                </a:gridCol>
                <a:gridCol w="895973">
                  <a:extLst>
                    <a:ext uri="{9D8B030D-6E8A-4147-A177-3AD203B41FA5}">
                      <a16:colId xmlns:a16="http://schemas.microsoft.com/office/drawing/2014/main" val="439388508"/>
                    </a:ext>
                  </a:extLst>
                </a:gridCol>
                <a:gridCol w="895973">
                  <a:extLst>
                    <a:ext uri="{9D8B030D-6E8A-4147-A177-3AD203B41FA5}">
                      <a16:colId xmlns:a16="http://schemas.microsoft.com/office/drawing/2014/main" val="1968919525"/>
                    </a:ext>
                  </a:extLst>
                </a:gridCol>
                <a:gridCol w="895973">
                  <a:extLst>
                    <a:ext uri="{9D8B030D-6E8A-4147-A177-3AD203B41FA5}">
                      <a16:colId xmlns:a16="http://schemas.microsoft.com/office/drawing/2014/main" val="1633108044"/>
                    </a:ext>
                  </a:extLst>
                </a:gridCol>
              </a:tblGrid>
              <a:tr h="7135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3200" kern="1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sz="3200" kern="1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32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32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32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32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751771"/>
                  </a:ext>
                </a:extLst>
              </a:tr>
              <a:tr h="8935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32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A</a:t>
                      </a:r>
                      <a:endParaRPr kumimoji="0" lang="zh-CN" altLang="zh-CN" sz="32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家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那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师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玩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具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953187"/>
                  </a:ext>
                </a:extLst>
              </a:tr>
              <a:tr h="8935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32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endParaRPr kumimoji="0" lang="zh-CN" altLang="zh-CN" sz="32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人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得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公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牛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女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374521"/>
                  </a:ext>
                </a:extLst>
              </a:tr>
              <a:tr h="8935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32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endParaRPr kumimoji="0" lang="zh-CN" altLang="zh-CN" sz="32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学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爱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心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包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一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1564970"/>
                  </a:ext>
                </a:extLst>
              </a:tr>
              <a:tr h="8935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32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隶书" panose="02010509060101010101" pitchFamily="49" charset="-122"/>
                          <a:cs typeface="Times New Roman" panose="02020603050405020304" pitchFamily="18" charset="0"/>
                        </a:rPr>
                        <a:t>D</a:t>
                      </a:r>
                      <a:endParaRPr kumimoji="0" lang="zh-CN" altLang="zh-CN" sz="32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画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笑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店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美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3600" kern="10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  <a:cs typeface="宋体" panose="02010600030101010101" pitchFamily="2" charset="-122"/>
                        </a:rPr>
                        <a:t>房</a:t>
                      </a:r>
                      <a:endParaRPr lang="zh-CN" sz="2800" kern="10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034982"/>
                  </a:ext>
                </a:extLst>
              </a:tr>
            </a:tbl>
          </a:graphicData>
        </a:graphic>
      </p:graphicFrame>
      <p:sp>
        <p:nvSpPr>
          <p:cNvPr id="2" name="an-家">
            <a:extLst>
              <a:ext uri="{FF2B5EF4-FFF2-40B4-BE49-F238E27FC236}">
                <a16:creationId xmlns:a16="http://schemas.microsoft.com/office/drawing/2014/main" id="{02BF2172-853B-45C1-8A40-36A1EE972DF8}"/>
              </a:ext>
            </a:extLst>
          </p:cNvPr>
          <p:cNvSpPr/>
          <p:nvPr/>
        </p:nvSpPr>
        <p:spPr bwMode="auto">
          <a:xfrm>
            <a:off x="2089534" y="2620299"/>
            <a:ext cx="885161" cy="818662"/>
          </a:xfrm>
          <a:prstGeom prst="rect">
            <a:avLst/>
          </a:prstGeom>
          <a:solidFill>
            <a:srgbClr val="FFFFFF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2" name="an-人">
            <a:extLst>
              <a:ext uri="{FF2B5EF4-FFF2-40B4-BE49-F238E27FC236}">
                <a16:creationId xmlns:a16="http://schemas.microsoft.com/office/drawing/2014/main" id="{5906EE4A-8158-4C6F-B7D8-4BB1E1BD33E7}"/>
              </a:ext>
            </a:extLst>
          </p:cNvPr>
          <p:cNvSpPr/>
          <p:nvPr/>
        </p:nvSpPr>
        <p:spPr bwMode="auto">
          <a:xfrm>
            <a:off x="2089535" y="3503183"/>
            <a:ext cx="885160" cy="850178"/>
          </a:xfrm>
          <a:prstGeom prst="rect">
            <a:avLst/>
          </a:prstGeom>
          <a:solidFill>
            <a:srgbClr val="FFFFFF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3" name="an-学">
            <a:extLst>
              <a:ext uri="{FF2B5EF4-FFF2-40B4-BE49-F238E27FC236}">
                <a16:creationId xmlns:a16="http://schemas.microsoft.com/office/drawing/2014/main" id="{9ED0BEF4-AFC0-4A0D-B72D-90827C162CB9}"/>
              </a:ext>
            </a:extLst>
          </p:cNvPr>
          <p:cNvSpPr/>
          <p:nvPr/>
        </p:nvSpPr>
        <p:spPr bwMode="auto">
          <a:xfrm>
            <a:off x="2085867" y="4403245"/>
            <a:ext cx="885161" cy="818662"/>
          </a:xfrm>
          <a:prstGeom prst="rect">
            <a:avLst/>
          </a:prstGeom>
          <a:solidFill>
            <a:srgbClr val="FFFFFF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4" name="an-画">
            <a:extLst>
              <a:ext uri="{FF2B5EF4-FFF2-40B4-BE49-F238E27FC236}">
                <a16:creationId xmlns:a16="http://schemas.microsoft.com/office/drawing/2014/main" id="{22028275-89E7-428B-8E17-AE5629FA570D}"/>
              </a:ext>
            </a:extLst>
          </p:cNvPr>
          <p:cNvSpPr/>
          <p:nvPr/>
        </p:nvSpPr>
        <p:spPr bwMode="auto">
          <a:xfrm>
            <a:off x="2085868" y="5262979"/>
            <a:ext cx="885160" cy="850178"/>
          </a:xfrm>
          <a:prstGeom prst="rect">
            <a:avLst/>
          </a:prstGeom>
          <a:solidFill>
            <a:srgbClr val="FFFFFF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5" name="an-公">
            <a:extLst>
              <a:ext uri="{FF2B5EF4-FFF2-40B4-BE49-F238E27FC236}">
                <a16:creationId xmlns:a16="http://schemas.microsoft.com/office/drawing/2014/main" id="{EC529A81-9559-47C7-91EE-DE42644DFE8A}"/>
              </a:ext>
            </a:extLst>
          </p:cNvPr>
          <p:cNvSpPr/>
          <p:nvPr/>
        </p:nvSpPr>
        <p:spPr bwMode="auto">
          <a:xfrm>
            <a:off x="3921924" y="3491608"/>
            <a:ext cx="855496" cy="840176"/>
          </a:xfrm>
          <a:prstGeom prst="rect">
            <a:avLst/>
          </a:prstGeom>
          <a:solidFill>
            <a:srgbClr val="FFFFFF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30" name="an-牛">
            <a:extLst>
              <a:ext uri="{FF2B5EF4-FFF2-40B4-BE49-F238E27FC236}">
                <a16:creationId xmlns:a16="http://schemas.microsoft.com/office/drawing/2014/main" id="{4440D54B-7174-4DBA-B608-83E5C9804BBD}"/>
              </a:ext>
            </a:extLst>
          </p:cNvPr>
          <p:cNvSpPr/>
          <p:nvPr/>
        </p:nvSpPr>
        <p:spPr bwMode="auto">
          <a:xfrm>
            <a:off x="4838854" y="3493181"/>
            <a:ext cx="855497" cy="850178"/>
          </a:xfrm>
          <a:prstGeom prst="rect">
            <a:avLst/>
          </a:prstGeom>
          <a:solidFill>
            <a:srgbClr val="FFFFFF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7" name="an-爱">
            <a:extLst>
              <a:ext uri="{FF2B5EF4-FFF2-40B4-BE49-F238E27FC236}">
                <a16:creationId xmlns:a16="http://schemas.microsoft.com/office/drawing/2014/main" id="{9C6A70F7-CF52-4B8D-BD70-E156025D4B01}"/>
              </a:ext>
            </a:extLst>
          </p:cNvPr>
          <p:cNvSpPr/>
          <p:nvPr/>
        </p:nvSpPr>
        <p:spPr bwMode="auto">
          <a:xfrm>
            <a:off x="3032961" y="4404466"/>
            <a:ext cx="842095" cy="818662"/>
          </a:xfrm>
          <a:prstGeom prst="rect">
            <a:avLst/>
          </a:prstGeom>
          <a:solidFill>
            <a:srgbClr val="FFFFFF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6" name="an-心">
            <a:extLst>
              <a:ext uri="{FF2B5EF4-FFF2-40B4-BE49-F238E27FC236}">
                <a16:creationId xmlns:a16="http://schemas.microsoft.com/office/drawing/2014/main" id="{58E33AA5-A324-4EEA-8952-A9A9DA60A625}"/>
              </a:ext>
            </a:extLst>
          </p:cNvPr>
          <p:cNvSpPr/>
          <p:nvPr/>
        </p:nvSpPr>
        <p:spPr bwMode="auto">
          <a:xfrm>
            <a:off x="3933499" y="4386067"/>
            <a:ext cx="842095" cy="850178"/>
          </a:xfrm>
          <a:prstGeom prst="rect">
            <a:avLst/>
          </a:prstGeom>
          <a:solidFill>
            <a:srgbClr val="FFFFFF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8" name="an-笑">
            <a:extLst>
              <a:ext uri="{FF2B5EF4-FFF2-40B4-BE49-F238E27FC236}">
                <a16:creationId xmlns:a16="http://schemas.microsoft.com/office/drawing/2014/main" id="{DCFA97A9-1B9E-4536-B4AB-206BFEE6B3D7}"/>
              </a:ext>
            </a:extLst>
          </p:cNvPr>
          <p:cNvSpPr/>
          <p:nvPr/>
        </p:nvSpPr>
        <p:spPr bwMode="auto">
          <a:xfrm>
            <a:off x="3032962" y="5275775"/>
            <a:ext cx="885160" cy="850178"/>
          </a:xfrm>
          <a:prstGeom prst="rect">
            <a:avLst/>
          </a:prstGeom>
          <a:solidFill>
            <a:srgbClr val="FFFFFF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34" name="an-一">
            <a:extLst>
              <a:ext uri="{FF2B5EF4-FFF2-40B4-BE49-F238E27FC236}">
                <a16:creationId xmlns:a16="http://schemas.microsoft.com/office/drawing/2014/main" id="{DEE96DC7-B24E-4762-84E5-A42E31C7663E}"/>
              </a:ext>
            </a:extLst>
          </p:cNvPr>
          <p:cNvSpPr/>
          <p:nvPr/>
        </p:nvSpPr>
        <p:spPr bwMode="auto">
          <a:xfrm>
            <a:off x="5722687" y="4392891"/>
            <a:ext cx="885161" cy="850178"/>
          </a:xfrm>
          <a:prstGeom prst="rect">
            <a:avLst/>
          </a:prstGeom>
          <a:solidFill>
            <a:srgbClr val="FFFFFF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9" name="an-玩">
            <a:extLst>
              <a:ext uri="{FF2B5EF4-FFF2-40B4-BE49-F238E27FC236}">
                <a16:creationId xmlns:a16="http://schemas.microsoft.com/office/drawing/2014/main" id="{E42A7DF4-D100-400F-8992-7B2C54A55585}"/>
              </a:ext>
            </a:extLst>
          </p:cNvPr>
          <p:cNvSpPr/>
          <p:nvPr/>
        </p:nvSpPr>
        <p:spPr bwMode="auto">
          <a:xfrm>
            <a:off x="4832342" y="2621872"/>
            <a:ext cx="855498" cy="818662"/>
          </a:xfrm>
          <a:prstGeom prst="rect">
            <a:avLst/>
          </a:prstGeom>
          <a:solidFill>
            <a:srgbClr val="FFFFFF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31" name="an-具">
            <a:extLst>
              <a:ext uri="{FF2B5EF4-FFF2-40B4-BE49-F238E27FC236}">
                <a16:creationId xmlns:a16="http://schemas.microsoft.com/office/drawing/2014/main" id="{B66CB851-487C-401C-BBC2-46C8110FA662}"/>
              </a:ext>
            </a:extLst>
          </p:cNvPr>
          <p:cNvSpPr/>
          <p:nvPr/>
        </p:nvSpPr>
        <p:spPr bwMode="auto">
          <a:xfrm>
            <a:off x="5726876" y="2620299"/>
            <a:ext cx="885161" cy="818662"/>
          </a:xfrm>
          <a:prstGeom prst="rect">
            <a:avLst/>
          </a:prstGeom>
          <a:solidFill>
            <a:srgbClr val="FFFFFF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33" name="an-美">
            <a:extLst>
              <a:ext uri="{FF2B5EF4-FFF2-40B4-BE49-F238E27FC236}">
                <a16:creationId xmlns:a16="http://schemas.microsoft.com/office/drawing/2014/main" id="{69ED18D7-156F-446D-8B76-155D6E29F4BD}"/>
              </a:ext>
            </a:extLst>
          </p:cNvPr>
          <p:cNvSpPr/>
          <p:nvPr/>
        </p:nvSpPr>
        <p:spPr bwMode="auto">
          <a:xfrm>
            <a:off x="4819232" y="5286129"/>
            <a:ext cx="885161" cy="850178"/>
          </a:xfrm>
          <a:prstGeom prst="rect">
            <a:avLst/>
          </a:prstGeom>
          <a:solidFill>
            <a:srgbClr val="FFFFFF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32" name="an-女">
            <a:extLst>
              <a:ext uri="{FF2B5EF4-FFF2-40B4-BE49-F238E27FC236}">
                <a16:creationId xmlns:a16="http://schemas.microsoft.com/office/drawing/2014/main" id="{38925549-433C-437C-A8A4-AACB06350E06}"/>
              </a:ext>
            </a:extLst>
          </p:cNvPr>
          <p:cNvSpPr/>
          <p:nvPr/>
        </p:nvSpPr>
        <p:spPr bwMode="auto">
          <a:xfrm>
            <a:off x="5726877" y="3480033"/>
            <a:ext cx="885160" cy="850178"/>
          </a:xfrm>
          <a:prstGeom prst="rect">
            <a:avLst/>
          </a:prstGeom>
          <a:solidFill>
            <a:srgbClr val="FFFFFF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53" name="家">
            <a:extLst>
              <a:ext uri="{FF2B5EF4-FFF2-40B4-BE49-F238E27FC236}">
                <a16:creationId xmlns:a16="http://schemas.microsoft.com/office/drawing/2014/main" id="{BD112303-C2F8-4036-BE0E-BFF4B4C202DD}"/>
              </a:ext>
            </a:extLst>
          </p:cNvPr>
          <p:cNvSpPr/>
          <p:nvPr/>
        </p:nvSpPr>
        <p:spPr>
          <a:xfrm>
            <a:off x="2222107" y="2708357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</a:rPr>
              <a:t>家</a:t>
            </a:r>
            <a:endParaRPr kumimoji="0" lang="zh-CN" altLang="en-US" sz="3600" b="1" i="0" u="none" strike="noStrike" kern="1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隶书" panose="02010509060101010101" pitchFamily="49" charset="-122"/>
              <a:ea typeface="隶书" panose="020105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4" name="人">
            <a:extLst>
              <a:ext uri="{FF2B5EF4-FFF2-40B4-BE49-F238E27FC236}">
                <a16:creationId xmlns:a16="http://schemas.microsoft.com/office/drawing/2014/main" id="{C991256D-DEDF-4471-B639-F9A6175BEFEA}"/>
              </a:ext>
            </a:extLst>
          </p:cNvPr>
          <p:cNvSpPr/>
          <p:nvPr/>
        </p:nvSpPr>
        <p:spPr>
          <a:xfrm>
            <a:off x="2225487" y="3625205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600" b="1" i="0" u="none" strike="noStrike" kern="1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人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宋体"/>
              <a:cs typeface="+mn-cs"/>
            </a:endParaRPr>
          </a:p>
        </p:txBody>
      </p:sp>
      <p:sp>
        <p:nvSpPr>
          <p:cNvPr id="55" name="笑">
            <a:extLst>
              <a:ext uri="{FF2B5EF4-FFF2-40B4-BE49-F238E27FC236}">
                <a16:creationId xmlns:a16="http://schemas.microsoft.com/office/drawing/2014/main" id="{E1FA3A67-C67C-4E64-8922-FFCD1617CED1}"/>
              </a:ext>
            </a:extLst>
          </p:cNvPr>
          <p:cNvSpPr/>
          <p:nvPr/>
        </p:nvSpPr>
        <p:spPr>
          <a:xfrm>
            <a:off x="3132011" y="5405982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C2D488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笑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C2D488"/>
              </a:solidFill>
              <a:effectLst/>
              <a:uLnTx/>
              <a:uFillTx/>
              <a:latin typeface="Arial"/>
              <a:ea typeface="宋体"/>
              <a:cs typeface="+mn-cs"/>
            </a:endParaRPr>
          </a:p>
        </p:txBody>
      </p:sp>
      <p:sp>
        <p:nvSpPr>
          <p:cNvPr id="57" name="玩">
            <a:extLst>
              <a:ext uri="{FF2B5EF4-FFF2-40B4-BE49-F238E27FC236}">
                <a16:creationId xmlns:a16="http://schemas.microsoft.com/office/drawing/2014/main" id="{B2A6C885-BC24-4D2A-998A-C84E05AF48D4}"/>
              </a:ext>
            </a:extLst>
          </p:cNvPr>
          <p:cNvSpPr/>
          <p:nvPr/>
        </p:nvSpPr>
        <p:spPr>
          <a:xfrm>
            <a:off x="4925339" y="2735840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600" b="1" i="0" u="none" strike="noStrike" kern="100" cap="none" spc="0" normalizeH="0" baseline="0" noProof="0" dirty="0">
                <a:ln>
                  <a:noFill/>
                </a:ln>
                <a:solidFill>
                  <a:srgbClr val="2D2D8A">
                    <a:lumMod val="60000"/>
                    <a:lumOff val="40000"/>
                  </a:srgbClr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玩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2D2D8A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宋体"/>
              <a:cs typeface="+mn-cs"/>
            </a:endParaRPr>
          </a:p>
        </p:txBody>
      </p:sp>
      <p:sp>
        <p:nvSpPr>
          <p:cNvPr id="58" name="具">
            <a:extLst>
              <a:ext uri="{FF2B5EF4-FFF2-40B4-BE49-F238E27FC236}">
                <a16:creationId xmlns:a16="http://schemas.microsoft.com/office/drawing/2014/main" id="{D17DD1A8-6BB8-448E-BC82-872E034C36F8}"/>
              </a:ext>
            </a:extLst>
          </p:cNvPr>
          <p:cNvSpPr/>
          <p:nvPr/>
        </p:nvSpPr>
        <p:spPr>
          <a:xfrm>
            <a:off x="5824496" y="2735768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600" b="1" i="0" u="none" strike="noStrike" kern="100" cap="none" spc="0" normalizeH="0" baseline="0" noProof="0" dirty="0">
                <a:ln>
                  <a:noFill/>
                </a:ln>
                <a:solidFill>
                  <a:srgbClr val="2D2D8A">
                    <a:lumMod val="60000"/>
                    <a:lumOff val="40000"/>
                  </a:srgbClr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具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2D2D8A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宋体"/>
              <a:cs typeface="+mn-cs"/>
            </a:endParaRPr>
          </a:p>
        </p:txBody>
      </p:sp>
      <p:sp>
        <p:nvSpPr>
          <p:cNvPr id="59" name="学">
            <a:extLst>
              <a:ext uri="{FF2B5EF4-FFF2-40B4-BE49-F238E27FC236}">
                <a16:creationId xmlns:a16="http://schemas.microsoft.com/office/drawing/2014/main" id="{CBE068D1-92A5-4747-935B-723AEF90A672}"/>
              </a:ext>
            </a:extLst>
          </p:cNvPr>
          <p:cNvSpPr/>
          <p:nvPr/>
        </p:nvSpPr>
        <p:spPr>
          <a:xfrm>
            <a:off x="2223413" y="4515810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6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学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宋体"/>
              <a:cs typeface="+mn-cs"/>
            </a:endParaRPr>
          </a:p>
        </p:txBody>
      </p:sp>
      <p:sp>
        <p:nvSpPr>
          <p:cNvPr id="61" name="公">
            <a:extLst>
              <a:ext uri="{FF2B5EF4-FFF2-40B4-BE49-F238E27FC236}">
                <a16:creationId xmlns:a16="http://schemas.microsoft.com/office/drawing/2014/main" id="{9656C61B-CC04-46F7-81DD-383F7124F192}"/>
              </a:ext>
            </a:extLst>
          </p:cNvPr>
          <p:cNvSpPr/>
          <p:nvPr/>
        </p:nvSpPr>
        <p:spPr>
          <a:xfrm>
            <a:off x="4036991" y="3630259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BBE0E3">
                    <a:lumMod val="75000"/>
                  </a:srgbClr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公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BBE0E3">
                  <a:lumMod val="75000"/>
                </a:srgbClr>
              </a:solidFill>
              <a:effectLst/>
              <a:uLnTx/>
              <a:uFillTx/>
              <a:latin typeface="Arial"/>
              <a:ea typeface="宋体"/>
              <a:cs typeface="+mn-cs"/>
            </a:endParaRPr>
          </a:p>
        </p:txBody>
      </p:sp>
      <p:sp>
        <p:nvSpPr>
          <p:cNvPr id="63" name="爱">
            <a:extLst>
              <a:ext uri="{FF2B5EF4-FFF2-40B4-BE49-F238E27FC236}">
                <a16:creationId xmlns:a16="http://schemas.microsoft.com/office/drawing/2014/main" id="{3CC7B41E-8BF9-474E-8610-3CA0F6C648D7}"/>
              </a:ext>
            </a:extLst>
          </p:cNvPr>
          <p:cNvSpPr/>
          <p:nvPr/>
        </p:nvSpPr>
        <p:spPr>
          <a:xfrm>
            <a:off x="3142243" y="4515896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600" b="0" i="0" u="none" strike="noStrike" kern="100" cap="none" spc="0" normalizeH="0" baseline="0" noProof="0" dirty="0">
                <a:ln>
                  <a:noFill/>
                </a:ln>
                <a:solidFill>
                  <a:srgbClr val="FD9029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爱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D9029"/>
              </a:solidFill>
              <a:effectLst/>
              <a:uLnTx/>
              <a:uFillTx/>
              <a:latin typeface="Arial"/>
              <a:ea typeface="宋体"/>
              <a:cs typeface="+mn-cs"/>
            </a:endParaRPr>
          </a:p>
        </p:txBody>
      </p:sp>
      <p:sp>
        <p:nvSpPr>
          <p:cNvPr id="64" name="心">
            <a:extLst>
              <a:ext uri="{FF2B5EF4-FFF2-40B4-BE49-F238E27FC236}">
                <a16:creationId xmlns:a16="http://schemas.microsoft.com/office/drawing/2014/main" id="{8471AE57-62BC-415E-A425-A9CBBA577089}"/>
              </a:ext>
            </a:extLst>
          </p:cNvPr>
          <p:cNvSpPr/>
          <p:nvPr/>
        </p:nvSpPr>
        <p:spPr>
          <a:xfrm>
            <a:off x="4042153" y="4529334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600" b="1" i="0" u="none" strike="noStrike" kern="100" cap="none" spc="0" normalizeH="0" baseline="0" noProof="0" dirty="0">
                <a:ln>
                  <a:noFill/>
                </a:ln>
                <a:solidFill>
                  <a:srgbClr val="FD9029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心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D9029"/>
              </a:solidFill>
              <a:effectLst/>
              <a:uLnTx/>
              <a:uFillTx/>
              <a:latin typeface="Arial"/>
              <a:ea typeface="宋体"/>
              <a:cs typeface="+mn-cs"/>
            </a:endParaRPr>
          </a:p>
        </p:txBody>
      </p:sp>
      <p:sp>
        <p:nvSpPr>
          <p:cNvPr id="71" name="画">
            <a:extLst>
              <a:ext uri="{FF2B5EF4-FFF2-40B4-BE49-F238E27FC236}">
                <a16:creationId xmlns:a16="http://schemas.microsoft.com/office/drawing/2014/main" id="{BDDA1DDD-DE18-441F-B207-05720C0BC6CA}"/>
              </a:ext>
            </a:extLst>
          </p:cNvPr>
          <p:cNvSpPr/>
          <p:nvPr/>
        </p:nvSpPr>
        <p:spPr>
          <a:xfrm>
            <a:off x="2225540" y="5408056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画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宋体"/>
              <a:cs typeface="+mn-cs"/>
            </a:endParaRPr>
          </a:p>
        </p:txBody>
      </p:sp>
      <p:sp>
        <p:nvSpPr>
          <p:cNvPr id="72" name="牛">
            <a:extLst>
              <a:ext uri="{FF2B5EF4-FFF2-40B4-BE49-F238E27FC236}">
                <a16:creationId xmlns:a16="http://schemas.microsoft.com/office/drawing/2014/main" id="{4EC933E8-240A-4A67-A6CA-2688E106AB4F}"/>
              </a:ext>
            </a:extLst>
          </p:cNvPr>
          <p:cNvSpPr/>
          <p:nvPr/>
        </p:nvSpPr>
        <p:spPr>
          <a:xfrm>
            <a:off x="4939852" y="3635571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BBE0E3">
                    <a:lumMod val="75000"/>
                  </a:srgbClr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牛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BBE0E3">
                  <a:lumMod val="75000"/>
                </a:srgbClr>
              </a:solidFill>
              <a:effectLst/>
              <a:uLnTx/>
              <a:uFillTx/>
              <a:latin typeface="Arial"/>
              <a:ea typeface="宋体"/>
              <a:cs typeface="+mn-cs"/>
            </a:endParaRPr>
          </a:p>
        </p:txBody>
      </p:sp>
      <p:sp>
        <p:nvSpPr>
          <p:cNvPr id="73" name="一">
            <a:extLst>
              <a:ext uri="{FF2B5EF4-FFF2-40B4-BE49-F238E27FC236}">
                <a16:creationId xmlns:a16="http://schemas.microsoft.com/office/drawing/2014/main" id="{433D3C55-051C-4032-B9EC-E149D1AAC068}"/>
              </a:ext>
            </a:extLst>
          </p:cNvPr>
          <p:cNvSpPr/>
          <p:nvPr/>
        </p:nvSpPr>
        <p:spPr>
          <a:xfrm>
            <a:off x="5855710" y="4514826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00" cap="none" spc="0" normalizeH="0" baseline="0" noProof="0" dirty="0">
                <a:ln>
                  <a:noFill/>
                </a:ln>
                <a:solidFill>
                  <a:srgbClr val="C2D488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一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C2D488"/>
              </a:solidFill>
              <a:effectLst/>
              <a:uLnTx/>
              <a:uFillTx/>
              <a:latin typeface="Arial"/>
              <a:ea typeface="宋体"/>
              <a:cs typeface="+mn-cs"/>
            </a:endParaRPr>
          </a:p>
        </p:txBody>
      </p:sp>
      <p:sp>
        <p:nvSpPr>
          <p:cNvPr id="74" name="美">
            <a:extLst>
              <a:ext uri="{FF2B5EF4-FFF2-40B4-BE49-F238E27FC236}">
                <a16:creationId xmlns:a16="http://schemas.microsoft.com/office/drawing/2014/main" id="{AF943C7D-3591-4879-A087-FB8B47CB226E}"/>
              </a:ext>
            </a:extLst>
          </p:cNvPr>
          <p:cNvSpPr/>
          <p:nvPr/>
        </p:nvSpPr>
        <p:spPr>
          <a:xfrm>
            <a:off x="4934399" y="5421021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美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宋体"/>
              <a:cs typeface="+mn-cs"/>
            </a:endParaRPr>
          </a:p>
        </p:txBody>
      </p:sp>
      <p:sp>
        <p:nvSpPr>
          <p:cNvPr id="75" name="女">
            <a:extLst>
              <a:ext uri="{FF2B5EF4-FFF2-40B4-BE49-F238E27FC236}">
                <a16:creationId xmlns:a16="http://schemas.microsoft.com/office/drawing/2014/main" id="{6569D7AE-2784-4BAB-B7CD-3C7D24BF92C9}"/>
              </a:ext>
            </a:extLst>
          </p:cNvPr>
          <p:cNvSpPr/>
          <p:nvPr/>
        </p:nvSpPr>
        <p:spPr>
          <a:xfrm>
            <a:off x="5829948" y="3636570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女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宋体"/>
              <a:cs typeface="+mn-cs"/>
            </a:endParaRPr>
          </a:p>
        </p:txBody>
      </p:sp>
      <p:sp>
        <p:nvSpPr>
          <p:cNvPr id="52" name="文本框1">
            <a:extLst>
              <a:ext uri="{FF2B5EF4-FFF2-40B4-BE49-F238E27FC236}">
                <a16:creationId xmlns:a16="http://schemas.microsoft.com/office/drawing/2014/main" id="{EA967272-8E3C-4FFF-926F-A4EBDF2C486D}"/>
              </a:ext>
            </a:extLst>
          </p:cNvPr>
          <p:cNvSpPr/>
          <p:nvPr/>
        </p:nvSpPr>
        <p:spPr>
          <a:xfrm>
            <a:off x="6903463" y="2210294"/>
            <a:ext cx="1894662" cy="34163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6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家人</a:t>
            </a:r>
            <a:r>
              <a:rPr kumimoji="0" lang="en-US" altLang="zh-CN" sz="36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公牛</a:t>
            </a:r>
            <a:endParaRPr kumimoji="0" lang="en-US" altLang="zh-CN" sz="36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隶书" panose="02010509060101010101" pitchFamily="49" charset="-122"/>
              <a:ea typeface="隶书" panose="020105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6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玩具</a:t>
            </a:r>
            <a:endParaRPr kumimoji="0" lang="en-US" altLang="zh-CN" sz="36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隶书" panose="02010509060101010101" pitchFamily="49" charset="-122"/>
              <a:ea typeface="隶书" panose="020105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美女</a:t>
            </a:r>
            <a:endParaRPr kumimoji="0" lang="en-US" altLang="zh-CN" sz="36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隶书" panose="02010509060101010101" pitchFamily="49" charset="-122"/>
              <a:ea typeface="隶书" panose="020105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2">
            <a:extLst>
              <a:ext uri="{FF2B5EF4-FFF2-40B4-BE49-F238E27FC236}">
                <a16:creationId xmlns:a16="http://schemas.microsoft.com/office/drawing/2014/main" id="{3346B2B6-EB76-4478-8AAE-B7ABA83437C3}"/>
              </a:ext>
            </a:extLst>
          </p:cNvPr>
          <p:cNvSpPr/>
          <p:nvPr/>
        </p:nvSpPr>
        <p:spPr>
          <a:xfrm>
            <a:off x="8683037" y="2487293"/>
            <a:ext cx="1715330" cy="2477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笑一笑</a:t>
            </a:r>
            <a:endParaRPr kumimoji="0" lang="en-US" altLang="zh-CN" sz="36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隶书" panose="02010509060101010101" pitchFamily="49" charset="-122"/>
              <a:ea typeface="隶书" panose="020105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6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爱心</a:t>
            </a:r>
            <a:endParaRPr kumimoji="0" lang="en-US" altLang="zh-CN" sz="36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隶书" panose="02010509060101010101" pitchFamily="49" charset="-122"/>
              <a:ea typeface="隶书" panose="020105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学画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宋体"/>
              <a:cs typeface="+mn-cs"/>
            </a:endParaRPr>
          </a:p>
        </p:txBody>
      </p:sp>
      <p:sp>
        <p:nvSpPr>
          <p:cNvPr id="15" name="标题">
            <a:extLst>
              <a:ext uri="{FF2B5EF4-FFF2-40B4-BE49-F238E27FC236}">
                <a16:creationId xmlns:a16="http://schemas.microsoft.com/office/drawing/2014/main" id="{A63D6BBC-7EE2-478E-B1F6-44AB8686698F}"/>
              </a:ext>
            </a:extLst>
          </p:cNvPr>
          <p:cNvSpPr txBox="1"/>
          <p:nvPr/>
        </p:nvSpPr>
        <p:spPr>
          <a:xfrm>
            <a:off x="5350821" y="1075555"/>
            <a:ext cx="1490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找一找</a:t>
            </a:r>
          </a:p>
        </p:txBody>
      </p:sp>
    </p:spTree>
    <p:extLst>
      <p:ext uri="{BB962C8B-B14F-4D97-AF65-F5344CB8AC3E}">
        <p14:creationId xmlns:p14="http://schemas.microsoft.com/office/powerpoint/2010/main" val="183552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7" grpId="0"/>
      <p:bldP spid="58" grpId="0"/>
      <p:bldP spid="59" grpId="0"/>
      <p:bldP spid="61" grpId="0"/>
      <p:bldP spid="63" grpId="0"/>
      <p:bldP spid="64" grpId="0"/>
      <p:bldP spid="71" grpId="0"/>
      <p:bldP spid="72" grpId="0"/>
      <p:bldP spid="73" grpId="0"/>
      <p:bldP spid="74" grpId="0"/>
      <p:bldP spid="7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花">
            <a:extLst>
              <a:ext uri="{FF2B5EF4-FFF2-40B4-BE49-F238E27FC236}">
                <a16:creationId xmlns:a16="http://schemas.microsoft.com/office/drawing/2014/main" id="{D916EF10-C35D-4432-B2A8-A76F2E9332D0}"/>
              </a:ext>
            </a:extLst>
          </p:cNvPr>
          <p:cNvGrpSpPr/>
          <p:nvPr/>
        </p:nvGrpSpPr>
        <p:grpSpPr>
          <a:xfrm>
            <a:off x="2351584" y="1844824"/>
            <a:ext cx="1313180" cy="1107996"/>
            <a:chOff x="1032823" y="2132856"/>
            <a:chExt cx="1313180" cy="1107996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30322F8A-9B27-4635-93BE-F4B3BA5DF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3090" y="2225808"/>
              <a:ext cx="1012646" cy="1009548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4EC00F64-3CEA-428A-B99D-D2997ED1F484}"/>
                </a:ext>
              </a:extLst>
            </p:cNvPr>
            <p:cNvSpPr/>
            <p:nvPr/>
          </p:nvSpPr>
          <p:spPr>
            <a:xfrm>
              <a:off x="1032823" y="2132856"/>
              <a:ext cx="1313180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aiTi" panose="02010609060101010101" pitchFamily="49" charset="-122"/>
                  <a:ea typeface="KaiTi" panose="02010609060101010101" pitchFamily="49" charset="-122"/>
                  <a:cs typeface="+mn-cs"/>
                </a:rPr>
                <a:t>花</a:t>
              </a:r>
            </a:p>
          </p:txBody>
        </p:sp>
      </p:grpSp>
      <p:grpSp>
        <p:nvGrpSpPr>
          <p:cNvPr id="13" name="草">
            <a:extLst>
              <a:ext uri="{FF2B5EF4-FFF2-40B4-BE49-F238E27FC236}">
                <a16:creationId xmlns:a16="http://schemas.microsoft.com/office/drawing/2014/main" id="{9E478028-8D6C-4DBF-AD6D-30149377D062}"/>
              </a:ext>
            </a:extLst>
          </p:cNvPr>
          <p:cNvGrpSpPr/>
          <p:nvPr/>
        </p:nvGrpSpPr>
        <p:grpSpPr>
          <a:xfrm>
            <a:off x="2351584" y="3033419"/>
            <a:ext cx="1313180" cy="1107996"/>
            <a:chOff x="1032823" y="2132856"/>
            <a:chExt cx="1313180" cy="1107996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E0A0DA9-72F1-4A69-ABB1-B2C4D5C20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3090" y="2225808"/>
              <a:ext cx="1012646" cy="1009548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965841A-06CC-41EB-8472-24BAAD2A1A46}"/>
                </a:ext>
              </a:extLst>
            </p:cNvPr>
            <p:cNvSpPr/>
            <p:nvPr/>
          </p:nvSpPr>
          <p:spPr>
            <a:xfrm>
              <a:off x="1032823" y="2132856"/>
              <a:ext cx="1313180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aiTi" panose="02010609060101010101" pitchFamily="49" charset="-122"/>
                  <a:ea typeface="KaiTi" panose="02010609060101010101" pitchFamily="49" charset="-122"/>
                  <a:cs typeface="+mn-cs"/>
                </a:rPr>
                <a:t>草</a:t>
              </a:r>
            </a:p>
          </p:txBody>
        </p:sp>
      </p:grpSp>
      <p:grpSp>
        <p:nvGrpSpPr>
          <p:cNvPr id="16" name="两">
            <a:extLst>
              <a:ext uri="{FF2B5EF4-FFF2-40B4-BE49-F238E27FC236}">
                <a16:creationId xmlns:a16="http://schemas.microsoft.com/office/drawing/2014/main" id="{006B02DB-5737-4EBC-BCD0-E85F19A554A4}"/>
              </a:ext>
            </a:extLst>
          </p:cNvPr>
          <p:cNvGrpSpPr/>
          <p:nvPr/>
        </p:nvGrpSpPr>
        <p:grpSpPr>
          <a:xfrm>
            <a:off x="2347926" y="4222014"/>
            <a:ext cx="1313180" cy="1107996"/>
            <a:chOff x="1032823" y="2132856"/>
            <a:chExt cx="1313180" cy="1107996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1EF1623C-5A3F-429A-9150-967A8DFA7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3090" y="2225808"/>
              <a:ext cx="1012646" cy="1009548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4E02FAFA-BC30-4096-BC7B-E8480748BD26}"/>
                </a:ext>
              </a:extLst>
            </p:cNvPr>
            <p:cNvSpPr/>
            <p:nvPr/>
          </p:nvSpPr>
          <p:spPr>
            <a:xfrm>
              <a:off x="1032823" y="2132856"/>
              <a:ext cx="1313180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aiTi" panose="02010609060101010101" pitchFamily="49" charset="-122"/>
                  <a:ea typeface="KaiTi" panose="02010609060101010101" pitchFamily="49" charset="-122"/>
                  <a:cs typeface="+mn-cs"/>
                </a:rPr>
                <a:t>两</a:t>
              </a:r>
            </a:p>
          </p:txBody>
        </p:sp>
      </p:grpSp>
      <p:grpSp>
        <p:nvGrpSpPr>
          <p:cNvPr id="19" name="苹">
            <a:extLst>
              <a:ext uri="{FF2B5EF4-FFF2-40B4-BE49-F238E27FC236}">
                <a16:creationId xmlns:a16="http://schemas.microsoft.com/office/drawing/2014/main" id="{BFA302D0-A951-425D-A979-52DB507EDC7D}"/>
              </a:ext>
            </a:extLst>
          </p:cNvPr>
          <p:cNvGrpSpPr/>
          <p:nvPr/>
        </p:nvGrpSpPr>
        <p:grpSpPr>
          <a:xfrm>
            <a:off x="2347926" y="5410610"/>
            <a:ext cx="1313180" cy="1107996"/>
            <a:chOff x="1032823" y="2132856"/>
            <a:chExt cx="1313180" cy="1107996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8283CBAB-F574-420C-ADA6-018026EC3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3090" y="2225808"/>
              <a:ext cx="1012646" cy="1009548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9803FCCF-3D21-4656-816B-C0F9AC79CC1F}"/>
                </a:ext>
              </a:extLst>
            </p:cNvPr>
            <p:cNvSpPr/>
            <p:nvPr/>
          </p:nvSpPr>
          <p:spPr>
            <a:xfrm>
              <a:off x="1032823" y="2132856"/>
              <a:ext cx="1313180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aiTi" panose="02010609060101010101" pitchFamily="49" charset="-122"/>
                  <a:ea typeface="KaiTi" panose="02010609060101010101" pitchFamily="49" charset="-122"/>
                  <a:cs typeface="+mn-cs"/>
                </a:rPr>
                <a:t>苹</a:t>
              </a:r>
            </a:p>
          </p:txBody>
        </p:sp>
      </p:grpSp>
      <p:grpSp>
        <p:nvGrpSpPr>
          <p:cNvPr id="22" name="个">
            <a:extLst>
              <a:ext uri="{FF2B5EF4-FFF2-40B4-BE49-F238E27FC236}">
                <a16:creationId xmlns:a16="http://schemas.microsoft.com/office/drawing/2014/main" id="{2618B342-092F-4ADF-BDD9-5AF5173403DD}"/>
              </a:ext>
            </a:extLst>
          </p:cNvPr>
          <p:cNvGrpSpPr/>
          <p:nvPr/>
        </p:nvGrpSpPr>
        <p:grpSpPr>
          <a:xfrm>
            <a:off x="4583832" y="1844824"/>
            <a:ext cx="1313180" cy="1107996"/>
            <a:chOff x="1032823" y="2132856"/>
            <a:chExt cx="1313180" cy="1107996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FD55E782-C3BE-4C17-BECA-47A6FD520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3090" y="2225808"/>
              <a:ext cx="1012646" cy="1009548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3EF8C430-63A4-40FE-92F8-36E28FF95480}"/>
                </a:ext>
              </a:extLst>
            </p:cNvPr>
            <p:cNvSpPr/>
            <p:nvPr/>
          </p:nvSpPr>
          <p:spPr>
            <a:xfrm>
              <a:off x="1032823" y="2132856"/>
              <a:ext cx="1313180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aiTi" panose="02010609060101010101" pitchFamily="49" charset="-122"/>
                  <a:ea typeface="KaiTi" panose="02010609060101010101" pitchFamily="49" charset="-122"/>
                  <a:cs typeface="+mn-cs"/>
                </a:rPr>
                <a:t>个</a:t>
              </a:r>
            </a:p>
          </p:txBody>
        </p:sp>
      </p:grpSp>
      <p:grpSp>
        <p:nvGrpSpPr>
          <p:cNvPr id="25" name="朵">
            <a:extLst>
              <a:ext uri="{FF2B5EF4-FFF2-40B4-BE49-F238E27FC236}">
                <a16:creationId xmlns:a16="http://schemas.microsoft.com/office/drawing/2014/main" id="{5F3E9ACD-C221-417E-843E-6872A2FB962A}"/>
              </a:ext>
            </a:extLst>
          </p:cNvPr>
          <p:cNvGrpSpPr/>
          <p:nvPr/>
        </p:nvGrpSpPr>
        <p:grpSpPr>
          <a:xfrm>
            <a:off x="4583832" y="3033419"/>
            <a:ext cx="1313180" cy="1107996"/>
            <a:chOff x="1032823" y="2132856"/>
            <a:chExt cx="1313180" cy="1107996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33EBE6C9-B1AA-4D42-94B3-651D5083D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3090" y="2225808"/>
              <a:ext cx="1012646" cy="1009548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0100AD1-2610-4AAE-9FC0-1C7841CB3311}"/>
                </a:ext>
              </a:extLst>
            </p:cNvPr>
            <p:cNvSpPr/>
            <p:nvPr/>
          </p:nvSpPr>
          <p:spPr>
            <a:xfrm>
              <a:off x="1032823" y="2132856"/>
              <a:ext cx="1313180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aiTi" panose="02010609060101010101" pitchFamily="49" charset="-122"/>
                  <a:ea typeface="KaiTi" panose="02010609060101010101" pitchFamily="49" charset="-122"/>
                  <a:cs typeface="+mn-cs"/>
                </a:rPr>
                <a:t>朵</a:t>
              </a:r>
            </a:p>
          </p:txBody>
        </p:sp>
      </p:grpSp>
      <p:grpSp>
        <p:nvGrpSpPr>
          <p:cNvPr id="28" name="果">
            <a:extLst>
              <a:ext uri="{FF2B5EF4-FFF2-40B4-BE49-F238E27FC236}">
                <a16:creationId xmlns:a16="http://schemas.microsoft.com/office/drawing/2014/main" id="{2C6EE66C-9E82-4A33-8A59-B7117E7298A9}"/>
              </a:ext>
            </a:extLst>
          </p:cNvPr>
          <p:cNvGrpSpPr/>
          <p:nvPr/>
        </p:nvGrpSpPr>
        <p:grpSpPr>
          <a:xfrm>
            <a:off x="4580174" y="4222014"/>
            <a:ext cx="1313180" cy="1107996"/>
            <a:chOff x="1032823" y="2132856"/>
            <a:chExt cx="1313180" cy="1107996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6432B1A9-99DE-46D0-B14B-E54D1E200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3090" y="2225808"/>
              <a:ext cx="1012646" cy="1009548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1F2A5435-9C5A-4653-A2E8-777AB3B5AA9D}"/>
                </a:ext>
              </a:extLst>
            </p:cNvPr>
            <p:cNvSpPr/>
            <p:nvPr/>
          </p:nvSpPr>
          <p:spPr>
            <a:xfrm>
              <a:off x="1032823" y="2132856"/>
              <a:ext cx="1313180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aiTi" panose="02010609060101010101" pitchFamily="49" charset="-122"/>
                  <a:ea typeface="KaiTi" panose="02010609060101010101" pitchFamily="49" charset="-122"/>
                  <a:cs typeface="+mn-cs"/>
                </a:rPr>
                <a:t>果</a:t>
              </a:r>
            </a:p>
          </p:txBody>
        </p:sp>
      </p:grpSp>
      <p:grpSp>
        <p:nvGrpSpPr>
          <p:cNvPr id="31" name="地">
            <a:extLst>
              <a:ext uri="{FF2B5EF4-FFF2-40B4-BE49-F238E27FC236}">
                <a16:creationId xmlns:a16="http://schemas.microsoft.com/office/drawing/2014/main" id="{06088C0E-68A3-4C06-AE03-2FC2621C3670}"/>
              </a:ext>
            </a:extLst>
          </p:cNvPr>
          <p:cNvGrpSpPr/>
          <p:nvPr/>
        </p:nvGrpSpPr>
        <p:grpSpPr>
          <a:xfrm>
            <a:off x="4580174" y="5410610"/>
            <a:ext cx="1313180" cy="1107996"/>
            <a:chOff x="1032823" y="2132856"/>
            <a:chExt cx="1313180" cy="1107996"/>
          </a:xfrm>
        </p:grpSpPr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49E3F88E-B9EC-43B5-A3A8-87F4C27A7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3090" y="2225808"/>
              <a:ext cx="1012646" cy="1009548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B8FC3377-0AA9-4041-929E-C4081BD02F3C}"/>
                </a:ext>
              </a:extLst>
            </p:cNvPr>
            <p:cNvSpPr/>
            <p:nvPr/>
          </p:nvSpPr>
          <p:spPr>
            <a:xfrm>
              <a:off x="1032823" y="2132856"/>
              <a:ext cx="1313180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KaiTi" panose="02010609060101010101" pitchFamily="49" charset="-122"/>
                  <a:ea typeface="KaiTi" panose="02010609060101010101" pitchFamily="49" charset="-122"/>
                  <a:cs typeface="+mn-cs"/>
                </a:rPr>
                <a:t>地</a:t>
              </a:r>
            </a:p>
          </p:txBody>
        </p:sp>
      </p:grpSp>
      <p:pic>
        <p:nvPicPr>
          <p:cNvPr id="35" name="田字格">
            <a:extLst>
              <a:ext uri="{FF2B5EF4-FFF2-40B4-BE49-F238E27FC236}">
                <a16:creationId xmlns:a16="http://schemas.microsoft.com/office/drawing/2014/main" id="{74040676-6A07-40EA-8701-7C712D19B68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347" y="1937776"/>
            <a:ext cx="1012646" cy="10095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6" name="组词-花">
            <a:extLst>
              <a:ext uri="{FF2B5EF4-FFF2-40B4-BE49-F238E27FC236}">
                <a16:creationId xmlns:a16="http://schemas.microsoft.com/office/drawing/2014/main" id="{07DCC8C3-CC02-418B-B421-8BE9EE9BA1BD}"/>
              </a:ext>
            </a:extLst>
          </p:cNvPr>
          <p:cNvSpPr/>
          <p:nvPr/>
        </p:nvSpPr>
        <p:spPr>
          <a:xfrm>
            <a:off x="6816080" y="1844824"/>
            <a:ext cx="13131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花</a:t>
            </a: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023CC14A-CF7F-41EE-BADE-3D4B9369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260" y="1937776"/>
            <a:ext cx="1012646" cy="10095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9" name="组词-朵">
            <a:extLst>
              <a:ext uri="{FF2B5EF4-FFF2-40B4-BE49-F238E27FC236}">
                <a16:creationId xmlns:a16="http://schemas.microsoft.com/office/drawing/2014/main" id="{A302EFFF-5D30-4297-BE36-6CA353CB3F63}"/>
              </a:ext>
            </a:extLst>
          </p:cNvPr>
          <p:cNvSpPr/>
          <p:nvPr/>
        </p:nvSpPr>
        <p:spPr>
          <a:xfrm>
            <a:off x="7978993" y="1844824"/>
            <a:ext cx="13131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朵</a:t>
            </a:r>
          </a:p>
        </p:txBody>
      </p:sp>
      <p:pic>
        <p:nvPicPr>
          <p:cNvPr id="41" name="田字格">
            <a:extLst>
              <a:ext uri="{FF2B5EF4-FFF2-40B4-BE49-F238E27FC236}">
                <a16:creationId xmlns:a16="http://schemas.microsoft.com/office/drawing/2014/main" id="{733F4405-1CF9-4757-A314-EC2816B1D8A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347" y="3126371"/>
            <a:ext cx="1012646" cy="10095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2" name="组词-草">
            <a:extLst>
              <a:ext uri="{FF2B5EF4-FFF2-40B4-BE49-F238E27FC236}">
                <a16:creationId xmlns:a16="http://schemas.microsoft.com/office/drawing/2014/main" id="{D67CFA10-EBE3-40AA-AF29-5BA8402EED89}"/>
              </a:ext>
            </a:extLst>
          </p:cNvPr>
          <p:cNvSpPr/>
          <p:nvPr/>
        </p:nvSpPr>
        <p:spPr>
          <a:xfrm>
            <a:off x="6816080" y="3033419"/>
            <a:ext cx="13131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草</a:t>
            </a:r>
          </a:p>
        </p:txBody>
      </p:sp>
      <p:pic>
        <p:nvPicPr>
          <p:cNvPr id="44" name="田字格">
            <a:extLst>
              <a:ext uri="{FF2B5EF4-FFF2-40B4-BE49-F238E27FC236}">
                <a16:creationId xmlns:a16="http://schemas.microsoft.com/office/drawing/2014/main" id="{48EE697A-ACC1-4672-995E-09B2DA5813B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260" y="3126371"/>
            <a:ext cx="1012646" cy="10095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5" name="组词-地">
            <a:extLst>
              <a:ext uri="{FF2B5EF4-FFF2-40B4-BE49-F238E27FC236}">
                <a16:creationId xmlns:a16="http://schemas.microsoft.com/office/drawing/2014/main" id="{63250703-65E3-4D63-BAF7-3B7112E3686D}"/>
              </a:ext>
            </a:extLst>
          </p:cNvPr>
          <p:cNvSpPr/>
          <p:nvPr/>
        </p:nvSpPr>
        <p:spPr>
          <a:xfrm>
            <a:off x="7978993" y="3033419"/>
            <a:ext cx="13131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地</a:t>
            </a:r>
          </a:p>
        </p:txBody>
      </p:sp>
      <p:pic>
        <p:nvPicPr>
          <p:cNvPr id="47" name="田字格">
            <a:extLst>
              <a:ext uri="{FF2B5EF4-FFF2-40B4-BE49-F238E27FC236}">
                <a16:creationId xmlns:a16="http://schemas.microsoft.com/office/drawing/2014/main" id="{41504197-3E4A-4412-A101-C0D43574CF0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347" y="4314966"/>
            <a:ext cx="1012646" cy="10095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8" name="组词-两">
            <a:extLst>
              <a:ext uri="{FF2B5EF4-FFF2-40B4-BE49-F238E27FC236}">
                <a16:creationId xmlns:a16="http://schemas.microsoft.com/office/drawing/2014/main" id="{B6F25208-B5E8-47ED-8F59-C59F5C4E814A}"/>
              </a:ext>
            </a:extLst>
          </p:cNvPr>
          <p:cNvSpPr/>
          <p:nvPr/>
        </p:nvSpPr>
        <p:spPr>
          <a:xfrm>
            <a:off x="6816080" y="4222014"/>
            <a:ext cx="13131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两</a:t>
            </a:r>
          </a:p>
        </p:txBody>
      </p:sp>
      <p:pic>
        <p:nvPicPr>
          <p:cNvPr id="50" name="田字格">
            <a:extLst>
              <a:ext uri="{FF2B5EF4-FFF2-40B4-BE49-F238E27FC236}">
                <a16:creationId xmlns:a16="http://schemas.microsoft.com/office/drawing/2014/main" id="{AF7638AE-6EB8-41A5-9291-8A6103DBF36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260" y="4314966"/>
            <a:ext cx="1012646" cy="10095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1" name="组词-个">
            <a:extLst>
              <a:ext uri="{FF2B5EF4-FFF2-40B4-BE49-F238E27FC236}">
                <a16:creationId xmlns:a16="http://schemas.microsoft.com/office/drawing/2014/main" id="{0052E60E-E071-462A-8421-ABD49DC9BEFD}"/>
              </a:ext>
            </a:extLst>
          </p:cNvPr>
          <p:cNvSpPr/>
          <p:nvPr/>
        </p:nvSpPr>
        <p:spPr>
          <a:xfrm>
            <a:off x="7978993" y="4222014"/>
            <a:ext cx="13131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个</a:t>
            </a:r>
          </a:p>
        </p:txBody>
      </p:sp>
      <p:pic>
        <p:nvPicPr>
          <p:cNvPr id="53" name="田字格">
            <a:extLst>
              <a:ext uri="{FF2B5EF4-FFF2-40B4-BE49-F238E27FC236}">
                <a16:creationId xmlns:a16="http://schemas.microsoft.com/office/drawing/2014/main" id="{4B3E8DDE-72E2-4D2E-A118-DCC274BA111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347" y="5503562"/>
            <a:ext cx="1012646" cy="10095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4" name="组词-萍">
            <a:extLst>
              <a:ext uri="{FF2B5EF4-FFF2-40B4-BE49-F238E27FC236}">
                <a16:creationId xmlns:a16="http://schemas.microsoft.com/office/drawing/2014/main" id="{C0156A1A-B269-449A-9305-FBF9DDC311AC}"/>
              </a:ext>
            </a:extLst>
          </p:cNvPr>
          <p:cNvSpPr/>
          <p:nvPr/>
        </p:nvSpPr>
        <p:spPr>
          <a:xfrm>
            <a:off x="6816080" y="5410610"/>
            <a:ext cx="13131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苹</a:t>
            </a:r>
          </a:p>
        </p:txBody>
      </p:sp>
      <p:pic>
        <p:nvPicPr>
          <p:cNvPr id="56" name="田字格">
            <a:extLst>
              <a:ext uri="{FF2B5EF4-FFF2-40B4-BE49-F238E27FC236}">
                <a16:creationId xmlns:a16="http://schemas.microsoft.com/office/drawing/2014/main" id="{7221B604-4D56-410D-A546-ECB85879237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260" y="5503562"/>
            <a:ext cx="1012646" cy="10095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7" name="组词-果">
            <a:extLst>
              <a:ext uri="{FF2B5EF4-FFF2-40B4-BE49-F238E27FC236}">
                <a16:creationId xmlns:a16="http://schemas.microsoft.com/office/drawing/2014/main" id="{D3E459E0-8D6D-4710-8252-E83E9A6DBCBF}"/>
              </a:ext>
            </a:extLst>
          </p:cNvPr>
          <p:cNvSpPr/>
          <p:nvPr/>
        </p:nvSpPr>
        <p:spPr>
          <a:xfrm>
            <a:off x="7978993" y="5410610"/>
            <a:ext cx="13131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果</a:t>
            </a:r>
          </a:p>
        </p:txBody>
      </p:sp>
      <p:cxnSp>
        <p:nvCxnSpPr>
          <p:cNvPr id="59" name="花——朵">
            <a:extLst>
              <a:ext uri="{FF2B5EF4-FFF2-40B4-BE49-F238E27FC236}">
                <a16:creationId xmlns:a16="http://schemas.microsoft.com/office/drawing/2014/main" id="{1E218EAF-588A-4D90-B854-87F61EA2A7E2}"/>
              </a:ext>
            </a:extLst>
          </p:cNvPr>
          <p:cNvCxnSpPr>
            <a:stCxn id="2" idx="3"/>
            <a:endCxn id="26" idx="1"/>
          </p:cNvCxnSpPr>
          <p:nvPr/>
        </p:nvCxnSpPr>
        <p:spPr bwMode="auto">
          <a:xfrm>
            <a:off x="3514497" y="2442551"/>
            <a:ext cx="1219602" cy="118859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草——地">
            <a:extLst>
              <a:ext uri="{FF2B5EF4-FFF2-40B4-BE49-F238E27FC236}">
                <a16:creationId xmlns:a16="http://schemas.microsoft.com/office/drawing/2014/main" id="{7193CC97-98EA-4AA6-82D8-38214206EAE7}"/>
              </a:ext>
            </a:extLst>
          </p:cNvPr>
          <p:cNvCxnSpPr>
            <a:cxnSpLocks/>
            <a:stCxn id="14" idx="3"/>
            <a:endCxn id="32" idx="1"/>
          </p:cNvCxnSpPr>
          <p:nvPr/>
        </p:nvCxnSpPr>
        <p:spPr bwMode="auto">
          <a:xfrm>
            <a:off x="3514497" y="3631146"/>
            <a:ext cx="1215944" cy="237719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两——个">
            <a:extLst>
              <a:ext uri="{FF2B5EF4-FFF2-40B4-BE49-F238E27FC236}">
                <a16:creationId xmlns:a16="http://schemas.microsoft.com/office/drawing/2014/main" id="{81DA92ED-E50C-4BB2-95A9-93E5474339EF}"/>
              </a:ext>
            </a:extLst>
          </p:cNvPr>
          <p:cNvCxnSpPr>
            <a:cxnSpLocks/>
            <a:stCxn id="17" idx="3"/>
            <a:endCxn id="23" idx="1"/>
          </p:cNvCxnSpPr>
          <p:nvPr/>
        </p:nvCxnSpPr>
        <p:spPr bwMode="auto">
          <a:xfrm flipV="1">
            <a:off x="3510839" y="2442550"/>
            <a:ext cx="1223260" cy="237719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苹——果">
            <a:extLst>
              <a:ext uri="{FF2B5EF4-FFF2-40B4-BE49-F238E27FC236}">
                <a16:creationId xmlns:a16="http://schemas.microsoft.com/office/drawing/2014/main" id="{BACAF95A-D22B-47F2-821F-90ED457C57D2}"/>
              </a:ext>
            </a:extLst>
          </p:cNvPr>
          <p:cNvCxnSpPr>
            <a:cxnSpLocks/>
            <a:stCxn id="20" idx="3"/>
            <a:endCxn id="29" idx="1"/>
          </p:cNvCxnSpPr>
          <p:nvPr/>
        </p:nvCxnSpPr>
        <p:spPr bwMode="auto">
          <a:xfrm flipV="1">
            <a:off x="3510839" y="4819740"/>
            <a:ext cx="1219602" cy="118859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9" name="按钮（按“两”出现）">
            <a:extLst>
              <a:ext uri="{FF2B5EF4-FFF2-40B4-BE49-F238E27FC236}">
                <a16:creationId xmlns:a16="http://schemas.microsoft.com/office/drawing/2014/main" id="{E643E656-5F60-4582-83B6-1B0048C315D4}"/>
              </a:ext>
            </a:extLst>
          </p:cNvPr>
          <p:cNvSpPr/>
          <p:nvPr/>
        </p:nvSpPr>
        <p:spPr bwMode="auto">
          <a:xfrm>
            <a:off x="4678175" y="1897050"/>
            <a:ext cx="1035428" cy="1090148"/>
          </a:xfrm>
          <a:prstGeom prst="rect">
            <a:avLst/>
          </a:prstGeom>
          <a:solidFill>
            <a:srgbClr val="FFC000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52" name="按钮（按“花”出现）">
            <a:extLst>
              <a:ext uri="{FF2B5EF4-FFF2-40B4-BE49-F238E27FC236}">
                <a16:creationId xmlns:a16="http://schemas.microsoft.com/office/drawing/2014/main" id="{AAC3900D-2BBF-4BE7-87C2-F6B84BF16F39}"/>
              </a:ext>
            </a:extLst>
          </p:cNvPr>
          <p:cNvSpPr/>
          <p:nvPr/>
        </p:nvSpPr>
        <p:spPr bwMode="auto">
          <a:xfrm>
            <a:off x="4699540" y="3086343"/>
            <a:ext cx="1035428" cy="1090148"/>
          </a:xfrm>
          <a:prstGeom prst="rect">
            <a:avLst/>
          </a:prstGeom>
          <a:solidFill>
            <a:srgbClr val="FFC000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55" name="按钮（按“苹”出现）">
            <a:extLst>
              <a:ext uri="{FF2B5EF4-FFF2-40B4-BE49-F238E27FC236}">
                <a16:creationId xmlns:a16="http://schemas.microsoft.com/office/drawing/2014/main" id="{041926B0-28B6-49B6-A789-75261698529C}"/>
              </a:ext>
            </a:extLst>
          </p:cNvPr>
          <p:cNvSpPr/>
          <p:nvPr/>
        </p:nvSpPr>
        <p:spPr bwMode="auto">
          <a:xfrm>
            <a:off x="4705767" y="4273915"/>
            <a:ext cx="1035428" cy="1090148"/>
          </a:xfrm>
          <a:prstGeom prst="rect">
            <a:avLst/>
          </a:prstGeom>
          <a:solidFill>
            <a:srgbClr val="FFC000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58" name="按钮（按“草”出现）">
            <a:extLst>
              <a:ext uri="{FF2B5EF4-FFF2-40B4-BE49-F238E27FC236}">
                <a16:creationId xmlns:a16="http://schemas.microsoft.com/office/drawing/2014/main" id="{ED091D6B-4EFB-4503-9085-AD745068B00C}"/>
              </a:ext>
            </a:extLst>
          </p:cNvPr>
          <p:cNvSpPr/>
          <p:nvPr/>
        </p:nvSpPr>
        <p:spPr bwMode="auto">
          <a:xfrm>
            <a:off x="4705767" y="5466107"/>
            <a:ext cx="1035428" cy="1090148"/>
          </a:xfrm>
          <a:prstGeom prst="rect">
            <a:avLst/>
          </a:prstGeom>
          <a:solidFill>
            <a:srgbClr val="FFC000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60" name="标题">
            <a:extLst>
              <a:ext uri="{FF2B5EF4-FFF2-40B4-BE49-F238E27FC236}">
                <a16:creationId xmlns:a16="http://schemas.microsoft.com/office/drawing/2014/main" id="{03E73A58-32D6-448C-A545-430AEABB7999}"/>
              </a:ext>
            </a:extLst>
          </p:cNvPr>
          <p:cNvSpPr txBox="1"/>
          <p:nvPr/>
        </p:nvSpPr>
        <p:spPr>
          <a:xfrm>
            <a:off x="5581593" y="575629"/>
            <a:ext cx="1490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连 线</a:t>
            </a:r>
          </a:p>
        </p:txBody>
      </p:sp>
    </p:spTree>
    <p:extLst>
      <p:ext uri="{BB962C8B-B14F-4D97-AF65-F5344CB8AC3E}">
        <p14:creationId xmlns:p14="http://schemas.microsoft.com/office/powerpoint/2010/main" val="127231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2" grpId="0"/>
      <p:bldP spid="45" grpId="0"/>
      <p:bldP spid="48" grpId="0"/>
      <p:bldP spid="51" grpId="0"/>
      <p:bldP spid="54" grpId="0"/>
      <p:bldP spid="57" grpId="0"/>
      <p:bldP spid="49" grpId="0" animBg="1"/>
      <p:bldP spid="49" grpId="1" animBg="1"/>
      <p:bldP spid="49" grpId="2" animBg="1"/>
      <p:bldP spid="49" grpId="3" animBg="1"/>
      <p:bldP spid="49" grpId="4" animBg="1"/>
      <p:bldP spid="52" grpId="0" animBg="1"/>
      <p:bldP spid="52" grpId="1" animBg="1"/>
      <p:bldP spid="52" grpId="2" animBg="1"/>
      <p:bldP spid="52" grpId="3" animBg="1"/>
      <p:bldP spid="52" grpId="4" animBg="1"/>
      <p:bldP spid="55" grpId="0" animBg="1"/>
      <p:bldP spid="55" grpId="1" animBg="1"/>
      <p:bldP spid="55" grpId="2" animBg="1"/>
      <p:bldP spid="55" grpId="3" animBg="1"/>
      <p:bldP spid="55" grpId="4" animBg="1"/>
      <p:bldP spid="58" grpId="0" animBg="1"/>
      <p:bldP spid="58" grpId="1" animBg="1"/>
      <p:bldP spid="58" grpId="2" animBg="1"/>
      <p:bldP spid="58" grpId="3" animBg="1"/>
      <p:bldP spid="58" grpId="4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A63D6BBC-7EE2-478E-B1F6-44AB8686698F}"/>
              </a:ext>
            </a:extLst>
          </p:cNvPr>
          <p:cNvSpPr txBox="1"/>
          <p:nvPr/>
        </p:nvSpPr>
        <p:spPr>
          <a:xfrm>
            <a:off x="1252390" y="1159472"/>
            <a:ext cx="2922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题目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1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4" name="B选项">
            <a:extLst>
              <a:ext uri="{FF2B5EF4-FFF2-40B4-BE49-F238E27FC236}">
                <a16:creationId xmlns:a16="http://schemas.microsoft.com/office/drawing/2014/main" id="{1167C2A1-5ABE-467F-885A-88A8ECCD6EE2}"/>
              </a:ext>
            </a:extLst>
          </p:cNvPr>
          <p:cNvGrpSpPr/>
          <p:nvPr/>
        </p:nvGrpSpPr>
        <p:grpSpPr>
          <a:xfrm>
            <a:off x="6515994" y="2886919"/>
            <a:ext cx="3763701" cy="694480"/>
            <a:chOff x="856527" y="2734520"/>
            <a:chExt cx="3763701" cy="694480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2C4AB0BD-D345-467E-932C-867C98789252}"/>
                </a:ext>
              </a:extLst>
            </p:cNvPr>
            <p:cNvSpPr txBox="1"/>
            <p:nvPr/>
          </p:nvSpPr>
          <p:spPr>
            <a:xfrm>
              <a:off x="1698093" y="2789372"/>
              <a:ext cx="29221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选项二</a:t>
              </a: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DF431399-5B90-49C5-8288-8D908E0498B0}"/>
                </a:ext>
              </a:extLst>
            </p:cNvPr>
            <p:cNvSpPr/>
            <p:nvPr/>
          </p:nvSpPr>
          <p:spPr bwMode="auto">
            <a:xfrm>
              <a:off x="856527" y="2734520"/>
              <a:ext cx="694480" cy="694480"/>
            </a:xfrm>
            <a:prstGeom prst="rect">
              <a:avLst/>
            </a:prstGeom>
            <a:solidFill>
              <a:srgbClr val="FFDB7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B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</p:grpSp>
      <p:grpSp>
        <p:nvGrpSpPr>
          <p:cNvPr id="32" name="A选项">
            <a:extLst>
              <a:ext uri="{FF2B5EF4-FFF2-40B4-BE49-F238E27FC236}">
                <a16:creationId xmlns:a16="http://schemas.microsoft.com/office/drawing/2014/main" id="{2964DCAC-8622-45A0-A7FF-D0D7530B5282}"/>
              </a:ext>
            </a:extLst>
          </p:cNvPr>
          <p:cNvGrpSpPr/>
          <p:nvPr/>
        </p:nvGrpSpPr>
        <p:grpSpPr>
          <a:xfrm>
            <a:off x="1402466" y="2886920"/>
            <a:ext cx="3763701" cy="694480"/>
            <a:chOff x="856527" y="2734520"/>
            <a:chExt cx="3763701" cy="694480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7ABDCC58-ACE5-4FE1-B6A3-A45E788055B2}"/>
                </a:ext>
              </a:extLst>
            </p:cNvPr>
            <p:cNvSpPr txBox="1"/>
            <p:nvPr/>
          </p:nvSpPr>
          <p:spPr>
            <a:xfrm>
              <a:off x="1698093" y="2789372"/>
              <a:ext cx="29221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选项一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7227EFB3-EC77-42E3-B70F-95B5133697B7}"/>
                </a:ext>
              </a:extLst>
            </p:cNvPr>
            <p:cNvSpPr/>
            <p:nvPr/>
          </p:nvSpPr>
          <p:spPr bwMode="auto">
            <a:xfrm>
              <a:off x="856527" y="2734520"/>
              <a:ext cx="694480" cy="694480"/>
            </a:xfrm>
            <a:prstGeom prst="rect">
              <a:avLst/>
            </a:prstGeom>
            <a:solidFill>
              <a:srgbClr val="FFDB7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A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</p:grpSp>
      <p:grpSp>
        <p:nvGrpSpPr>
          <p:cNvPr id="35" name="C选项">
            <a:extLst>
              <a:ext uri="{FF2B5EF4-FFF2-40B4-BE49-F238E27FC236}">
                <a16:creationId xmlns:a16="http://schemas.microsoft.com/office/drawing/2014/main" id="{CF619457-AAEF-4814-8D34-F84C938C677C}"/>
              </a:ext>
            </a:extLst>
          </p:cNvPr>
          <p:cNvGrpSpPr/>
          <p:nvPr/>
        </p:nvGrpSpPr>
        <p:grpSpPr>
          <a:xfrm>
            <a:off x="1402466" y="4357877"/>
            <a:ext cx="3763701" cy="694480"/>
            <a:chOff x="856527" y="2734520"/>
            <a:chExt cx="3763701" cy="694480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5237631E-AA00-40FA-B7EC-493F2EA95E71}"/>
                </a:ext>
              </a:extLst>
            </p:cNvPr>
            <p:cNvSpPr txBox="1"/>
            <p:nvPr/>
          </p:nvSpPr>
          <p:spPr>
            <a:xfrm>
              <a:off x="1698093" y="2789372"/>
              <a:ext cx="29221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选项三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C5B7C84A-D65F-42C4-81C2-84211C7B736B}"/>
                </a:ext>
              </a:extLst>
            </p:cNvPr>
            <p:cNvSpPr/>
            <p:nvPr/>
          </p:nvSpPr>
          <p:spPr bwMode="auto">
            <a:xfrm>
              <a:off x="856527" y="2734520"/>
              <a:ext cx="694480" cy="694480"/>
            </a:xfrm>
            <a:prstGeom prst="rect">
              <a:avLst/>
            </a:prstGeom>
            <a:solidFill>
              <a:srgbClr val="FFDB7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C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</p:grpSp>
      <p:grpSp>
        <p:nvGrpSpPr>
          <p:cNvPr id="38" name="D选项">
            <a:extLst>
              <a:ext uri="{FF2B5EF4-FFF2-40B4-BE49-F238E27FC236}">
                <a16:creationId xmlns:a16="http://schemas.microsoft.com/office/drawing/2014/main" id="{3E6908F4-9E4B-4C28-A61C-39B0B14432B5}"/>
              </a:ext>
            </a:extLst>
          </p:cNvPr>
          <p:cNvGrpSpPr/>
          <p:nvPr/>
        </p:nvGrpSpPr>
        <p:grpSpPr>
          <a:xfrm>
            <a:off x="6508278" y="4357877"/>
            <a:ext cx="3763701" cy="694480"/>
            <a:chOff x="856527" y="2734520"/>
            <a:chExt cx="3763701" cy="694480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3531599-4212-4089-A70B-A4AD357A18FE}"/>
                </a:ext>
              </a:extLst>
            </p:cNvPr>
            <p:cNvSpPr txBox="1"/>
            <p:nvPr/>
          </p:nvSpPr>
          <p:spPr>
            <a:xfrm>
              <a:off x="1698093" y="2789372"/>
              <a:ext cx="29221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选项四</a:t>
              </a: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C48E143E-6087-4CDE-9375-47A5C620B12E}"/>
                </a:ext>
              </a:extLst>
            </p:cNvPr>
            <p:cNvSpPr/>
            <p:nvPr/>
          </p:nvSpPr>
          <p:spPr bwMode="auto">
            <a:xfrm>
              <a:off x="856527" y="2734520"/>
              <a:ext cx="694480" cy="694480"/>
            </a:xfrm>
            <a:prstGeom prst="rect">
              <a:avLst/>
            </a:prstGeom>
            <a:solidFill>
              <a:srgbClr val="FFDB7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D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</p:grpSp>
      <p:sp>
        <p:nvSpPr>
          <p:cNvPr id="6" name="正确答案按钮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0A7F7C4-6CCC-40D3-82AA-464FEE30F221}"/>
              </a:ext>
            </a:extLst>
          </p:cNvPr>
          <p:cNvSpPr/>
          <p:nvPr/>
        </p:nvSpPr>
        <p:spPr bwMode="auto">
          <a:xfrm>
            <a:off x="1252390" y="2678361"/>
            <a:ext cx="4459637" cy="1157469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41" name="错误答案按钮1">
            <a:extLst>
              <a:ext uri="{FF2B5EF4-FFF2-40B4-BE49-F238E27FC236}">
                <a16:creationId xmlns:a16="http://schemas.microsoft.com/office/drawing/2014/main" id="{06454074-83B5-4E07-8F0E-B25EBF0C8731}"/>
              </a:ext>
            </a:extLst>
          </p:cNvPr>
          <p:cNvSpPr/>
          <p:nvPr/>
        </p:nvSpPr>
        <p:spPr bwMode="auto">
          <a:xfrm>
            <a:off x="6204858" y="2534730"/>
            <a:ext cx="4459637" cy="1157469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42" name="错误答案按钮2">
            <a:extLst>
              <a:ext uri="{FF2B5EF4-FFF2-40B4-BE49-F238E27FC236}">
                <a16:creationId xmlns:a16="http://schemas.microsoft.com/office/drawing/2014/main" id="{CA80EE75-7DB3-4F0A-9D74-9FD63F4C58C9}"/>
              </a:ext>
            </a:extLst>
          </p:cNvPr>
          <p:cNvSpPr/>
          <p:nvPr/>
        </p:nvSpPr>
        <p:spPr bwMode="auto">
          <a:xfrm>
            <a:off x="1239701" y="4106347"/>
            <a:ext cx="4459637" cy="1157469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43" name="错误答案按钮3">
            <a:extLst>
              <a:ext uri="{FF2B5EF4-FFF2-40B4-BE49-F238E27FC236}">
                <a16:creationId xmlns:a16="http://schemas.microsoft.com/office/drawing/2014/main" id="{C8428C5C-AA6D-4E34-B022-A1C767849D35}"/>
              </a:ext>
            </a:extLst>
          </p:cNvPr>
          <p:cNvSpPr/>
          <p:nvPr/>
        </p:nvSpPr>
        <p:spPr bwMode="auto">
          <a:xfrm>
            <a:off x="6358280" y="4126381"/>
            <a:ext cx="4459637" cy="1157469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61" name="√">
            <a:extLst>
              <a:ext uri="{FF2B5EF4-FFF2-40B4-BE49-F238E27FC236}">
                <a16:creationId xmlns:a16="http://schemas.microsoft.com/office/drawing/2014/main" id="{70DA61E4-57E1-4B23-86E4-22D1E1192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98" y="5577922"/>
            <a:ext cx="774259" cy="713294"/>
          </a:xfrm>
          <a:prstGeom prst="rect">
            <a:avLst/>
          </a:prstGeom>
        </p:spPr>
      </p:pic>
      <p:pic>
        <p:nvPicPr>
          <p:cNvPr id="62" name="×">
            <a:extLst>
              <a:ext uri="{FF2B5EF4-FFF2-40B4-BE49-F238E27FC236}">
                <a16:creationId xmlns:a16="http://schemas.microsoft.com/office/drawing/2014/main" id="{48A356EF-2312-4D6A-A6EA-1BE2A58DA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3496" y="5571826"/>
            <a:ext cx="554784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3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A63D6BBC-7EE2-478E-B1F6-44AB8686698F}"/>
              </a:ext>
            </a:extLst>
          </p:cNvPr>
          <p:cNvSpPr txBox="1"/>
          <p:nvPr/>
        </p:nvSpPr>
        <p:spPr>
          <a:xfrm>
            <a:off x="1252390" y="1159472"/>
            <a:ext cx="2922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题目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2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4" name="B选项">
            <a:extLst>
              <a:ext uri="{FF2B5EF4-FFF2-40B4-BE49-F238E27FC236}">
                <a16:creationId xmlns:a16="http://schemas.microsoft.com/office/drawing/2014/main" id="{1167C2A1-5ABE-467F-885A-88A8ECCD6EE2}"/>
              </a:ext>
            </a:extLst>
          </p:cNvPr>
          <p:cNvGrpSpPr/>
          <p:nvPr/>
        </p:nvGrpSpPr>
        <p:grpSpPr>
          <a:xfrm>
            <a:off x="6515994" y="2886919"/>
            <a:ext cx="3763701" cy="694480"/>
            <a:chOff x="856527" y="2734520"/>
            <a:chExt cx="3763701" cy="694480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2C4AB0BD-D345-467E-932C-867C98789252}"/>
                </a:ext>
              </a:extLst>
            </p:cNvPr>
            <p:cNvSpPr txBox="1"/>
            <p:nvPr/>
          </p:nvSpPr>
          <p:spPr>
            <a:xfrm>
              <a:off x="1698093" y="2789372"/>
              <a:ext cx="29221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选项二</a:t>
              </a: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DF431399-5B90-49C5-8288-8D908E0498B0}"/>
                </a:ext>
              </a:extLst>
            </p:cNvPr>
            <p:cNvSpPr/>
            <p:nvPr/>
          </p:nvSpPr>
          <p:spPr bwMode="auto">
            <a:xfrm>
              <a:off x="856527" y="2734520"/>
              <a:ext cx="694480" cy="694480"/>
            </a:xfrm>
            <a:prstGeom prst="rect">
              <a:avLst/>
            </a:prstGeom>
            <a:solidFill>
              <a:srgbClr val="FFDB7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B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</p:grpSp>
      <p:grpSp>
        <p:nvGrpSpPr>
          <p:cNvPr id="32" name="A选项">
            <a:extLst>
              <a:ext uri="{FF2B5EF4-FFF2-40B4-BE49-F238E27FC236}">
                <a16:creationId xmlns:a16="http://schemas.microsoft.com/office/drawing/2014/main" id="{2964DCAC-8622-45A0-A7FF-D0D7530B5282}"/>
              </a:ext>
            </a:extLst>
          </p:cNvPr>
          <p:cNvGrpSpPr/>
          <p:nvPr/>
        </p:nvGrpSpPr>
        <p:grpSpPr>
          <a:xfrm>
            <a:off x="1402466" y="2886920"/>
            <a:ext cx="3763701" cy="694480"/>
            <a:chOff x="856527" y="2734520"/>
            <a:chExt cx="3763701" cy="694480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7ABDCC58-ACE5-4FE1-B6A3-A45E788055B2}"/>
                </a:ext>
              </a:extLst>
            </p:cNvPr>
            <p:cNvSpPr txBox="1"/>
            <p:nvPr/>
          </p:nvSpPr>
          <p:spPr>
            <a:xfrm>
              <a:off x="1698093" y="2789372"/>
              <a:ext cx="29221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选项一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7227EFB3-EC77-42E3-B70F-95B5133697B7}"/>
                </a:ext>
              </a:extLst>
            </p:cNvPr>
            <p:cNvSpPr/>
            <p:nvPr/>
          </p:nvSpPr>
          <p:spPr bwMode="auto">
            <a:xfrm>
              <a:off x="856527" y="2734520"/>
              <a:ext cx="694480" cy="694480"/>
            </a:xfrm>
            <a:prstGeom prst="rect">
              <a:avLst/>
            </a:prstGeom>
            <a:solidFill>
              <a:srgbClr val="FFDB7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A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</p:grpSp>
      <p:grpSp>
        <p:nvGrpSpPr>
          <p:cNvPr id="35" name="C选项">
            <a:extLst>
              <a:ext uri="{FF2B5EF4-FFF2-40B4-BE49-F238E27FC236}">
                <a16:creationId xmlns:a16="http://schemas.microsoft.com/office/drawing/2014/main" id="{CF619457-AAEF-4814-8D34-F84C938C677C}"/>
              </a:ext>
            </a:extLst>
          </p:cNvPr>
          <p:cNvGrpSpPr/>
          <p:nvPr/>
        </p:nvGrpSpPr>
        <p:grpSpPr>
          <a:xfrm>
            <a:off x="1402466" y="4357877"/>
            <a:ext cx="3763701" cy="694480"/>
            <a:chOff x="856527" y="2734520"/>
            <a:chExt cx="3763701" cy="694480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5237631E-AA00-40FA-B7EC-493F2EA95E71}"/>
                </a:ext>
              </a:extLst>
            </p:cNvPr>
            <p:cNvSpPr txBox="1"/>
            <p:nvPr/>
          </p:nvSpPr>
          <p:spPr>
            <a:xfrm>
              <a:off x="1698093" y="2789372"/>
              <a:ext cx="29221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选项三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C5B7C84A-D65F-42C4-81C2-84211C7B736B}"/>
                </a:ext>
              </a:extLst>
            </p:cNvPr>
            <p:cNvSpPr/>
            <p:nvPr/>
          </p:nvSpPr>
          <p:spPr bwMode="auto">
            <a:xfrm>
              <a:off x="856527" y="2734520"/>
              <a:ext cx="694480" cy="694480"/>
            </a:xfrm>
            <a:prstGeom prst="rect">
              <a:avLst/>
            </a:prstGeom>
            <a:solidFill>
              <a:srgbClr val="FFDB7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C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</p:grpSp>
      <p:grpSp>
        <p:nvGrpSpPr>
          <p:cNvPr id="38" name="D选项">
            <a:extLst>
              <a:ext uri="{FF2B5EF4-FFF2-40B4-BE49-F238E27FC236}">
                <a16:creationId xmlns:a16="http://schemas.microsoft.com/office/drawing/2014/main" id="{3E6908F4-9E4B-4C28-A61C-39B0B14432B5}"/>
              </a:ext>
            </a:extLst>
          </p:cNvPr>
          <p:cNvGrpSpPr/>
          <p:nvPr/>
        </p:nvGrpSpPr>
        <p:grpSpPr>
          <a:xfrm>
            <a:off x="6508278" y="4357877"/>
            <a:ext cx="3763701" cy="694480"/>
            <a:chOff x="856527" y="2734520"/>
            <a:chExt cx="3763701" cy="694480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3531599-4212-4089-A70B-A4AD357A18FE}"/>
                </a:ext>
              </a:extLst>
            </p:cNvPr>
            <p:cNvSpPr txBox="1"/>
            <p:nvPr/>
          </p:nvSpPr>
          <p:spPr>
            <a:xfrm>
              <a:off x="1698093" y="2789372"/>
              <a:ext cx="29221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选项四</a:t>
              </a: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C48E143E-6087-4CDE-9375-47A5C620B12E}"/>
                </a:ext>
              </a:extLst>
            </p:cNvPr>
            <p:cNvSpPr/>
            <p:nvPr/>
          </p:nvSpPr>
          <p:spPr bwMode="auto">
            <a:xfrm>
              <a:off x="856527" y="2734520"/>
              <a:ext cx="694480" cy="694480"/>
            </a:xfrm>
            <a:prstGeom prst="rect">
              <a:avLst/>
            </a:prstGeom>
            <a:solidFill>
              <a:srgbClr val="FFDB7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D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</p:grpSp>
      <p:sp>
        <p:nvSpPr>
          <p:cNvPr id="6" name="正确答案按钮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0A7F7C4-6CCC-40D3-82AA-464FEE30F221}"/>
              </a:ext>
            </a:extLst>
          </p:cNvPr>
          <p:cNvSpPr/>
          <p:nvPr/>
        </p:nvSpPr>
        <p:spPr bwMode="auto">
          <a:xfrm>
            <a:off x="6358280" y="2575081"/>
            <a:ext cx="4459637" cy="1157469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41" name="错误答案按钮1">
            <a:extLst>
              <a:ext uri="{FF2B5EF4-FFF2-40B4-BE49-F238E27FC236}">
                <a16:creationId xmlns:a16="http://schemas.microsoft.com/office/drawing/2014/main" id="{06454074-83B5-4E07-8F0E-B25EBF0C8731}"/>
              </a:ext>
            </a:extLst>
          </p:cNvPr>
          <p:cNvSpPr/>
          <p:nvPr/>
        </p:nvSpPr>
        <p:spPr bwMode="auto">
          <a:xfrm>
            <a:off x="1225306" y="2528605"/>
            <a:ext cx="4459637" cy="1157469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42" name="错误答案按钮2">
            <a:extLst>
              <a:ext uri="{FF2B5EF4-FFF2-40B4-BE49-F238E27FC236}">
                <a16:creationId xmlns:a16="http://schemas.microsoft.com/office/drawing/2014/main" id="{CA80EE75-7DB3-4F0A-9D74-9FD63F4C58C9}"/>
              </a:ext>
            </a:extLst>
          </p:cNvPr>
          <p:cNvSpPr/>
          <p:nvPr/>
        </p:nvSpPr>
        <p:spPr bwMode="auto">
          <a:xfrm>
            <a:off x="1239701" y="4106347"/>
            <a:ext cx="4459637" cy="1157469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43" name="错误答案按钮3">
            <a:extLst>
              <a:ext uri="{FF2B5EF4-FFF2-40B4-BE49-F238E27FC236}">
                <a16:creationId xmlns:a16="http://schemas.microsoft.com/office/drawing/2014/main" id="{C8428C5C-AA6D-4E34-B022-A1C767849D35}"/>
              </a:ext>
            </a:extLst>
          </p:cNvPr>
          <p:cNvSpPr/>
          <p:nvPr/>
        </p:nvSpPr>
        <p:spPr bwMode="auto">
          <a:xfrm>
            <a:off x="6358280" y="4126381"/>
            <a:ext cx="4459637" cy="1157469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61" name="√">
            <a:extLst>
              <a:ext uri="{FF2B5EF4-FFF2-40B4-BE49-F238E27FC236}">
                <a16:creationId xmlns:a16="http://schemas.microsoft.com/office/drawing/2014/main" id="{70DA61E4-57E1-4B23-86E4-22D1E1192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98" y="5577922"/>
            <a:ext cx="774259" cy="713294"/>
          </a:xfrm>
          <a:prstGeom prst="rect">
            <a:avLst/>
          </a:prstGeom>
        </p:spPr>
      </p:pic>
      <p:pic>
        <p:nvPicPr>
          <p:cNvPr id="62" name="×">
            <a:extLst>
              <a:ext uri="{FF2B5EF4-FFF2-40B4-BE49-F238E27FC236}">
                <a16:creationId xmlns:a16="http://schemas.microsoft.com/office/drawing/2014/main" id="{48A356EF-2312-4D6A-A6EA-1BE2A58DA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3496" y="5571826"/>
            <a:ext cx="554784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04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A63D6BBC-7EE2-478E-B1F6-44AB8686698F}"/>
              </a:ext>
            </a:extLst>
          </p:cNvPr>
          <p:cNvSpPr txBox="1"/>
          <p:nvPr/>
        </p:nvSpPr>
        <p:spPr>
          <a:xfrm>
            <a:off x="1252390" y="1159472"/>
            <a:ext cx="2922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题目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3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4" name="B选项">
            <a:extLst>
              <a:ext uri="{FF2B5EF4-FFF2-40B4-BE49-F238E27FC236}">
                <a16:creationId xmlns:a16="http://schemas.microsoft.com/office/drawing/2014/main" id="{1167C2A1-5ABE-467F-885A-88A8ECCD6EE2}"/>
              </a:ext>
            </a:extLst>
          </p:cNvPr>
          <p:cNvGrpSpPr/>
          <p:nvPr/>
        </p:nvGrpSpPr>
        <p:grpSpPr>
          <a:xfrm>
            <a:off x="6515994" y="2886919"/>
            <a:ext cx="3763701" cy="694480"/>
            <a:chOff x="856527" y="2734520"/>
            <a:chExt cx="3763701" cy="694480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2C4AB0BD-D345-467E-932C-867C98789252}"/>
                </a:ext>
              </a:extLst>
            </p:cNvPr>
            <p:cNvSpPr txBox="1"/>
            <p:nvPr/>
          </p:nvSpPr>
          <p:spPr>
            <a:xfrm>
              <a:off x="1698093" y="2789372"/>
              <a:ext cx="29221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选项二</a:t>
              </a: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DF431399-5B90-49C5-8288-8D908E0498B0}"/>
                </a:ext>
              </a:extLst>
            </p:cNvPr>
            <p:cNvSpPr/>
            <p:nvPr/>
          </p:nvSpPr>
          <p:spPr bwMode="auto">
            <a:xfrm>
              <a:off x="856527" y="2734520"/>
              <a:ext cx="694480" cy="694480"/>
            </a:xfrm>
            <a:prstGeom prst="rect">
              <a:avLst/>
            </a:prstGeom>
            <a:solidFill>
              <a:srgbClr val="FFDB7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B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</p:grpSp>
      <p:grpSp>
        <p:nvGrpSpPr>
          <p:cNvPr id="32" name="A选项">
            <a:extLst>
              <a:ext uri="{FF2B5EF4-FFF2-40B4-BE49-F238E27FC236}">
                <a16:creationId xmlns:a16="http://schemas.microsoft.com/office/drawing/2014/main" id="{2964DCAC-8622-45A0-A7FF-D0D7530B5282}"/>
              </a:ext>
            </a:extLst>
          </p:cNvPr>
          <p:cNvGrpSpPr/>
          <p:nvPr/>
        </p:nvGrpSpPr>
        <p:grpSpPr>
          <a:xfrm>
            <a:off x="1402466" y="2886920"/>
            <a:ext cx="3763701" cy="694480"/>
            <a:chOff x="856527" y="2734520"/>
            <a:chExt cx="3763701" cy="694480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7ABDCC58-ACE5-4FE1-B6A3-A45E788055B2}"/>
                </a:ext>
              </a:extLst>
            </p:cNvPr>
            <p:cNvSpPr txBox="1"/>
            <p:nvPr/>
          </p:nvSpPr>
          <p:spPr>
            <a:xfrm>
              <a:off x="1698093" y="2789372"/>
              <a:ext cx="29221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选项一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7227EFB3-EC77-42E3-B70F-95B5133697B7}"/>
                </a:ext>
              </a:extLst>
            </p:cNvPr>
            <p:cNvSpPr/>
            <p:nvPr/>
          </p:nvSpPr>
          <p:spPr bwMode="auto">
            <a:xfrm>
              <a:off x="856527" y="2734520"/>
              <a:ext cx="694480" cy="694480"/>
            </a:xfrm>
            <a:prstGeom prst="rect">
              <a:avLst/>
            </a:prstGeom>
            <a:solidFill>
              <a:srgbClr val="FFDB7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A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</p:grpSp>
      <p:grpSp>
        <p:nvGrpSpPr>
          <p:cNvPr id="35" name="C选项">
            <a:extLst>
              <a:ext uri="{FF2B5EF4-FFF2-40B4-BE49-F238E27FC236}">
                <a16:creationId xmlns:a16="http://schemas.microsoft.com/office/drawing/2014/main" id="{CF619457-AAEF-4814-8D34-F84C938C677C}"/>
              </a:ext>
            </a:extLst>
          </p:cNvPr>
          <p:cNvGrpSpPr/>
          <p:nvPr/>
        </p:nvGrpSpPr>
        <p:grpSpPr>
          <a:xfrm>
            <a:off x="1402466" y="4357877"/>
            <a:ext cx="3763701" cy="694480"/>
            <a:chOff x="856527" y="2734520"/>
            <a:chExt cx="3763701" cy="694480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5237631E-AA00-40FA-B7EC-493F2EA95E71}"/>
                </a:ext>
              </a:extLst>
            </p:cNvPr>
            <p:cNvSpPr txBox="1"/>
            <p:nvPr/>
          </p:nvSpPr>
          <p:spPr>
            <a:xfrm>
              <a:off x="1698093" y="2789372"/>
              <a:ext cx="29221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选项三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C5B7C84A-D65F-42C4-81C2-84211C7B736B}"/>
                </a:ext>
              </a:extLst>
            </p:cNvPr>
            <p:cNvSpPr/>
            <p:nvPr/>
          </p:nvSpPr>
          <p:spPr bwMode="auto">
            <a:xfrm>
              <a:off x="856527" y="2734520"/>
              <a:ext cx="694480" cy="694480"/>
            </a:xfrm>
            <a:prstGeom prst="rect">
              <a:avLst/>
            </a:prstGeom>
            <a:solidFill>
              <a:srgbClr val="FFDB7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C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</p:grpSp>
      <p:grpSp>
        <p:nvGrpSpPr>
          <p:cNvPr id="38" name="D选项">
            <a:extLst>
              <a:ext uri="{FF2B5EF4-FFF2-40B4-BE49-F238E27FC236}">
                <a16:creationId xmlns:a16="http://schemas.microsoft.com/office/drawing/2014/main" id="{3E6908F4-9E4B-4C28-A61C-39B0B14432B5}"/>
              </a:ext>
            </a:extLst>
          </p:cNvPr>
          <p:cNvGrpSpPr/>
          <p:nvPr/>
        </p:nvGrpSpPr>
        <p:grpSpPr>
          <a:xfrm>
            <a:off x="6508278" y="4357877"/>
            <a:ext cx="3763701" cy="694480"/>
            <a:chOff x="856527" y="2734520"/>
            <a:chExt cx="3763701" cy="694480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3531599-4212-4089-A70B-A4AD357A18FE}"/>
                </a:ext>
              </a:extLst>
            </p:cNvPr>
            <p:cNvSpPr txBox="1"/>
            <p:nvPr/>
          </p:nvSpPr>
          <p:spPr>
            <a:xfrm>
              <a:off x="1698093" y="2789372"/>
              <a:ext cx="29221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选项四</a:t>
              </a: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C48E143E-6087-4CDE-9375-47A5C620B12E}"/>
                </a:ext>
              </a:extLst>
            </p:cNvPr>
            <p:cNvSpPr/>
            <p:nvPr/>
          </p:nvSpPr>
          <p:spPr bwMode="auto">
            <a:xfrm>
              <a:off x="856527" y="2734520"/>
              <a:ext cx="694480" cy="694480"/>
            </a:xfrm>
            <a:prstGeom prst="rect">
              <a:avLst/>
            </a:prstGeom>
            <a:solidFill>
              <a:srgbClr val="FFDB7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D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</p:grpSp>
      <p:sp>
        <p:nvSpPr>
          <p:cNvPr id="6" name="正确答案按钮">
            <a:extLst>
              <a:ext uri="{FF2B5EF4-FFF2-40B4-BE49-F238E27FC236}">
                <a16:creationId xmlns:a16="http://schemas.microsoft.com/office/drawing/2014/main" id="{70A7F7C4-6CCC-40D3-82AA-464FEE30F221}"/>
              </a:ext>
            </a:extLst>
          </p:cNvPr>
          <p:cNvSpPr/>
          <p:nvPr/>
        </p:nvSpPr>
        <p:spPr bwMode="auto">
          <a:xfrm>
            <a:off x="6250935" y="4099240"/>
            <a:ext cx="4459637" cy="1157469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41" name="错误答案按钮1">
            <a:extLst>
              <a:ext uri="{FF2B5EF4-FFF2-40B4-BE49-F238E27FC236}">
                <a16:creationId xmlns:a16="http://schemas.microsoft.com/office/drawing/2014/main" id="{06454074-83B5-4E07-8F0E-B25EBF0C8731}"/>
              </a:ext>
            </a:extLst>
          </p:cNvPr>
          <p:cNvSpPr/>
          <p:nvPr/>
        </p:nvSpPr>
        <p:spPr bwMode="auto">
          <a:xfrm>
            <a:off x="1171319" y="2601751"/>
            <a:ext cx="4459637" cy="1157469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42" name="错误答案按钮2">
            <a:extLst>
              <a:ext uri="{FF2B5EF4-FFF2-40B4-BE49-F238E27FC236}">
                <a16:creationId xmlns:a16="http://schemas.microsoft.com/office/drawing/2014/main" id="{CA80EE75-7DB3-4F0A-9D74-9FD63F4C58C9}"/>
              </a:ext>
            </a:extLst>
          </p:cNvPr>
          <p:cNvSpPr/>
          <p:nvPr/>
        </p:nvSpPr>
        <p:spPr bwMode="auto">
          <a:xfrm>
            <a:off x="1145591" y="4349314"/>
            <a:ext cx="4459637" cy="1157469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43" name="错误答案按钮3">
            <a:extLst>
              <a:ext uri="{FF2B5EF4-FFF2-40B4-BE49-F238E27FC236}">
                <a16:creationId xmlns:a16="http://schemas.microsoft.com/office/drawing/2014/main" id="{C8428C5C-AA6D-4E34-B022-A1C767849D35}"/>
              </a:ext>
            </a:extLst>
          </p:cNvPr>
          <p:cNvSpPr/>
          <p:nvPr/>
        </p:nvSpPr>
        <p:spPr bwMode="auto">
          <a:xfrm>
            <a:off x="6250934" y="2534438"/>
            <a:ext cx="4459637" cy="1157469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61" name="√">
            <a:extLst>
              <a:ext uri="{FF2B5EF4-FFF2-40B4-BE49-F238E27FC236}">
                <a16:creationId xmlns:a16="http://schemas.microsoft.com/office/drawing/2014/main" id="{70DA61E4-57E1-4B23-86E4-22D1E1192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98" y="5577922"/>
            <a:ext cx="774259" cy="713294"/>
          </a:xfrm>
          <a:prstGeom prst="rect">
            <a:avLst/>
          </a:prstGeom>
        </p:spPr>
      </p:pic>
      <p:pic>
        <p:nvPicPr>
          <p:cNvPr id="62" name="×">
            <a:extLst>
              <a:ext uri="{FF2B5EF4-FFF2-40B4-BE49-F238E27FC236}">
                <a16:creationId xmlns:a16="http://schemas.microsoft.com/office/drawing/2014/main" id="{48A356EF-2312-4D6A-A6EA-1BE2A58DA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3496" y="5571826"/>
            <a:ext cx="554784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3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09BB9CF-46F2-4808-A8E7-B2363B0E7DDE}"/>
              </a:ext>
            </a:extLst>
          </p:cNvPr>
          <p:cNvSpPr/>
          <p:nvPr/>
        </p:nvSpPr>
        <p:spPr>
          <a:xfrm>
            <a:off x="1545771" y="1233714"/>
            <a:ext cx="3810000" cy="7257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91EC310D-DBDB-4B83-B7B7-0E3B7EC40249}"/>
              </a:ext>
            </a:extLst>
          </p:cNvPr>
          <p:cNvSpPr/>
          <p:nvPr/>
        </p:nvSpPr>
        <p:spPr>
          <a:xfrm>
            <a:off x="1981200" y="2743200"/>
            <a:ext cx="3265714" cy="8708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66D8C0D-8233-4849-BEEF-00D752A33247}"/>
              </a:ext>
            </a:extLst>
          </p:cNvPr>
          <p:cNvSpPr/>
          <p:nvPr/>
        </p:nvSpPr>
        <p:spPr>
          <a:xfrm>
            <a:off x="6516915" y="2743199"/>
            <a:ext cx="3265714" cy="8708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1FE30BAA-C088-449F-AA79-6B74E2DD7966}"/>
              </a:ext>
            </a:extLst>
          </p:cNvPr>
          <p:cNvSpPr/>
          <p:nvPr/>
        </p:nvSpPr>
        <p:spPr>
          <a:xfrm>
            <a:off x="1981200" y="4397829"/>
            <a:ext cx="3265714" cy="8708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0DD92069-C1D1-4C4B-80AC-3C18A6C65DAA}"/>
              </a:ext>
            </a:extLst>
          </p:cNvPr>
          <p:cNvSpPr/>
          <p:nvPr/>
        </p:nvSpPr>
        <p:spPr>
          <a:xfrm>
            <a:off x="6567715" y="4383316"/>
            <a:ext cx="3265714" cy="8708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" name="错误按钮1">
            <a:extLst>
              <a:ext uri="{FF2B5EF4-FFF2-40B4-BE49-F238E27FC236}">
                <a16:creationId xmlns:a16="http://schemas.microsoft.com/office/drawing/2014/main" id="{5900903A-CAC0-4D11-854D-3788235758AD}"/>
              </a:ext>
            </a:extLst>
          </p:cNvPr>
          <p:cNvSpPr/>
          <p:nvPr/>
        </p:nvSpPr>
        <p:spPr>
          <a:xfrm>
            <a:off x="2184399" y="2525484"/>
            <a:ext cx="2895600" cy="1306286"/>
          </a:xfrm>
          <a:prstGeom prst="rect">
            <a:avLst/>
          </a:prstGeom>
          <a:solidFill>
            <a:srgbClr val="EECB6C">
              <a:alpha val="34118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8" name="正确按钮">
            <a:extLst>
              <a:ext uri="{FF2B5EF4-FFF2-40B4-BE49-F238E27FC236}">
                <a16:creationId xmlns:a16="http://schemas.microsoft.com/office/drawing/2014/main" id="{A8A9B90C-20CD-4830-839D-A9AA22226517}"/>
              </a:ext>
            </a:extLst>
          </p:cNvPr>
          <p:cNvSpPr/>
          <p:nvPr/>
        </p:nvSpPr>
        <p:spPr>
          <a:xfrm>
            <a:off x="6752772" y="2474684"/>
            <a:ext cx="2895600" cy="1306286"/>
          </a:xfrm>
          <a:prstGeom prst="rect">
            <a:avLst/>
          </a:prstGeom>
          <a:solidFill>
            <a:schemeClr val="accent6">
              <a:lumMod val="75000"/>
              <a:alpha val="34118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9" name="错误按钮2">
            <a:extLst>
              <a:ext uri="{FF2B5EF4-FFF2-40B4-BE49-F238E27FC236}">
                <a16:creationId xmlns:a16="http://schemas.microsoft.com/office/drawing/2014/main" id="{D0106062-386D-4335-A3E7-E9B405BC0A4D}"/>
              </a:ext>
            </a:extLst>
          </p:cNvPr>
          <p:cNvSpPr/>
          <p:nvPr/>
        </p:nvSpPr>
        <p:spPr>
          <a:xfrm>
            <a:off x="2166257" y="4180114"/>
            <a:ext cx="2895600" cy="1306286"/>
          </a:xfrm>
          <a:prstGeom prst="rect">
            <a:avLst/>
          </a:prstGeom>
          <a:solidFill>
            <a:srgbClr val="EECB6C">
              <a:alpha val="34118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0" name="错误按钮3">
            <a:extLst>
              <a:ext uri="{FF2B5EF4-FFF2-40B4-BE49-F238E27FC236}">
                <a16:creationId xmlns:a16="http://schemas.microsoft.com/office/drawing/2014/main" id="{3CDA5CD0-9ADE-473B-BDFA-2D5F095FEE19}"/>
              </a:ext>
            </a:extLst>
          </p:cNvPr>
          <p:cNvSpPr/>
          <p:nvPr/>
        </p:nvSpPr>
        <p:spPr>
          <a:xfrm>
            <a:off x="6752772" y="4165601"/>
            <a:ext cx="2895600" cy="1306286"/>
          </a:xfrm>
          <a:prstGeom prst="rect">
            <a:avLst/>
          </a:prstGeom>
          <a:solidFill>
            <a:srgbClr val="EECB6C">
              <a:alpha val="34118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11" name="√">
            <a:extLst>
              <a:ext uri="{FF2B5EF4-FFF2-40B4-BE49-F238E27FC236}">
                <a16:creationId xmlns:a16="http://schemas.microsoft.com/office/drawing/2014/main" id="{121F140B-EC9F-4D67-A6FE-A8058283E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6231" y="1103570"/>
            <a:ext cx="774259" cy="713294"/>
          </a:xfrm>
          <a:prstGeom prst="rect">
            <a:avLst/>
          </a:prstGeom>
        </p:spPr>
      </p:pic>
      <p:pic>
        <p:nvPicPr>
          <p:cNvPr id="12" name="×">
            <a:extLst>
              <a:ext uri="{FF2B5EF4-FFF2-40B4-BE49-F238E27FC236}">
                <a16:creationId xmlns:a16="http://schemas.microsoft.com/office/drawing/2014/main" id="{9641F8EF-CC1A-4034-ABC3-CB786F321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231" y="1124130"/>
            <a:ext cx="554784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0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>
            <a:hlinkClick r:id="rId2" action="ppaction://hlinksldjump"/>
            <a:extLst>
              <a:ext uri="{FF2B5EF4-FFF2-40B4-BE49-F238E27FC236}">
                <a16:creationId xmlns:a16="http://schemas.microsoft.com/office/drawing/2014/main" id="{34537097-BD7F-47F1-9FC5-D2C9340B5C2D}"/>
              </a:ext>
            </a:extLst>
          </p:cNvPr>
          <p:cNvSpPr/>
          <p:nvPr/>
        </p:nvSpPr>
        <p:spPr bwMode="auto">
          <a:xfrm>
            <a:off x="3949680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寸</a:t>
            </a:r>
          </a:p>
        </p:txBody>
      </p:sp>
      <p:sp>
        <p:nvSpPr>
          <p:cNvPr id="44" name="矩形 43">
            <a:hlinkClick r:id="rId3" action="ppaction://hlinksldjump"/>
            <a:extLst>
              <a:ext uri="{FF2B5EF4-FFF2-40B4-BE49-F238E27FC236}">
                <a16:creationId xmlns:a16="http://schemas.microsoft.com/office/drawing/2014/main" id="{DF1AA44D-3E0F-4465-BF4A-AD392E83D7F4}"/>
              </a:ext>
            </a:extLst>
          </p:cNvPr>
          <p:cNvSpPr/>
          <p:nvPr/>
        </p:nvSpPr>
        <p:spPr bwMode="auto">
          <a:xfrm>
            <a:off x="5101148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元</a:t>
            </a:r>
          </a:p>
        </p:txBody>
      </p:sp>
      <p:sp>
        <p:nvSpPr>
          <p:cNvPr id="49" name="矩形 48">
            <a:hlinkClick r:id="rId4" action="ppaction://hlinksldjump"/>
            <a:extLst>
              <a:ext uri="{FF2B5EF4-FFF2-40B4-BE49-F238E27FC236}">
                <a16:creationId xmlns:a16="http://schemas.microsoft.com/office/drawing/2014/main" id="{436FBAF0-E460-4BC6-A719-6AB991EF83E1}"/>
              </a:ext>
            </a:extLst>
          </p:cNvPr>
          <p:cNvSpPr/>
          <p:nvPr/>
        </p:nvSpPr>
        <p:spPr bwMode="auto">
          <a:xfrm>
            <a:off x="8559512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文</a:t>
            </a:r>
          </a:p>
        </p:txBody>
      </p:sp>
      <p:sp>
        <p:nvSpPr>
          <p:cNvPr id="50" name="矩形 49">
            <a:hlinkClick r:id="rId5" action="ppaction://hlinksldjump"/>
            <a:extLst>
              <a:ext uri="{FF2B5EF4-FFF2-40B4-BE49-F238E27FC236}">
                <a16:creationId xmlns:a16="http://schemas.microsoft.com/office/drawing/2014/main" id="{FCF2FF0E-CFB6-43C5-830E-691524444E91}"/>
              </a:ext>
            </a:extLst>
          </p:cNvPr>
          <p:cNvSpPr/>
          <p:nvPr/>
        </p:nvSpPr>
        <p:spPr bwMode="auto">
          <a:xfrm>
            <a:off x="2797552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力</a:t>
            </a:r>
          </a:p>
        </p:txBody>
      </p:sp>
      <p:sp>
        <p:nvSpPr>
          <p:cNvPr id="52" name="矩形 51">
            <a:hlinkClick r:id="rId6" action="ppaction://hlinksldjump"/>
            <a:extLst>
              <a:ext uri="{FF2B5EF4-FFF2-40B4-BE49-F238E27FC236}">
                <a16:creationId xmlns:a16="http://schemas.microsoft.com/office/drawing/2014/main" id="{64CD86AD-9F2D-413E-B651-794D3CA47ED6}"/>
              </a:ext>
            </a:extLst>
          </p:cNvPr>
          <p:cNvSpPr/>
          <p:nvPr/>
        </p:nvSpPr>
        <p:spPr bwMode="auto">
          <a:xfrm>
            <a:off x="6251296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斤</a:t>
            </a:r>
          </a:p>
        </p:txBody>
      </p:sp>
      <p:sp>
        <p:nvSpPr>
          <p:cNvPr id="53" name="矩形 52">
            <a:hlinkClick r:id="rId7" action="ppaction://hlinksldjump"/>
            <a:extLst>
              <a:ext uri="{FF2B5EF4-FFF2-40B4-BE49-F238E27FC236}">
                <a16:creationId xmlns:a16="http://schemas.microsoft.com/office/drawing/2014/main" id="{CEF08207-AE49-4DFB-992F-E2FA0B6A54A4}"/>
              </a:ext>
            </a:extLst>
          </p:cNvPr>
          <p:cNvSpPr/>
          <p:nvPr/>
        </p:nvSpPr>
        <p:spPr bwMode="auto">
          <a:xfrm>
            <a:off x="7406064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井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CCBE1D1-6177-4088-8115-78A61A74433C}"/>
              </a:ext>
            </a:extLst>
          </p:cNvPr>
          <p:cNvGrpSpPr/>
          <p:nvPr/>
        </p:nvGrpSpPr>
        <p:grpSpPr>
          <a:xfrm>
            <a:off x="5012975" y="2593663"/>
            <a:ext cx="2166051" cy="1730701"/>
            <a:chOff x="3060041" y="1698299"/>
            <a:chExt cx="2748065" cy="2195737"/>
          </a:xfrm>
          <a:solidFill>
            <a:srgbClr val="00B050"/>
          </a:solidFill>
        </p:grpSpPr>
        <p:sp>
          <p:nvSpPr>
            <p:cNvPr id="19" name="Freeform 94">
              <a:extLst>
                <a:ext uri="{FF2B5EF4-FFF2-40B4-BE49-F238E27FC236}">
                  <a16:creationId xmlns:a16="http://schemas.microsoft.com/office/drawing/2014/main" id="{78FB56A5-C559-48A2-99C2-5CCA2BE4F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041" y="2348885"/>
              <a:ext cx="748857" cy="1074152"/>
            </a:xfrm>
            <a:custGeom>
              <a:avLst/>
              <a:gdLst>
                <a:gd name="T0" fmla="*/ 221 w 221"/>
                <a:gd name="T1" fmla="*/ 58 h 317"/>
                <a:gd name="T2" fmla="*/ 216 w 221"/>
                <a:gd name="T3" fmla="*/ 67 h 317"/>
                <a:gd name="T4" fmla="*/ 206 w 221"/>
                <a:gd name="T5" fmla="*/ 77 h 317"/>
                <a:gd name="T6" fmla="*/ 192 w 221"/>
                <a:gd name="T7" fmla="*/ 101 h 317"/>
                <a:gd name="T8" fmla="*/ 178 w 221"/>
                <a:gd name="T9" fmla="*/ 130 h 317"/>
                <a:gd name="T10" fmla="*/ 173 w 221"/>
                <a:gd name="T11" fmla="*/ 154 h 317"/>
                <a:gd name="T12" fmla="*/ 173 w 221"/>
                <a:gd name="T13" fmla="*/ 158 h 317"/>
                <a:gd name="T14" fmla="*/ 178 w 221"/>
                <a:gd name="T15" fmla="*/ 168 h 317"/>
                <a:gd name="T16" fmla="*/ 178 w 221"/>
                <a:gd name="T17" fmla="*/ 182 h 317"/>
                <a:gd name="T18" fmla="*/ 182 w 221"/>
                <a:gd name="T19" fmla="*/ 202 h 317"/>
                <a:gd name="T20" fmla="*/ 187 w 221"/>
                <a:gd name="T21" fmla="*/ 240 h 317"/>
                <a:gd name="T22" fmla="*/ 192 w 221"/>
                <a:gd name="T23" fmla="*/ 293 h 317"/>
                <a:gd name="T24" fmla="*/ 173 w 221"/>
                <a:gd name="T25" fmla="*/ 317 h 317"/>
                <a:gd name="T26" fmla="*/ 149 w 221"/>
                <a:gd name="T27" fmla="*/ 288 h 317"/>
                <a:gd name="T28" fmla="*/ 144 w 221"/>
                <a:gd name="T29" fmla="*/ 235 h 317"/>
                <a:gd name="T30" fmla="*/ 134 w 221"/>
                <a:gd name="T31" fmla="*/ 197 h 317"/>
                <a:gd name="T32" fmla="*/ 130 w 221"/>
                <a:gd name="T33" fmla="*/ 173 h 317"/>
                <a:gd name="T34" fmla="*/ 120 w 221"/>
                <a:gd name="T35" fmla="*/ 154 h 317"/>
                <a:gd name="T36" fmla="*/ 120 w 221"/>
                <a:gd name="T37" fmla="*/ 134 h 317"/>
                <a:gd name="T38" fmla="*/ 125 w 221"/>
                <a:gd name="T39" fmla="*/ 115 h 317"/>
                <a:gd name="T40" fmla="*/ 130 w 221"/>
                <a:gd name="T41" fmla="*/ 96 h 317"/>
                <a:gd name="T42" fmla="*/ 134 w 221"/>
                <a:gd name="T43" fmla="*/ 72 h 317"/>
                <a:gd name="T44" fmla="*/ 139 w 221"/>
                <a:gd name="T45" fmla="*/ 62 h 317"/>
                <a:gd name="T46" fmla="*/ 125 w 221"/>
                <a:gd name="T47" fmla="*/ 67 h 317"/>
                <a:gd name="T48" fmla="*/ 101 w 221"/>
                <a:gd name="T49" fmla="*/ 72 h 317"/>
                <a:gd name="T50" fmla="*/ 77 w 221"/>
                <a:gd name="T51" fmla="*/ 82 h 317"/>
                <a:gd name="T52" fmla="*/ 53 w 221"/>
                <a:gd name="T53" fmla="*/ 91 h 317"/>
                <a:gd name="T54" fmla="*/ 38 w 221"/>
                <a:gd name="T55" fmla="*/ 91 h 317"/>
                <a:gd name="T56" fmla="*/ 24 w 221"/>
                <a:gd name="T57" fmla="*/ 86 h 317"/>
                <a:gd name="T58" fmla="*/ 10 w 221"/>
                <a:gd name="T59" fmla="*/ 72 h 317"/>
                <a:gd name="T60" fmla="*/ 0 w 221"/>
                <a:gd name="T61" fmla="*/ 67 h 317"/>
                <a:gd name="T62" fmla="*/ 0 w 221"/>
                <a:gd name="T63" fmla="*/ 58 h 317"/>
                <a:gd name="T64" fmla="*/ 5 w 221"/>
                <a:gd name="T65" fmla="*/ 53 h 317"/>
                <a:gd name="T66" fmla="*/ 24 w 221"/>
                <a:gd name="T67" fmla="*/ 43 h 317"/>
                <a:gd name="T68" fmla="*/ 53 w 221"/>
                <a:gd name="T69" fmla="*/ 38 h 317"/>
                <a:gd name="T70" fmla="*/ 82 w 221"/>
                <a:gd name="T71" fmla="*/ 33 h 317"/>
                <a:gd name="T72" fmla="*/ 101 w 221"/>
                <a:gd name="T73" fmla="*/ 24 h 317"/>
                <a:gd name="T74" fmla="*/ 120 w 221"/>
                <a:gd name="T75" fmla="*/ 14 h 317"/>
                <a:gd name="T76" fmla="*/ 125 w 221"/>
                <a:gd name="T77" fmla="*/ 5 h 317"/>
                <a:gd name="T78" fmla="*/ 139 w 221"/>
                <a:gd name="T79" fmla="*/ 0 h 317"/>
                <a:gd name="T80" fmla="*/ 158 w 221"/>
                <a:gd name="T81" fmla="*/ 5 h 317"/>
                <a:gd name="T82" fmla="*/ 182 w 221"/>
                <a:gd name="T83" fmla="*/ 14 h 317"/>
                <a:gd name="T84" fmla="*/ 206 w 221"/>
                <a:gd name="T85" fmla="*/ 29 h 317"/>
                <a:gd name="T86" fmla="*/ 221 w 221"/>
                <a:gd name="T87" fmla="*/ 43 h 317"/>
                <a:gd name="T88" fmla="*/ 221 w 221"/>
                <a:gd name="T89" fmla="*/ 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1" h="317">
                  <a:moveTo>
                    <a:pt x="221" y="53"/>
                  </a:moveTo>
                  <a:lnTo>
                    <a:pt x="221" y="58"/>
                  </a:lnTo>
                  <a:lnTo>
                    <a:pt x="221" y="67"/>
                  </a:lnTo>
                  <a:lnTo>
                    <a:pt x="216" y="67"/>
                  </a:lnTo>
                  <a:lnTo>
                    <a:pt x="211" y="72"/>
                  </a:lnTo>
                  <a:lnTo>
                    <a:pt x="206" y="77"/>
                  </a:lnTo>
                  <a:lnTo>
                    <a:pt x="197" y="86"/>
                  </a:lnTo>
                  <a:lnTo>
                    <a:pt x="192" y="101"/>
                  </a:lnTo>
                  <a:lnTo>
                    <a:pt x="182" y="115"/>
                  </a:lnTo>
                  <a:lnTo>
                    <a:pt x="178" y="130"/>
                  </a:lnTo>
                  <a:lnTo>
                    <a:pt x="173" y="144"/>
                  </a:lnTo>
                  <a:lnTo>
                    <a:pt x="173" y="154"/>
                  </a:lnTo>
                  <a:lnTo>
                    <a:pt x="173" y="158"/>
                  </a:lnTo>
                  <a:lnTo>
                    <a:pt x="173" y="158"/>
                  </a:lnTo>
                  <a:lnTo>
                    <a:pt x="173" y="163"/>
                  </a:lnTo>
                  <a:lnTo>
                    <a:pt x="178" y="168"/>
                  </a:lnTo>
                  <a:lnTo>
                    <a:pt x="178" y="173"/>
                  </a:lnTo>
                  <a:lnTo>
                    <a:pt x="178" y="182"/>
                  </a:lnTo>
                  <a:lnTo>
                    <a:pt x="182" y="192"/>
                  </a:lnTo>
                  <a:lnTo>
                    <a:pt x="182" y="202"/>
                  </a:lnTo>
                  <a:lnTo>
                    <a:pt x="187" y="216"/>
                  </a:lnTo>
                  <a:lnTo>
                    <a:pt x="187" y="240"/>
                  </a:lnTo>
                  <a:lnTo>
                    <a:pt x="192" y="264"/>
                  </a:lnTo>
                  <a:lnTo>
                    <a:pt x="192" y="293"/>
                  </a:lnTo>
                  <a:lnTo>
                    <a:pt x="197" y="317"/>
                  </a:lnTo>
                  <a:lnTo>
                    <a:pt x="173" y="317"/>
                  </a:lnTo>
                  <a:lnTo>
                    <a:pt x="149" y="317"/>
                  </a:lnTo>
                  <a:lnTo>
                    <a:pt x="149" y="288"/>
                  </a:lnTo>
                  <a:lnTo>
                    <a:pt x="149" y="264"/>
                  </a:lnTo>
                  <a:lnTo>
                    <a:pt x="144" y="235"/>
                  </a:lnTo>
                  <a:lnTo>
                    <a:pt x="139" y="211"/>
                  </a:lnTo>
                  <a:lnTo>
                    <a:pt x="134" y="197"/>
                  </a:lnTo>
                  <a:lnTo>
                    <a:pt x="130" y="187"/>
                  </a:lnTo>
                  <a:lnTo>
                    <a:pt x="130" y="173"/>
                  </a:lnTo>
                  <a:lnTo>
                    <a:pt x="125" y="168"/>
                  </a:lnTo>
                  <a:lnTo>
                    <a:pt x="120" y="154"/>
                  </a:lnTo>
                  <a:lnTo>
                    <a:pt x="120" y="144"/>
                  </a:lnTo>
                  <a:lnTo>
                    <a:pt x="120" y="134"/>
                  </a:lnTo>
                  <a:lnTo>
                    <a:pt x="120" y="125"/>
                  </a:lnTo>
                  <a:lnTo>
                    <a:pt x="125" y="115"/>
                  </a:lnTo>
                  <a:lnTo>
                    <a:pt x="130" y="106"/>
                  </a:lnTo>
                  <a:lnTo>
                    <a:pt x="130" y="96"/>
                  </a:lnTo>
                  <a:lnTo>
                    <a:pt x="130" y="82"/>
                  </a:lnTo>
                  <a:lnTo>
                    <a:pt x="134" y="72"/>
                  </a:lnTo>
                  <a:lnTo>
                    <a:pt x="134" y="67"/>
                  </a:lnTo>
                  <a:lnTo>
                    <a:pt x="139" y="62"/>
                  </a:lnTo>
                  <a:lnTo>
                    <a:pt x="130" y="62"/>
                  </a:lnTo>
                  <a:lnTo>
                    <a:pt x="125" y="67"/>
                  </a:lnTo>
                  <a:lnTo>
                    <a:pt x="110" y="67"/>
                  </a:lnTo>
                  <a:lnTo>
                    <a:pt x="101" y="72"/>
                  </a:lnTo>
                  <a:lnTo>
                    <a:pt x="96" y="77"/>
                  </a:lnTo>
                  <a:lnTo>
                    <a:pt x="77" y="82"/>
                  </a:lnTo>
                  <a:lnTo>
                    <a:pt x="62" y="91"/>
                  </a:lnTo>
                  <a:lnTo>
                    <a:pt x="53" y="91"/>
                  </a:lnTo>
                  <a:lnTo>
                    <a:pt x="43" y="96"/>
                  </a:lnTo>
                  <a:lnTo>
                    <a:pt x="38" y="91"/>
                  </a:lnTo>
                  <a:lnTo>
                    <a:pt x="34" y="91"/>
                  </a:lnTo>
                  <a:lnTo>
                    <a:pt x="24" y="86"/>
                  </a:lnTo>
                  <a:lnTo>
                    <a:pt x="19" y="82"/>
                  </a:lnTo>
                  <a:lnTo>
                    <a:pt x="10" y="72"/>
                  </a:lnTo>
                  <a:lnTo>
                    <a:pt x="5" y="72"/>
                  </a:lnTo>
                  <a:lnTo>
                    <a:pt x="0" y="67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10" y="48"/>
                  </a:lnTo>
                  <a:lnTo>
                    <a:pt x="24" y="43"/>
                  </a:lnTo>
                  <a:lnTo>
                    <a:pt x="38" y="43"/>
                  </a:lnTo>
                  <a:lnTo>
                    <a:pt x="53" y="38"/>
                  </a:lnTo>
                  <a:lnTo>
                    <a:pt x="67" y="38"/>
                  </a:lnTo>
                  <a:lnTo>
                    <a:pt x="82" y="33"/>
                  </a:lnTo>
                  <a:lnTo>
                    <a:pt x="96" y="29"/>
                  </a:lnTo>
                  <a:lnTo>
                    <a:pt x="101" y="24"/>
                  </a:lnTo>
                  <a:lnTo>
                    <a:pt x="110" y="19"/>
                  </a:lnTo>
                  <a:lnTo>
                    <a:pt x="120" y="14"/>
                  </a:lnTo>
                  <a:lnTo>
                    <a:pt x="125" y="9"/>
                  </a:lnTo>
                  <a:lnTo>
                    <a:pt x="125" y="5"/>
                  </a:lnTo>
                  <a:lnTo>
                    <a:pt x="134" y="0"/>
                  </a:lnTo>
                  <a:lnTo>
                    <a:pt x="139" y="0"/>
                  </a:lnTo>
                  <a:lnTo>
                    <a:pt x="149" y="0"/>
                  </a:lnTo>
                  <a:lnTo>
                    <a:pt x="158" y="5"/>
                  </a:lnTo>
                  <a:lnTo>
                    <a:pt x="168" y="9"/>
                  </a:lnTo>
                  <a:lnTo>
                    <a:pt x="182" y="14"/>
                  </a:lnTo>
                  <a:lnTo>
                    <a:pt x="197" y="24"/>
                  </a:lnTo>
                  <a:lnTo>
                    <a:pt x="206" y="29"/>
                  </a:lnTo>
                  <a:lnTo>
                    <a:pt x="216" y="38"/>
                  </a:lnTo>
                  <a:lnTo>
                    <a:pt x="221" y="43"/>
                  </a:lnTo>
                  <a:lnTo>
                    <a:pt x="221" y="53"/>
                  </a:lnTo>
                  <a:lnTo>
                    <a:pt x="221" y="53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0" name="Freeform 95">
              <a:extLst>
                <a:ext uri="{FF2B5EF4-FFF2-40B4-BE49-F238E27FC236}">
                  <a16:creationId xmlns:a16="http://schemas.microsoft.com/office/drawing/2014/main" id="{B144B674-A808-4D7E-ADB2-2BF7D6D3E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6985" y="3290885"/>
              <a:ext cx="2731121" cy="603151"/>
            </a:xfrm>
            <a:custGeom>
              <a:avLst/>
              <a:gdLst>
                <a:gd name="T0" fmla="*/ 801 w 806"/>
                <a:gd name="T1" fmla="*/ 92 h 178"/>
                <a:gd name="T2" fmla="*/ 797 w 806"/>
                <a:gd name="T3" fmla="*/ 101 h 178"/>
                <a:gd name="T4" fmla="*/ 782 w 806"/>
                <a:gd name="T5" fmla="*/ 111 h 178"/>
                <a:gd name="T6" fmla="*/ 758 w 806"/>
                <a:gd name="T7" fmla="*/ 120 h 178"/>
                <a:gd name="T8" fmla="*/ 715 w 806"/>
                <a:gd name="T9" fmla="*/ 140 h 178"/>
                <a:gd name="T10" fmla="*/ 662 w 806"/>
                <a:gd name="T11" fmla="*/ 159 h 178"/>
                <a:gd name="T12" fmla="*/ 629 w 806"/>
                <a:gd name="T13" fmla="*/ 168 h 178"/>
                <a:gd name="T14" fmla="*/ 605 w 806"/>
                <a:gd name="T15" fmla="*/ 173 h 178"/>
                <a:gd name="T16" fmla="*/ 590 w 806"/>
                <a:gd name="T17" fmla="*/ 178 h 178"/>
                <a:gd name="T18" fmla="*/ 581 w 806"/>
                <a:gd name="T19" fmla="*/ 178 h 178"/>
                <a:gd name="T20" fmla="*/ 566 w 806"/>
                <a:gd name="T21" fmla="*/ 178 h 178"/>
                <a:gd name="T22" fmla="*/ 542 w 806"/>
                <a:gd name="T23" fmla="*/ 178 h 178"/>
                <a:gd name="T24" fmla="*/ 523 w 806"/>
                <a:gd name="T25" fmla="*/ 168 h 178"/>
                <a:gd name="T26" fmla="*/ 489 w 806"/>
                <a:gd name="T27" fmla="*/ 159 h 178"/>
                <a:gd name="T28" fmla="*/ 441 w 806"/>
                <a:gd name="T29" fmla="*/ 140 h 178"/>
                <a:gd name="T30" fmla="*/ 384 w 806"/>
                <a:gd name="T31" fmla="*/ 116 h 178"/>
                <a:gd name="T32" fmla="*/ 321 w 806"/>
                <a:gd name="T33" fmla="*/ 92 h 178"/>
                <a:gd name="T34" fmla="*/ 273 w 806"/>
                <a:gd name="T35" fmla="*/ 72 h 178"/>
                <a:gd name="T36" fmla="*/ 235 w 806"/>
                <a:gd name="T37" fmla="*/ 58 h 178"/>
                <a:gd name="T38" fmla="*/ 216 w 806"/>
                <a:gd name="T39" fmla="*/ 53 h 178"/>
                <a:gd name="T40" fmla="*/ 177 w 806"/>
                <a:gd name="T41" fmla="*/ 48 h 178"/>
                <a:gd name="T42" fmla="*/ 158 w 806"/>
                <a:gd name="T43" fmla="*/ 44 h 178"/>
                <a:gd name="T44" fmla="*/ 134 w 806"/>
                <a:gd name="T45" fmla="*/ 48 h 178"/>
                <a:gd name="T46" fmla="*/ 101 w 806"/>
                <a:gd name="T47" fmla="*/ 63 h 178"/>
                <a:gd name="T48" fmla="*/ 62 w 806"/>
                <a:gd name="T49" fmla="*/ 77 h 178"/>
                <a:gd name="T50" fmla="*/ 48 w 806"/>
                <a:gd name="T51" fmla="*/ 82 h 178"/>
                <a:gd name="T52" fmla="*/ 38 w 806"/>
                <a:gd name="T53" fmla="*/ 77 h 178"/>
                <a:gd name="T54" fmla="*/ 24 w 806"/>
                <a:gd name="T55" fmla="*/ 68 h 178"/>
                <a:gd name="T56" fmla="*/ 5 w 806"/>
                <a:gd name="T57" fmla="*/ 48 h 178"/>
                <a:gd name="T58" fmla="*/ 0 w 806"/>
                <a:gd name="T59" fmla="*/ 20 h 178"/>
                <a:gd name="T60" fmla="*/ 48 w 806"/>
                <a:gd name="T61" fmla="*/ 10 h 178"/>
                <a:gd name="T62" fmla="*/ 86 w 806"/>
                <a:gd name="T63" fmla="*/ 5 h 178"/>
                <a:gd name="T64" fmla="*/ 120 w 806"/>
                <a:gd name="T65" fmla="*/ 0 h 178"/>
                <a:gd name="T66" fmla="*/ 144 w 806"/>
                <a:gd name="T67" fmla="*/ 0 h 178"/>
                <a:gd name="T68" fmla="*/ 197 w 806"/>
                <a:gd name="T69" fmla="*/ 0 h 178"/>
                <a:gd name="T70" fmla="*/ 225 w 806"/>
                <a:gd name="T71" fmla="*/ 5 h 178"/>
                <a:gd name="T72" fmla="*/ 249 w 806"/>
                <a:gd name="T73" fmla="*/ 10 h 178"/>
                <a:gd name="T74" fmla="*/ 283 w 806"/>
                <a:gd name="T75" fmla="*/ 15 h 178"/>
                <a:gd name="T76" fmla="*/ 321 w 806"/>
                <a:gd name="T77" fmla="*/ 29 h 178"/>
                <a:gd name="T78" fmla="*/ 393 w 806"/>
                <a:gd name="T79" fmla="*/ 44 h 178"/>
                <a:gd name="T80" fmla="*/ 475 w 806"/>
                <a:gd name="T81" fmla="*/ 63 h 178"/>
                <a:gd name="T82" fmla="*/ 557 w 806"/>
                <a:gd name="T83" fmla="*/ 77 h 178"/>
                <a:gd name="T84" fmla="*/ 629 w 806"/>
                <a:gd name="T85" fmla="*/ 82 h 178"/>
                <a:gd name="T86" fmla="*/ 696 w 806"/>
                <a:gd name="T87" fmla="*/ 82 h 178"/>
                <a:gd name="T88" fmla="*/ 749 w 806"/>
                <a:gd name="T89" fmla="*/ 77 h 178"/>
                <a:gd name="T90" fmla="*/ 782 w 806"/>
                <a:gd name="T91" fmla="*/ 72 h 178"/>
                <a:gd name="T92" fmla="*/ 801 w 806"/>
                <a:gd name="T93" fmla="*/ 82 h 178"/>
                <a:gd name="T94" fmla="*/ 806 w 806"/>
                <a:gd name="T95" fmla="*/ 9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06" h="178">
                  <a:moveTo>
                    <a:pt x="806" y="92"/>
                  </a:moveTo>
                  <a:lnTo>
                    <a:pt x="801" y="92"/>
                  </a:lnTo>
                  <a:lnTo>
                    <a:pt x="801" y="96"/>
                  </a:lnTo>
                  <a:lnTo>
                    <a:pt x="797" y="101"/>
                  </a:lnTo>
                  <a:lnTo>
                    <a:pt x="792" y="106"/>
                  </a:lnTo>
                  <a:lnTo>
                    <a:pt x="782" y="111"/>
                  </a:lnTo>
                  <a:lnTo>
                    <a:pt x="773" y="116"/>
                  </a:lnTo>
                  <a:lnTo>
                    <a:pt x="758" y="120"/>
                  </a:lnTo>
                  <a:lnTo>
                    <a:pt x="749" y="130"/>
                  </a:lnTo>
                  <a:lnTo>
                    <a:pt x="715" y="140"/>
                  </a:lnTo>
                  <a:lnTo>
                    <a:pt x="686" y="149"/>
                  </a:lnTo>
                  <a:lnTo>
                    <a:pt x="662" y="159"/>
                  </a:lnTo>
                  <a:lnTo>
                    <a:pt x="638" y="168"/>
                  </a:lnTo>
                  <a:lnTo>
                    <a:pt x="629" y="168"/>
                  </a:lnTo>
                  <a:lnTo>
                    <a:pt x="614" y="173"/>
                  </a:lnTo>
                  <a:lnTo>
                    <a:pt x="605" y="173"/>
                  </a:lnTo>
                  <a:lnTo>
                    <a:pt x="600" y="178"/>
                  </a:lnTo>
                  <a:lnTo>
                    <a:pt x="590" y="178"/>
                  </a:lnTo>
                  <a:lnTo>
                    <a:pt x="585" y="178"/>
                  </a:lnTo>
                  <a:lnTo>
                    <a:pt x="581" y="178"/>
                  </a:lnTo>
                  <a:lnTo>
                    <a:pt x="571" y="178"/>
                  </a:lnTo>
                  <a:lnTo>
                    <a:pt x="566" y="178"/>
                  </a:lnTo>
                  <a:lnTo>
                    <a:pt x="557" y="178"/>
                  </a:lnTo>
                  <a:lnTo>
                    <a:pt x="542" y="178"/>
                  </a:lnTo>
                  <a:lnTo>
                    <a:pt x="533" y="173"/>
                  </a:lnTo>
                  <a:lnTo>
                    <a:pt x="523" y="168"/>
                  </a:lnTo>
                  <a:lnTo>
                    <a:pt x="509" y="164"/>
                  </a:lnTo>
                  <a:lnTo>
                    <a:pt x="489" y="159"/>
                  </a:lnTo>
                  <a:lnTo>
                    <a:pt x="465" y="149"/>
                  </a:lnTo>
                  <a:lnTo>
                    <a:pt x="441" y="140"/>
                  </a:lnTo>
                  <a:lnTo>
                    <a:pt x="413" y="125"/>
                  </a:lnTo>
                  <a:lnTo>
                    <a:pt x="384" y="116"/>
                  </a:lnTo>
                  <a:lnTo>
                    <a:pt x="350" y="101"/>
                  </a:lnTo>
                  <a:lnTo>
                    <a:pt x="321" y="92"/>
                  </a:lnTo>
                  <a:lnTo>
                    <a:pt x="297" y="82"/>
                  </a:lnTo>
                  <a:lnTo>
                    <a:pt x="273" y="72"/>
                  </a:lnTo>
                  <a:lnTo>
                    <a:pt x="254" y="63"/>
                  </a:lnTo>
                  <a:lnTo>
                    <a:pt x="235" y="58"/>
                  </a:lnTo>
                  <a:lnTo>
                    <a:pt x="225" y="53"/>
                  </a:lnTo>
                  <a:lnTo>
                    <a:pt x="216" y="53"/>
                  </a:lnTo>
                  <a:lnTo>
                    <a:pt x="197" y="48"/>
                  </a:lnTo>
                  <a:lnTo>
                    <a:pt x="177" y="48"/>
                  </a:lnTo>
                  <a:lnTo>
                    <a:pt x="168" y="44"/>
                  </a:lnTo>
                  <a:lnTo>
                    <a:pt x="158" y="44"/>
                  </a:lnTo>
                  <a:lnTo>
                    <a:pt x="149" y="44"/>
                  </a:lnTo>
                  <a:lnTo>
                    <a:pt x="134" y="48"/>
                  </a:lnTo>
                  <a:lnTo>
                    <a:pt x="120" y="53"/>
                  </a:lnTo>
                  <a:lnTo>
                    <a:pt x="101" y="63"/>
                  </a:lnTo>
                  <a:lnTo>
                    <a:pt x="77" y="68"/>
                  </a:lnTo>
                  <a:lnTo>
                    <a:pt x="62" y="77"/>
                  </a:lnTo>
                  <a:lnTo>
                    <a:pt x="53" y="82"/>
                  </a:lnTo>
                  <a:lnTo>
                    <a:pt x="48" y="82"/>
                  </a:lnTo>
                  <a:lnTo>
                    <a:pt x="43" y="82"/>
                  </a:lnTo>
                  <a:lnTo>
                    <a:pt x="38" y="77"/>
                  </a:lnTo>
                  <a:lnTo>
                    <a:pt x="33" y="72"/>
                  </a:lnTo>
                  <a:lnTo>
                    <a:pt x="24" y="68"/>
                  </a:lnTo>
                  <a:lnTo>
                    <a:pt x="14" y="58"/>
                  </a:lnTo>
                  <a:lnTo>
                    <a:pt x="5" y="48"/>
                  </a:lnTo>
                  <a:lnTo>
                    <a:pt x="0" y="34"/>
                  </a:lnTo>
                  <a:lnTo>
                    <a:pt x="0" y="20"/>
                  </a:lnTo>
                  <a:lnTo>
                    <a:pt x="24" y="15"/>
                  </a:lnTo>
                  <a:lnTo>
                    <a:pt x="48" y="10"/>
                  </a:lnTo>
                  <a:lnTo>
                    <a:pt x="67" y="5"/>
                  </a:lnTo>
                  <a:lnTo>
                    <a:pt x="86" y="5"/>
                  </a:lnTo>
                  <a:lnTo>
                    <a:pt x="105" y="0"/>
                  </a:lnTo>
                  <a:lnTo>
                    <a:pt x="120" y="0"/>
                  </a:lnTo>
                  <a:lnTo>
                    <a:pt x="129" y="0"/>
                  </a:lnTo>
                  <a:lnTo>
                    <a:pt x="144" y="0"/>
                  </a:lnTo>
                  <a:lnTo>
                    <a:pt x="182" y="0"/>
                  </a:lnTo>
                  <a:lnTo>
                    <a:pt x="197" y="0"/>
                  </a:lnTo>
                  <a:lnTo>
                    <a:pt x="216" y="5"/>
                  </a:lnTo>
                  <a:lnTo>
                    <a:pt x="225" y="5"/>
                  </a:lnTo>
                  <a:lnTo>
                    <a:pt x="240" y="5"/>
                  </a:lnTo>
                  <a:lnTo>
                    <a:pt x="249" y="10"/>
                  </a:lnTo>
                  <a:lnTo>
                    <a:pt x="269" y="10"/>
                  </a:lnTo>
                  <a:lnTo>
                    <a:pt x="283" y="15"/>
                  </a:lnTo>
                  <a:lnTo>
                    <a:pt x="302" y="20"/>
                  </a:lnTo>
                  <a:lnTo>
                    <a:pt x="321" y="29"/>
                  </a:lnTo>
                  <a:lnTo>
                    <a:pt x="345" y="34"/>
                  </a:lnTo>
                  <a:lnTo>
                    <a:pt x="393" y="44"/>
                  </a:lnTo>
                  <a:lnTo>
                    <a:pt x="437" y="53"/>
                  </a:lnTo>
                  <a:lnTo>
                    <a:pt x="475" y="63"/>
                  </a:lnTo>
                  <a:lnTo>
                    <a:pt x="518" y="72"/>
                  </a:lnTo>
                  <a:lnTo>
                    <a:pt x="557" y="77"/>
                  </a:lnTo>
                  <a:lnTo>
                    <a:pt x="595" y="82"/>
                  </a:lnTo>
                  <a:lnTo>
                    <a:pt x="629" y="82"/>
                  </a:lnTo>
                  <a:lnTo>
                    <a:pt x="667" y="82"/>
                  </a:lnTo>
                  <a:lnTo>
                    <a:pt x="696" y="82"/>
                  </a:lnTo>
                  <a:lnTo>
                    <a:pt x="725" y="82"/>
                  </a:lnTo>
                  <a:lnTo>
                    <a:pt x="749" y="77"/>
                  </a:lnTo>
                  <a:lnTo>
                    <a:pt x="768" y="77"/>
                  </a:lnTo>
                  <a:lnTo>
                    <a:pt x="782" y="72"/>
                  </a:lnTo>
                  <a:lnTo>
                    <a:pt x="792" y="77"/>
                  </a:lnTo>
                  <a:lnTo>
                    <a:pt x="801" y="82"/>
                  </a:lnTo>
                  <a:lnTo>
                    <a:pt x="806" y="92"/>
                  </a:lnTo>
                  <a:lnTo>
                    <a:pt x="806" y="92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1" name="Freeform 100">
              <a:extLst>
                <a:ext uri="{FF2B5EF4-FFF2-40B4-BE49-F238E27FC236}">
                  <a16:creationId xmlns:a16="http://schemas.microsoft.com/office/drawing/2014/main" id="{545B6CA3-BFC8-4758-8D8E-AB1132502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1447" y="1698299"/>
              <a:ext cx="423562" cy="437116"/>
            </a:xfrm>
            <a:custGeom>
              <a:avLst/>
              <a:gdLst>
                <a:gd name="T0" fmla="*/ 0 w 125"/>
                <a:gd name="T1" fmla="*/ 0 h 129"/>
                <a:gd name="T2" fmla="*/ 15 w 125"/>
                <a:gd name="T3" fmla="*/ 0 h 129"/>
                <a:gd name="T4" fmla="*/ 29 w 125"/>
                <a:gd name="T5" fmla="*/ 5 h 129"/>
                <a:gd name="T6" fmla="*/ 48 w 125"/>
                <a:gd name="T7" fmla="*/ 9 h 129"/>
                <a:gd name="T8" fmla="*/ 58 w 125"/>
                <a:gd name="T9" fmla="*/ 14 h 129"/>
                <a:gd name="T10" fmla="*/ 82 w 125"/>
                <a:gd name="T11" fmla="*/ 24 h 129"/>
                <a:gd name="T12" fmla="*/ 106 w 125"/>
                <a:gd name="T13" fmla="*/ 33 h 129"/>
                <a:gd name="T14" fmla="*/ 116 w 125"/>
                <a:gd name="T15" fmla="*/ 48 h 129"/>
                <a:gd name="T16" fmla="*/ 125 w 125"/>
                <a:gd name="T17" fmla="*/ 62 h 129"/>
                <a:gd name="T18" fmla="*/ 125 w 125"/>
                <a:gd name="T19" fmla="*/ 77 h 129"/>
                <a:gd name="T20" fmla="*/ 125 w 125"/>
                <a:gd name="T21" fmla="*/ 91 h 129"/>
                <a:gd name="T22" fmla="*/ 120 w 125"/>
                <a:gd name="T23" fmla="*/ 105 h 129"/>
                <a:gd name="T24" fmla="*/ 120 w 125"/>
                <a:gd name="T25" fmla="*/ 120 h 129"/>
                <a:gd name="T26" fmla="*/ 116 w 125"/>
                <a:gd name="T27" fmla="*/ 125 h 129"/>
                <a:gd name="T28" fmla="*/ 111 w 125"/>
                <a:gd name="T29" fmla="*/ 129 h 129"/>
                <a:gd name="T30" fmla="*/ 101 w 125"/>
                <a:gd name="T31" fmla="*/ 129 h 129"/>
                <a:gd name="T32" fmla="*/ 92 w 125"/>
                <a:gd name="T33" fmla="*/ 125 h 129"/>
                <a:gd name="T34" fmla="*/ 82 w 125"/>
                <a:gd name="T35" fmla="*/ 120 h 129"/>
                <a:gd name="T36" fmla="*/ 68 w 125"/>
                <a:gd name="T37" fmla="*/ 110 h 129"/>
                <a:gd name="T38" fmla="*/ 53 w 125"/>
                <a:gd name="T39" fmla="*/ 101 h 129"/>
                <a:gd name="T40" fmla="*/ 39 w 125"/>
                <a:gd name="T41" fmla="*/ 86 h 129"/>
                <a:gd name="T42" fmla="*/ 29 w 125"/>
                <a:gd name="T43" fmla="*/ 72 h 129"/>
                <a:gd name="T44" fmla="*/ 20 w 125"/>
                <a:gd name="T45" fmla="*/ 57 h 129"/>
                <a:gd name="T46" fmla="*/ 10 w 125"/>
                <a:gd name="T47" fmla="*/ 43 h 129"/>
                <a:gd name="T48" fmla="*/ 5 w 125"/>
                <a:gd name="T49" fmla="*/ 29 h 129"/>
                <a:gd name="T50" fmla="*/ 0 w 125"/>
                <a:gd name="T51" fmla="*/ 14 h 129"/>
                <a:gd name="T52" fmla="*/ 0 w 125"/>
                <a:gd name="T53" fmla="*/ 0 h 129"/>
                <a:gd name="T54" fmla="*/ 0 w 125"/>
                <a:gd name="T5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5" h="129">
                  <a:moveTo>
                    <a:pt x="0" y="0"/>
                  </a:moveTo>
                  <a:lnTo>
                    <a:pt x="15" y="0"/>
                  </a:lnTo>
                  <a:lnTo>
                    <a:pt x="29" y="5"/>
                  </a:lnTo>
                  <a:lnTo>
                    <a:pt x="48" y="9"/>
                  </a:lnTo>
                  <a:lnTo>
                    <a:pt x="58" y="14"/>
                  </a:lnTo>
                  <a:lnTo>
                    <a:pt x="82" y="24"/>
                  </a:lnTo>
                  <a:lnTo>
                    <a:pt x="106" y="33"/>
                  </a:lnTo>
                  <a:lnTo>
                    <a:pt x="116" y="48"/>
                  </a:lnTo>
                  <a:lnTo>
                    <a:pt x="125" y="62"/>
                  </a:lnTo>
                  <a:lnTo>
                    <a:pt x="125" y="77"/>
                  </a:lnTo>
                  <a:lnTo>
                    <a:pt x="125" y="91"/>
                  </a:lnTo>
                  <a:lnTo>
                    <a:pt x="120" y="105"/>
                  </a:lnTo>
                  <a:lnTo>
                    <a:pt x="120" y="120"/>
                  </a:lnTo>
                  <a:lnTo>
                    <a:pt x="116" y="125"/>
                  </a:lnTo>
                  <a:lnTo>
                    <a:pt x="111" y="129"/>
                  </a:lnTo>
                  <a:lnTo>
                    <a:pt x="101" y="129"/>
                  </a:lnTo>
                  <a:lnTo>
                    <a:pt x="92" y="125"/>
                  </a:lnTo>
                  <a:lnTo>
                    <a:pt x="82" y="120"/>
                  </a:lnTo>
                  <a:lnTo>
                    <a:pt x="68" y="110"/>
                  </a:lnTo>
                  <a:lnTo>
                    <a:pt x="53" y="101"/>
                  </a:lnTo>
                  <a:lnTo>
                    <a:pt x="39" y="86"/>
                  </a:lnTo>
                  <a:lnTo>
                    <a:pt x="29" y="72"/>
                  </a:lnTo>
                  <a:lnTo>
                    <a:pt x="20" y="57"/>
                  </a:lnTo>
                  <a:lnTo>
                    <a:pt x="10" y="43"/>
                  </a:lnTo>
                  <a:lnTo>
                    <a:pt x="5" y="29"/>
                  </a:lnTo>
                  <a:lnTo>
                    <a:pt x="0" y="14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9EAD7FC1-72CA-4611-996F-AE2690FB9526}"/>
              </a:ext>
            </a:extLst>
          </p:cNvPr>
          <p:cNvSpPr txBox="1"/>
          <p:nvPr/>
        </p:nvSpPr>
        <p:spPr>
          <a:xfrm>
            <a:off x="504672" y="980728"/>
            <a:ext cx="8486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把“辶”和下边的字组合起来组成新字。</a:t>
            </a:r>
          </a:p>
        </p:txBody>
      </p:sp>
    </p:spTree>
    <p:extLst>
      <p:ext uri="{BB962C8B-B14F-4D97-AF65-F5344CB8AC3E}">
        <p14:creationId xmlns:p14="http://schemas.microsoft.com/office/powerpoint/2010/main" val="4093944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ACCBE1D1-6177-4088-8115-78A61A74433C}"/>
              </a:ext>
            </a:extLst>
          </p:cNvPr>
          <p:cNvGrpSpPr/>
          <p:nvPr/>
        </p:nvGrpSpPr>
        <p:grpSpPr>
          <a:xfrm>
            <a:off x="5012975" y="2593663"/>
            <a:ext cx="2166051" cy="1730701"/>
            <a:chOff x="3060041" y="1698299"/>
            <a:chExt cx="2748065" cy="2195737"/>
          </a:xfrm>
          <a:solidFill>
            <a:srgbClr val="00B050"/>
          </a:solidFill>
        </p:grpSpPr>
        <p:sp>
          <p:nvSpPr>
            <p:cNvPr id="19" name="Freeform 94">
              <a:extLst>
                <a:ext uri="{FF2B5EF4-FFF2-40B4-BE49-F238E27FC236}">
                  <a16:creationId xmlns:a16="http://schemas.microsoft.com/office/drawing/2014/main" id="{78FB56A5-C559-48A2-99C2-5CCA2BE4F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041" y="2348885"/>
              <a:ext cx="748857" cy="1074152"/>
            </a:xfrm>
            <a:custGeom>
              <a:avLst/>
              <a:gdLst>
                <a:gd name="T0" fmla="*/ 221 w 221"/>
                <a:gd name="T1" fmla="*/ 58 h 317"/>
                <a:gd name="T2" fmla="*/ 216 w 221"/>
                <a:gd name="T3" fmla="*/ 67 h 317"/>
                <a:gd name="T4" fmla="*/ 206 w 221"/>
                <a:gd name="T5" fmla="*/ 77 h 317"/>
                <a:gd name="T6" fmla="*/ 192 w 221"/>
                <a:gd name="T7" fmla="*/ 101 h 317"/>
                <a:gd name="T8" fmla="*/ 178 w 221"/>
                <a:gd name="T9" fmla="*/ 130 h 317"/>
                <a:gd name="T10" fmla="*/ 173 w 221"/>
                <a:gd name="T11" fmla="*/ 154 h 317"/>
                <a:gd name="T12" fmla="*/ 173 w 221"/>
                <a:gd name="T13" fmla="*/ 158 h 317"/>
                <a:gd name="T14" fmla="*/ 178 w 221"/>
                <a:gd name="T15" fmla="*/ 168 h 317"/>
                <a:gd name="T16" fmla="*/ 178 w 221"/>
                <a:gd name="T17" fmla="*/ 182 h 317"/>
                <a:gd name="T18" fmla="*/ 182 w 221"/>
                <a:gd name="T19" fmla="*/ 202 h 317"/>
                <a:gd name="T20" fmla="*/ 187 w 221"/>
                <a:gd name="T21" fmla="*/ 240 h 317"/>
                <a:gd name="T22" fmla="*/ 192 w 221"/>
                <a:gd name="T23" fmla="*/ 293 h 317"/>
                <a:gd name="T24" fmla="*/ 173 w 221"/>
                <a:gd name="T25" fmla="*/ 317 h 317"/>
                <a:gd name="T26" fmla="*/ 149 w 221"/>
                <a:gd name="T27" fmla="*/ 288 h 317"/>
                <a:gd name="T28" fmla="*/ 144 w 221"/>
                <a:gd name="T29" fmla="*/ 235 h 317"/>
                <a:gd name="T30" fmla="*/ 134 w 221"/>
                <a:gd name="T31" fmla="*/ 197 h 317"/>
                <a:gd name="T32" fmla="*/ 130 w 221"/>
                <a:gd name="T33" fmla="*/ 173 h 317"/>
                <a:gd name="T34" fmla="*/ 120 w 221"/>
                <a:gd name="T35" fmla="*/ 154 h 317"/>
                <a:gd name="T36" fmla="*/ 120 w 221"/>
                <a:gd name="T37" fmla="*/ 134 h 317"/>
                <a:gd name="T38" fmla="*/ 125 w 221"/>
                <a:gd name="T39" fmla="*/ 115 h 317"/>
                <a:gd name="T40" fmla="*/ 130 w 221"/>
                <a:gd name="T41" fmla="*/ 96 h 317"/>
                <a:gd name="T42" fmla="*/ 134 w 221"/>
                <a:gd name="T43" fmla="*/ 72 h 317"/>
                <a:gd name="T44" fmla="*/ 139 w 221"/>
                <a:gd name="T45" fmla="*/ 62 h 317"/>
                <a:gd name="T46" fmla="*/ 125 w 221"/>
                <a:gd name="T47" fmla="*/ 67 h 317"/>
                <a:gd name="T48" fmla="*/ 101 w 221"/>
                <a:gd name="T49" fmla="*/ 72 h 317"/>
                <a:gd name="T50" fmla="*/ 77 w 221"/>
                <a:gd name="T51" fmla="*/ 82 h 317"/>
                <a:gd name="T52" fmla="*/ 53 w 221"/>
                <a:gd name="T53" fmla="*/ 91 h 317"/>
                <a:gd name="T54" fmla="*/ 38 w 221"/>
                <a:gd name="T55" fmla="*/ 91 h 317"/>
                <a:gd name="T56" fmla="*/ 24 w 221"/>
                <a:gd name="T57" fmla="*/ 86 h 317"/>
                <a:gd name="T58" fmla="*/ 10 w 221"/>
                <a:gd name="T59" fmla="*/ 72 h 317"/>
                <a:gd name="T60" fmla="*/ 0 w 221"/>
                <a:gd name="T61" fmla="*/ 67 h 317"/>
                <a:gd name="T62" fmla="*/ 0 w 221"/>
                <a:gd name="T63" fmla="*/ 58 h 317"/>
                <a:gd name="T64" fmla="*/ 5 w 221"/>
                <a:gd name="T65" fmla="*/ 53 h 317"/>
                <a:gd name="T66" fmla="*/ 24 w 221"/>
                <a:gd name="T67" fmla="*/ 43 h 317"/>
                <a:gd name="T68" fmla="*/ 53 w 221"/>
                <a:gd name="T69" fmla="*/ 38 h 317"/>
                <a:gd name="T70" fmla="*/ 82 w 221"/>
                <a:gd name="T71" fmla="*/ 33 h 317"/>
                <a:gd name="T72" fmla="*/ 101 w 221"/>
                <a:gd name="T73" fmla="*/ 24 h 317"/>
                <a:gd name="T74" fmla="*/ 120 w 221"/>
                <a:gd name="T75" fmla="*/ 14 h 317"/>
                <a:gd name="T76" fmla="*/ 125 w 221"/>
                <a:gd name="T77" fmla="*/ 5 h 317"/>
                <a:gd name="T78" fmla="*/ 139 w 221"/>
                <a:gd name="T79" fmla="*/ 0 h 317"/>
                <a:gd name="T80" fmla="*/ 158 w 221"/>
                <a:gd name="T81" fmla="*/ 5 h 317"/>
                <a:gd name="T82" fmla="*/ 182 w 221"/>
                <a:gd name="T83" fmla="*/ 14 h 317"/>
                <a:gd name="T84" fmla="*/ 206 w 221"/>
                <a:gd name="T85" fmla="*/ 29 h 317"/>
                <a:gd name="T86" fmla="*/ 221 w 221"/>
                <a:gd name="T87" fmla="*/ 43 h 317"/>
                <a:gd name="T88" fmla="*/ 221 w 221"/>
                <a:gd name="T89" fmla="*/ 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1" h="317">
                  <a:moveTo>
                    <a:pt x="221" y="53"/>
                  </a:moveTo>
                  <a:lnTo>
                    <a:pt x="221" y="58"/>
                  </a:lnTo>
                  <a:lnTo>
                    <a:pt x="221" y="67"/>
                  </a:lnTo>
                  <a:lnTo>
                    <a:pt x="216" y="67"/>
                  </a:lnTo>
                  <a:lnTo>
                    <a:pt x="211" y="72"/>
                  </a:lnTo>
                  <a:lnTo>
                    <a:pt x="206" y="77"/>
                  </a:lnTo>
                  <a:lnTo>
                    <a:pt x="197" y="86"/>
                  </a:lnTo>
                  <a:lnTo>
                    <a:pt x="192" y="101"/>
                  </a:lnTo>
                  <a:lnTo>
                    <a:pt x="182" y="115"/>
                  </a:lnTo>
                  <a:lnTo>
                    <a:pt x="178" y="130"/>
                  </a:lnTo>
                  <a:lnTo>
                    <a:pt x="173" y="144"/>
                  </a:lnTo>
                  <a:lnTo>
                    <a:pt x="173" y="154"/>
                  </a:lnTo>
                  <a:lnTo>
                    <a:pt x="173" y="158"/>
                  </a:lnTo>
                  <a:lnTo>
                    <a:pt x="173" y="158"/>
                  </a:lnTo>
                  <a:lnTo>
                    <a:pt x="173" y="163"/>
                  </a:lnTo>
                  <a:lnTo>
                    <a:pt x="178" y="168"/>
                  </a:lnTo>
                  <a:lnTo>
                    <a:pt x="178" y="173"/>
                  </a:lnTo>
                  <a:lnTo>
                    <a:pt x="178" y="182"/>
                  </a:lnTo>
                  <a:lnTo>
                    <a:pt x="182" y="192"/>
                  </a:lnTo>
                  <a:lnTo>
                    <a:pt x="182" y="202"/>
                  </a:lnTo>
                  <a:lnTo>
                    <a:pt x="187" y="216"/>
                  </a:lnTo>
                  <a:lnTo>
                    <a:pt x="187" y="240"/>
                  </a:lnTo>
                  <a:lnTo>
                    <a:pt x="192" y="264"/>
                  </a:lnTo>
                  <a:lnTo>
                    <a:pt x="192" y="293"/>
                  </a:lnTo>
                  <a:lnTo>
                    <a:pt x="197" y="317"/>
                  </a:lnTo>
                  <a:lnTo>
                    <a:pt x="173" y="317"/>
                  </a:lnTo>
                  <a:lnTo>
                    <a:pt x="149" y="317"/>
                  </a:lnTo>
                  <a:lnTo>
                    <a:pt x="149" y="288"/>
                  </a:lnTo>
                  <a:lnTo>
                    <a:pt x="149" y="264"/>
                  </a:lnTo>
                  <a:lnTo>
                    <a:pt x="144" y="235"/>
                  </a:lnTo>
                  <a:lnTo>
                    <a:pt x="139" y="211"/>
                  </a:lnTo>
                  <a:lnTo>
                    <a:pt x="134" y="197"/>
                  </a:lnTo>
                  <a:lnTo>
                    <a:pt x="130" y="187"/>
                  </a:lnTo>
                  <a:lnTo>
                    <a:pt x="130" y="173"/>
                  </a:lnTo>
                  <a:lnTo>
                    <a:pt x="125" y="168"/>
                  </a:lnTo>
                  <a:lnTo>
                    <a:pt x="120" y="154"/>
                  </a:lnTo>
                  <a:lnTo>
                    <a:pt x="120" y="144"/>
                  </a:lnTo>
                  <a:lnTo>
                    <a:pt x="120" y="134"/>
                  </a:lnTo>
                  <a:lnTo>
                    <a:pt x="120" y="125"/>
                  </a:lnTo>
                  <a:lnTo>
                    <a:pt x="125" y="115"/>
                  </a:lnTo>
                  <a:lnTo>
                    <a:pt x="130" y="106"/>
                  </a:lnTo>
                  <a:lnTo>
                    <a:pt x="130" y="96"/>
                  </a:lnTo>
                  <a:lnTo>
                    <a:pt x="130" y="82"/>
                  </a:lnTo>
                  <a:lnTo>
                    <a:pt x="134" y="72"/>
                  </a:lnTo>
                  <a:lnTo>
                    <a:pt x="134" y="67"/>
                  </a:lnTo>
                  <a:lnTo>
                    <a:pt x="139" y="62"/>
                  </a:lnTo>
                  <a:lnTo>
                    <a:pt x="130" y="62"/>
                  </a:lnTo>
                  <a:lnTo>
                    <a:pt x="125" y="67"/>
                  </a:lnTo>
                  <a:lnTo>
                    <a:pt x="110" y="67"/>
                  </a:lnTo>
                  <a:lnTo>
                    <a:pt x="101" y="72"/>
                  </a:lnTo>
                  <a:lnTo>
                    <a:pt x="96" y="77"/>
                  </a:lnTo>
                  <a:lnTo>
                    <a:pt x="77" y="82"/>
                  </a:lnTo>
                  <a:lnTo>
                    <a:pt x="62" y="91"/>
                  </a:lnTo>
                  <a:lnTo>
                    <a:pt x="53" y="91"/>
                  </a:lnTo>
                  <a:lnTo>
                    <a:pt x="43" y="96"/>
                  </a:lnTo>
                  <a:lnTo>
                    <a:pt x="38" y="91"/>
                  </a:lnTo>
                  <a:lnTo>
                    <a:pt x="34" y="91"/>
                  </a:lnTo>
                  <a:lnTo>
                    <a:pt x="24" y="86"/>
                  </a:lnTo>
                  <a:lnTo>
                    <a:pt x="19" y="82"/>
                  </a:lnTo>
                  <a:lnTo>
                    <a:pt x="10" y="72"/>
                  </a:lnTo>
                  <a:lnTo>
                    <a:pt x="5" y="72"/>
                  </a:lnTo>
                  <a:lnTo>
                    <a:pt x="0" y="67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10" y="48"/>
                  </a:lnTo>
                  <a:lnTo>
                    <a:pt x="24" y="43"/>
                  </a:lnTo>
                  <a:lnTo>
                    <a:pt x="38" y="43"/>
                  </a:lnTo>
                  <a:lnTo>
                    <a:pt x="53" y="38"/>
                  </a:lnTo>
                  <a:lnTo>
                    <a:pt x="67" y="38"/>
                  </a:lnTo>
                  <a:lnTo>
                    <a:pt x="82" y="33"/>
                  </a:lnTo>
                  <a:lnTo>
                    <a:pt x="96" y="29"/>
                  </a:lnTo>
                  <a:lnTo>
                    <a:pt x="101" y="24"/>
                  </a:lnTo>
                  <a:lnTo>
                    <a:pt x="110" y="19"/>
                  </a:lnTo>
                  <a:lnTo>
                    <a:pt x="120" y="14"/>
                  </a:lnTo>
                  <a:lnTo>
                    <a:pt x="125" y="9"/>
                  </a:lnTo>
                  <a:lnTo>
                    <a:pt x="125" y="5"/>
                  </a:lnTo>
                  <a:lnTo>
                    <a:pt x="134" y="0"/>
                  </a:lnTo>
                  <a:lnTo>
                    <a:pt x="139" y="0"/>
                  </a:lnTo>
                  <a:lnTo>
                    <a:pt x="149" y="0"/>
                  </a:lnTo>
                  <a:lnTo>
                    <a:pt x="158" y="5"/>
                  </a:lnTo>
                  <a:lnTo>
                    <a:pt x="168" y="9"/>
                  </a:lnTo>
                  <a:lnTo>
                    <a:pt x="182" y="14"/>
                  </a:lnTo>
                  <a:lnTo>
                    <a:pt x="197" y="24"/>
                  </a:lnTo>
                  <a:lnTo>
                    <a:pt x="206" y="29"/>
                  </a:lnTo>
                  <a:lnTo>
                    <a:pt x="216" y="38"/>
                  </a:lnTo>
                  <a:lnTo>
                    <a:pt x="221" y="43"/>
                  </a:lnTo>
                  <a:lnTo>
                    <a:pt x="221" y="53"/>
                  </a:lnTo>
                  <a:lnTo>
                    <a:pt x="221" y="53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0" name="Freeform 95">
              <a:extLst>
                <a:ext uri="{FF2B5EF4-FFF2-40B4-BE49-F238E27FC236}">
                  <a16:creationId xmlns:a16="http://schemas.microsoft.com/office/drawing/2014/main" id="{B144B674-A808-4D7E-ADB2-2BF7D6D3E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6985" y="3290885"/>
              <a:ext cx="2731121" cy="603151"/>
            </a:xfrm>
            <a:custGeom>
              <a:avLst/>
              <a:gdLst>
                <a:gd name="T0" fmla="*/ 801 w 806"/>
                <a:gd name="T1" fmla="*/ 92 h 178"/>
                <a:gd name="T2" fmla="*/ 797 w 806"/>
                <a:gd name="T3" fmla="*/ 101 h 178"/>
                <a:gd name="T4" fmla="*/ 782 w 806"/>
                <a:gd name="T5" fmla="*/ 111 h 178"/>
                <a:gd name="T6" fmla="*/ 758 w 806"/>
                <a:gd name="T7" fmla="*/ 120 h 178"/>
                <a:gd name="T8" fmla="*/ 715 w 806"/>
                <a:gd name="T9" fmla="*/ 140 h 178"/>
                <a:gd name="T10" fmla="*/ 662 w 806"/>
                <a:gd name="T11" fmla="*/ 159 h 178"/>
                <a:gd name="T12" fmla="*/ 629 w 806"/>
                <a:gd name="T13" fmla="*/ 168 h 178"/>
                <a:gd name="T14" fmla="*/ 605 w 806"/>
                <a:gd name="T15" fmla="*/ 173 h 178"/>
                <a:gd name="T16" fmla="*/ 590 w 806"/>
                <a:gd name="T17" fmla="*/ 178 h 178"/>
                <a:gd name="T18" fmla="*/ 581 w 806"/>
                <a:gd name="T19" fmla="*/ 178 h 178"/>
                <a:gd name="T20" fmla="*/ 566 w 806"/>
                <a:gd name="T21" fmla="*/ 178 h 178"/>
                <a:gd name="T22" fmla="*/ 542 w 806"/>
                <a:gd name="T23" fmla="*/ 178 h 178"/>
                <a:gd name="T24" fmla="*/ 523 w 806"/>
                <a:gd name="T25" fmla="*/ 168 h 178"/>
                <a:gd name="T26" fmla="*/ 489 w 806"/>
                <a:gd name="T27" fmla="*/ 159 h 178"/>
                <a:gd name="T28" fmla="*/ 441 w 806"/>
                <a:gd name="T29" fmla="*/ 140 h 178"/>
                <a:gd name="T30" fmla="*/ 384 w 806"/>
                <a:gd name="T31" fmla="*/ 116 h 178"/>
                <a:gd name="T32" fmla="*/ 321 w 806"/>
                <a:gd name="T33" fmla="*/ 92 h 178"/>
                <a:gd name="T34" fmla="*/ 273 w 806"/>
                <a:gd name="T35" fmla="*/ 72 h 178"/>
                <a:gd name="T36" fmla="*/ 235 w 806"/>
                <a:gd name="T37" fmla="*/ 58 h 178"/>
                <a:gd name="T38" fmla="*/ 216 w 806"/>
                <a:gd name="T39" fmla="*/ 53 h 178"/>
                <a:gd name="T40" fmla="*/ 177 w 806"/>
                <a:gd name="T41" fmla="*/ 48 h 178"/>
                <a:gd name="T42" fmla="*/ 158 w 806"/>
                <a:gd name="T43" fmla="*/ 44 h 178"/>
                <a:gd name="T44" fmla="*/ 134 w 806"/>
                <a:gd name="T45" fmla="*/ 48 h 178"/>
                <a:gd name="T46" fmla="*/ 101 w 806"/>
                <a:gd name="T47" fmla="*/ 63 h 178"/>
                <a:gd name="T48" fmla="*/ 62 w 806"/>
                <a:gd name="T49" fmla="*/ 77 h 178"/>
                <a:gd name="T50" fmla="*/ 48 w 806"/>
                <a:gd name="T51" fmla="*/ 82 h 178"/>
                <a:gd name="T52" fmla="*/ 38 w 806"/>
                <a:gd name="T53" fmla="*/ 77 h 178"/>
                <a:gd name="T54" fmla="*/ 24 w 806"/>
                <a:gd name="T55" fmla="*/ 68 h 178"/>
                <a:gd name="T56" fmla="*/ 5 w 806"/>
                <a:gd name="T57" fmla="*/ 48 h 178"/>
                <a:gd name="T58" fmla="*/ 0 w 806"/>
                <a:gd name="T59" fmla="*/ 20 h 178"/>
                <a:gd name="T60" fmla="*/ 48 w 806"/>
                <a:gd name="T61" fmla="*/ 10 h 178"/>
                <a:gd name="T62" fmla="*/ 86 w 806"/>
                <a:gd name="T63" fmla="*/ 5 h 178"/>
                <a:gd name="T64" fmla="*/ 120 w 806"/>
                <a:gd name="T65" fmla="*/ 0 h 178"/>
                <a:gd name="T66" fmla="*/ 144 w 806"/>
                <a:gd name="T67" fmla="*/ 0 h 178"/>
                <a:gd name="T68" fmla="*/ 197 w 806"/>
                <a:gd name="T69" fmla="*/ 0 h 178"/>
                <a:gd name="T70" fmla="*/ 225 w 806"/>
                <a:gd name="T71" fmla="*/ 5 h 178"/>
                <a:gd name="T72" fmla="*/ 249 w 806"/>
                <a:gd name="T73" fmla="*/ 10 h 178"/>
                <a:gd name="T74" fmla="*/ 283 w 806"/>
                <a:gd name="T75" fmla="*/ 15 h 178"/>
                <a:gd name="T76" fmla="*/ 321 w 806"/>
                <a:gd name="T77" fmla="*/ 29 h 178"/>
                <a:gd name="T78" fmla="*/ 393 w 806"/>
                <a:gd name="T79" fmla="*/ 44 h 178"/>
                <a:gd name="T80" fmla="*/ 475 w 806"/>
                <a:gd name="T81" fmla="*/ 63 h 178"/>
                <a:gd name="T82" fmla="*/ 557 w 806"/>
                <a:gd name="T83" fmla="*/ 77 h 178"/>
                <a:gd name="T84" fmla="*/ 629 w 806"/>
                <a:gd name="T85" fmla="*/ 82 h 178"/>
                <a:gd name="T86" fmla="*/ 696 w 806"/>
                <a:gd name="T87" fmla="*/ 82 h 178"/>
                <a:gd name="T88" fmla="*/ 749 w 806"/>
                <a:gd name="T89" fmla="*/ 77 h 178"/>
                <a:gd name="T90" fmla="*/ 782 w 806"/>
                <a:gd name="T91" fmla="*/ 72 h 178"/>
                <a:gd name="T92" fmla="*/ 801 w 806"/>
                <a:gd name="T93" fmla="*/ 82 h 178"/>
                <a:gd name="T94" fmla="*/ 806 w 806"/>
                <a:gd name="T95" fmla="*/ 9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06" h="178">
                  <a:moveTo>
                    <a:pt x="806" y="92"/>
                  </a:moveTo>
                  <a:lnTo>
                    <a:pt x="801" y="92"/>
                  </a:lnTo>
                  <a:lnTo>
                    <a:pt x="801" y="96"/>
                  </a:lnTo>
                  <a:lnTo>
                    <a:pt x="797" y="101"/>
                  </a:lnTo>
                  <a:lnTo>
                    <a:pt x="792" y="106"/>
                  </a:lnTo>
                  <a:lnTo>
                    <a:pt x="782" y="111"/>
                  </a:lnTo>
                  <a:lnTo>
                    <a:pt x="773" y="116"/>
                  </a:lnTo>
                  <a:lnTo>
                    <a:pt x="758" y="120"/>
                  </a:lnTo>
                  <a:lnTo>
                    <a:pt x="749" y="130"/>
                  </a:lnTo>
                  <a:lnTo>
                    <a:pt x="715" y="140"/>
                  </a:lnTo>
                  <a:lnTo>
                    <a:pt x="686" y="149"/>
                  </a:lnTo>
                  <a:lnTo>
                    <a:pt x="662" y="159"/>
                  </a:lnTo>
                  <a:lnTo>
                    <a:pt x="638" y="168"/>
                  </a:lnTo>
                  <a:lnTo>
                    <a:pt x="629" y="168"/>
                  </a:lnTo>
                  <a:lnTo>
                    <a:pt x="614" y="173"/>
                  </a:lnTo>
                  <a:lnTo>
                    <a:pt x="605" y="173"/>
                  </a:lnTo>
                  <a:lnTo>
                    <a:pt x="600" y="178"/>
                  </a:lnTo>
                  <a:lnTo>
                    <a:pt x="590" y="178"/>
                  </a:lnTo>
                  <a:lnTo>
                    <a:pt x="585" y="178"/>
                  </a:lnTo>
                  <a:lnTo>
                    <a:pt x="581" y="178"/>
                  </a:lnTo>
                  <a:lnTo>
                    <a:pt x="571" y="178"/>
                  </a:lnTo>
                  <a:lnTo>
                    <a:pt x="566" y="178"/>
                  </a:lnTo>
                  <a:lnTo>
                    <a:pt x="557" y="178"/>
                  </a:lnTo>
                  <a:lnTo>
                    <a:pt x="542" y="178"/>
                  </a:lnTo>
                  <a:lnTo>
                    <a:pt x="533" y="173"/>
                  </a:lnTo>
                  <a:lnTo>
                    <a:pt x="523" y="168"/>
                  </a:lnTo>
                  <a:lnTo>
                    <a:pt x="509" y="164"/>
                  </a:lnTo>
                  <a:lnTo>
                    <a:pt x="489" y="159"/>
                  </a:lnTo>
                  <a:lnTo>
                    <a:pt x="465" y="149"/>
                  </a:lnTo>
                  <a:lnTo>
                    <a:pt x="441" y="140"/>
                  </a:lnTo>
                  <a:lnTo>
                    <a:pt x="413" y="125"/>
                  </a:lnTo>
                  <a:lnTo>
                    <a:pt x="384" y="116"/>
                  </a:lnTo>
                  <a:lnTo>
                    <a:pt x="350" y="101"/>
                  </a:lnTo>
                  <a:lnTo>
                    <a:pt x="321" y="92"/>
                  </a:lnTo>
                  <a:lnTo>
                    <a:pt x="297" y="82"/>
                  </a:lnTo>
                  <a:lnTo>
                    <a:pt x="273" y="72"/>
                  </a:lnTo>
                  <a:lnTo>
                    <a:pt x="254" y="63"/>
                  </a:lnTo>
                  <a:lnTo>
                    <a:pt x="235" y="58"/>
                  </a:lnTo>
                  <a:lnTo>
                    <a:pt x="225" y="53"/>
                  </a:lnTo>
                  <a:lnTo>
                    <a:pt x="216" y="53"/>
                  </a:lnTo>
                  <a:lnTo>
                    <a:pt x="197" y="48"/>
                  </a:lnTo>
                  <a:lnTo>
                    <a:pt x="177" y="48"/>
                  </a:lnTo>
                  <a:lnTo>
                    <a:pt x="168" y="44"/>
                  </a:lnTo>
                  <a:lnTo>
                    <a:pt x="158" y="44"/>
                  </a:lnTo>
                  <a:lnTo>
                    <a:pt x="149" y="44"/>
                  </a:lnTo>
                  <a:lnTo>
                    <a:pt x="134" y="48"/>
                  </a:lnTo>
                  <a:lnTo>
                    <a:pt x="120" y="53"/>
                  </a:lnTo>
                  <a:lnTo>
                    <a:pt x="101" y="63"/>
                  </a:lnTo>
                  <a:lnTo>
                    <a:pt x="77" y="68"/>
                  </a:lnTo>
                  <a:lnTo>
                    <a:pt x="62" y="77"/>
                  </a:lnTo>
                  <a:lnTo>
                    <a:pt x="53" y="82"/>
                  </a:lnTo>
                  <a:lnTo>
                    <a:pt x="48" y="82"/>
                  </a:lnTo>
                  <a:lnTo>
                    <a:pt x="43" y="82"/>
                  </a:lnTo>
                  <a:lnTo>
                    <a:pt x="38" y="77"/>
                  </a:lnTo>
                  <a:lnTo>
                    <a:pt x="33" y="72"/>
                  </a:lnTo>
                  <a:lnTo>
                    <a:pt x="24" y="68"/>
                  </a:lnTo>
                  <a:lnTo>
                    <a:pt x="14" y="58"/>
                  </a:lnTo>
                  <a:lnTo>
                    <a:pt x="5" y="48"/>
                  </a:lnTo>
                  <a:lnTo>
                    <a:pt x="0" y="34"/>
                  </a:lnTo>
                  <a:lnTo>
                    <a:pt x="0" y="20"/>
                  </a:lnTo>
                  <a:lnTo>
                    <a:pt x="24" y="15"/>
                  </a:lnTo>
                  <a:lnTo>
                    <a:pt x="48" y="10"/>
                  </a:lnTo>
                  <a:lnTo>
                    <a:pt x="67" y="5"/>
                  </a:lnTo>
                  <a:lnTo>
                    <a:pt x="86" y="5"/>
                  </a:lnTo>
                  <a:lnTo>
                    <a:pt x="105" y="0"/>
                  </a:lnTo>
                  <a:lnTo>
                    <a:pt x="120" y="0"/>
                  </a:lnTo>
                  <a:lnTo>
                    <a:pt x="129" y="0"/>
                  </a:lnTo>
                  <a:lnTo>
                    <a:pt x="144" y="0"/>
                  </a:lnTo>
                  <a:lnTo>
                    <a:pt x="182" y="0"/>
                  </a:lnTo>
                  <a:lnTo>
                    <a:pt x="197" y="0"/>
                  </a:lnTo>
                  <a:lnTo>
                    <a:pt x="216" y="5"/>
                  </a:lnTo>
                  <a:lnTo>
                    <a:pt x="225" y="5"/>
                  </a:lnTo>
                  <a:lnTo>
                    <a:pt x="240" y="5"/>
                  </a:lnTo>
                  <a:lnTo>
                    <a:pt x="249" y="10"/>
                  </a:lnTo>
                  <a:lnTo>
                    <a:pt x="269" y="10"/>
                  </a:lnTo>
                  <a:lnTo>
                    <a:pt x="283" y="15"/>
                  </a:lnTo>
                  <a:lnTo>
                    <a:pt x="302" y="20"/>
                  </a:lnTo>
                  <a:lnTo>
                    <a:pt x="321" y="29"/>
                  </a:lnTo>
                  <a:lnTo>
                    <a:pt x="345" y="34"/>
                  </a:lnTo>
                  <a:lnTo>
                    <a:pt x="393" y="44"/>
                  </a:lnTo>
                  <a:lnTo>
                    <a:pt x="437" y="53"/>
                  </a:lnTo>
                  <a:lnTo>
                    <a:pt x="475" y="63"/>
                  </a:lnTo>
                  <a:lnTo>
                    <a:pt x="518" y="72"/>
                  </a:lnTo>
                  <a:lnTo>
                    <a:pt x="557" y="77"/>
                  </a:lnTo>
                  <a:lnTo>
                    <a:pt x="595" y="82"/>
                  </a:lnTo>
                  <a:lnTo>
                    <a:pt x="629" y="82"/>
                  </a:lnTo>
                  <a:lnTo>
                    <a:pt x="667" y="82"/>
                  </a:lnTo>
                  <a:lnTo>
                    <a:pt x="696" y="82"/>
                  </a:lnTo>
                  <a:lnTo>
                    <a:pt x="725" y="82"/>
                  </a:lnTo>
                  <a:lnTo>
                    <a:pt x="749" y="77"/>
                  </a:lnTo>
                  <a:lnTo>
                    <a:pt x="768" y="77"/>
                  </a:lnTo>
                  <a:lnTo>
                    <a:pt x="782" y="72"/>
                  </a:lnTo>
                  <a:lnTo>
                    <a:pt x="792" y="77"/>
                  </a:lnTo>
                  <a:lnTo>
                    <a:pt x="801" y="82"/>
                  </a:lnTo>
                  <a:lnTo>
                    <a:pt x="806" y="92"/>
                  </a:lnTo>
                  <a:lnTo>
                    <a:pt x="806" y="92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1" name="Freeform 100">
              <a:extLst>
                <a:ext uri="{FF2B5EF4-FFF2-40B4-BE49-F238E27FC236}">
                  <a16:creationId xmlns:a16="http://schemas.microsoft.com/office/drawing/2014/main" id="{545B6CA3-BFC8-4758-8D8E-AB1132502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1447" y="1698299"/>
              <a:ext cx="423562" cy="437116"/>
            </a:xfrm>
            <a:custGeom>
              <a:avLst/>
              <a:gdLst>
                <a:gd name="T0" fmla="*/ 0 w 125"/>
                <a:gd name="T1" fmla="*/ 0 h 129"/>
                <a:gd name="T2" fmla="*/ 15 w 125"/>
                <a:gd name="T3" fmla="*/ 0 h 129"/>
                <a:gd name="T4" fmla="*/ 29 w 125"/>
                <a:gd name="T5" fmla="*/ 5 h 129"/>
                <a:gd name="T6" fmla="*/ 48 w 125"/>
                <a:gd name="T7" fmla="*/ 9 h 129"/>
                <a:gd name="T8" fmla="*/ 58 w 125"/>
                <a:gd name="T9" fmla="*/ 14 h 129"/>
                <a:gd name="T10" fmla="*/ 82 w 125"/>
                <a:gd name="T11" fmla="*/ 24 h 129"/>
                <a:gd name="T12" fmla="*/ 106 w 125"/>
                <a:gd name="T13" fmla="*/ 33 h 129"/>
                <a:gd name="T14" fmla="*/ 116 w 125"/>
                <a:gd name="T15" fmla="*/ 48 h 129"/>
                <a:gd name="T16" fmla="*/ 125 w 125"/>
                <a:gd name="T17" fmla="*/ 62 h 129"/>
                <a:gd name="T18" fmla="*/ 125 w 125"/>
                <a:gd name="T19" fmla="*/ 77 h 129"/>
                <a:gd name="T20" fmla="*/ 125 w 125"/>
                <a:gd name="T21" fmla="*/ 91 h 129"/>
                <a:gd name="T22" fmla="*/ 120 w 125"/>
                <a:gd name="T23" fmla="*/ 105 h 129"/>
                <a:gd name="T24" fmla="*/ 120 w 125"/>
                <a:gd name="T25" fmla="*/ 120 h 129"/>
                <a:gd name="T26" fmla="*/ 116 w 125"/>
                <a:gd name="T27" fmla="*/ 125 h 129"/>
                <a:gd name="T28" fmla="*/ 111 w 125"/>
                <a:gd name="T29" fmla="*/ 129 h 129"/>
                <a:gd name="T30" fmla="*/ 101 w 125"/>
                <a:gd name="T31" fmla="*/ 129 h 129"/>
                <a:gd name="T32" fmla="*/ 92 w 125"/>
                <a:gd name="T33" fmla="*/ 125 h 129"/>
                <a:gd name="T34" fmla="*/ 82 w 125"/>
                <a:gd name="T35" fmla="*/ 120 h 129"/>
                <a:gd name="T36" fmla="*/ 68 w 125"/>
                <a:gd name="T37" fmla="*/ 110 h 129"/>
                <a:gd name="T38" fmla="*/ 53 w 125"/>
                <a:gd name="T39" fmla="*/ 101 h 129"/>
                <a:gd name="T40" fmla="*/ 39 w 125"/>
                <a:gd name="T41" fmla="*/ 86 h 129"/>
                <a:gd name="T42" fmla="*/ 29 w 125"/>
                <a:gd name="T43" fmla="*/ 72 h 129"/>
                <a:gd name="T44" fmla="*/ 20 w 125"/>
                <a:gd name="T45" fmla="*/ 57 h 129"/>
                <a:gd name="T46" fmla="*/ 10 w 125"/>
                <a:gd name="T47" fmla="*/ 43 h 129"/>
                <a:gd name="T48" fmla="*/ 5 w 125"/>
                <a:gd name="T49" fmla="*/ 29 h 129"/>
                <a:gd name="T50" fmla="*/ 0 w 125"/>
                <a:gd name="T51" fmla="*/ 14 h 129"/>
                <a:gd name="T52" fmla="*/ 0 w 125"/>
                <a:gd name="T53" fmla="*/ 0 h 129"/>
                <a:gd name="T54" fmla="*/ 0 w 125"/>
                <a:gd name="T5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5" h="129">
                  <a:moveTo>
                    <a:pt x="0" y="0"/>
                  </a:moveTo>
                  <a:lnTo>
                    <a:pt x="15" y="0"/>
                  </a:lnTo>
                  <a:lnTo>
                    <a:pt x="29" y="5"/>
                  </a:lnTo>
                  <a:lnTo>
                    <a:pt x="48" y="9"/>
                  </a:lnTo>
                  <a:lnTo>
                    <a:pt x="58" y="14"/>
                  </a:lnTo>
                  <a:lnTo>
                    <a:pt x="82" y="24"/>
                  </a:lnTo>
                  <a:lnTo>
                    <a:pt x="106" y="33"/>
                  </a:lnTo>
                  <a:lnTo>
                    <a:pt x="116" y="48"/>
                  </a:lnTo>
                  <a:lnTo>
                    <a:pt x="125" y="62"/>
                  </a:lnTo>
                  <a:lnTo>
                    <a:pt x="125" y="77"/>
                  </a:lnTo>
                  <a:lnTo>
                    <a:pt x="125" y="91"/>
                  </a:lnTo>
                  <a:lnTo>
                    <a:pt x="120" y="105"/>
                  </a:lnTo>
                  <a:lnTo>
                    <a:pt x="120" y="120"/>
                  </a:lnTo>
                  <a:lnTo>
                    <a:pt x="116" y="125"/>
                  </a:lnTo>
                  <a:lnTo>
                    <a:pt x="111" y="129"/>
                  </a:lnTo>
                  <a:lnTo>
                    <a:pt x="101" y="129"/>
                  </a:lnTo>
                  <a:lnTo>
                    <a:pt x="92" y="125"/>
                  </a:lnTo>
                  <a:lnTo>
                    <a:pt x="82" y="120"/>
                  </a:lnTo>
                  <a:lnTo>
                    <a:pt x="68" y="110"/>
                  </a:lnTo>
                  <a:lnTo>
                    <a:pt x="53" y="101"/>
                  </a:lnTo>
                  <a:lnTo>
                    <a:pt x="39" y="86"/>
                  </a:lnTo>
                  <a:lnTo>
                    <a:pt x="29" y="72"/>
                  </a:lnTo>
                  <a:lnTo>
                    <a:pt x="20" y="57"/>
                  </a:lnTo>
                  <a:lnTo>
                    <a:pt x="10" y="43"/>
                  </a:lnTo>
                  <a:lnTo>
                    <a:pt x="5" y="29"/>
                  </a:lnTo>
                  <a:lnTo>
                    <a:pt x="0" y="14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12102703-5BBF-4132-BFD4-8434E6AF258F}"/>
              </a:ext>
            </a:extLst>
          </p:cNvPr>
          <p:cNvGrpSpPr/>
          <p:nvPr/>
        </p:nvGrpSpPr>
        <p:grpSpPr>
          <a:xfrm>
            <a:off x="5807969" y="2360878"/>
            <a:ext cx="1055985" cy="1572178"/>
            <a:chOff x="1377359" y="3123271"/>
            <a:chExt cx="1365565" cy="2033092"/>
          </a:xfrm>
          <a:solidFill>
            <a:srgbClr val="FD9029"/>
          </a:solidFill>
        </p:grpSpPr>
        <p:sp>
          <p:nvSpPr>
            <p:cNvPr id="24" name="Freeform 78">
              <a:extLst>
                <a:ext uri="{FF2B5EF4-FFF2-40B4-BE49-F238E27FC236}">
                  <a16:creationId xmlns:a16="http://schemas.microsoft.com/office/drawing/2014/main" id="{CF54F31C-3237-43FE-B064-B197D952E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8685" y="3692537"/>
              <a:ext cx="1284239" cy="1463826"/>
            </a:xfrm>
            <a:custGeom>
              <a:avLst/>
              <a:gdLst>
                <a:gd name="T0" fmla="*/ 182 w 379"/>
                <a:gd name="T1" fmla="*/ 341 h 432"/>
                <a:gd name="T2" fmla="*/ 173 w 379"/>
                <a:gd name="T3" fmla="*/ 322 h 432"/>
                <a:gd name="T4" fmla="*/ 177 w 379"/>
                <a:gd name="T5" fmla="*/ 312 h 432"/>
                <a:gd name="T6" fmla="*/ 192 w 379"/>
                <a:gd name="T7" fmla="*/ 312 h 432"/>
                <a:gd name="T8" fmla="*/ 211 w 379"/>
                <a:gd name="T9" fmla="*/ 317 h 432"/>
                <a:gd name="T10" fmla="*/ 230 w 379"/>
                <a:gd name="T11" fmla="*/ 326 h 432"/>
                <a:gd name="T12" fmla="*/ 245 w 379"/>
                <a:gd name="T13" fmla="*/ 331 h 432"/>
                <a:gd name="T14" fmla="*/ 254 w 379"/>
                <a:gd name="T15" fmla="*/ 326 h 432"/>
                <a:gd name="T16" fmla="*/ 259 w 379"/>
                <a:gd name="T17" fmla="*/ 312 h 432"/>
                <a:gd name="T18" fmla="*/ 264 w 379"/>
                <a:gd name="T19" fmla="*/ 298 h 432"/>
                <a:gd name="T20" fmla="*/ 269 w 379"/>
                <a:gd name="T21" fmla="*/ 274 h 432"/>
                <a:gd name="T22" fmla="*/ 278 w 379"/>
                <a:gd name="T23" fmla="*/ 240 h 432"/>
                <a:gd name="T24" fmla="*/ 283 w 379"/>
                <a:gd name="T25" fmla="*/ 201 h 432"/>
                <a:gd name="T26" fmla="*/ 288 w 379"/>
                <a:gd name="T27" fmla="*/ 168 h 432"/>
                <a:gd name="T28" fmla="*/ 293 w 379"/>
                <a:gd name="T29" fmla="*/ 134 h 432"/>
                <a:gd name="T30" fmla="*/ 293 w 379"/>
                <a:gd name="T31" fmla="*/ 115 h 432"/>
                <a:gd name="T32" fmla="*/ 293 w 379"/>
                <a:gd name="T33" fmla="*/ 91 h 432"/>
                <a:gd name="T34" fmla="*/ 293 w 379"/>
                <a:gd name="T35" fmla="*/ 72 h 432"/>
                <a:gd name="T36" fmla="*/ 288 w 379"/>
                <a:gd name="T37" fmla="*/ 62 h 432"/>
                <a:gd name="T38" fmla="*/ 278 w 379"/>
                <a:gd name="T39" fmla="*/ 67 h 432"/>
                <a:gd name="T40" fmla="*/ 264 w 379"/>
                <a:gd name="T41" fmla="*/ 67 h 432"/>
                <a:gd name="T42" fmla="*/ 245 w 379"/>
                <a:gd name="T43" fmla="*/ 72 h 432"/>
                <a:gd name="T44" fmla="*/ 197 w 379"/>
                <a:gd name="T45" fmla="*/ 86 h 432"/>
                <a:gd name="T46" fmla="*/ 139 w 379"/>
                <a:gd name="T47" fmla="*/ 105 h 432"/>
                <a:gd name="T48" fmla="*/ 105 w 379"/>
                <a:gd name="T49" fmla="*/ 110 h 432"/>
                <a:gd name="T50" fmla="*/ 81 w 379"/>
                <a:gd name="T51" fmla="*/ 115 h 432"/>
                <a:gd name="T52" fmla="*/ 62 w 379"/>
                <a:gd name="T53" fmla="*/ 120 h 432"/>
                <a:gd name="T54" fmla="*/ 53 w 379"/>
                <a:gd name="T55" fmla="*/ 120 h 432"/>
                <a:gd name="T56" fmla="*/ 43 w 379"/>
                <a:gd name="T57" fmla="*/ 115 h 432"/>
                <a:gd name="T58" fmla="*/ 33 w 379"/>
                <a:gd name="T59" fmla="*/ 105 h 432"/>
                <a:gd name="T60" fmla="*/ 14 w 379"/>
                <a:gd name="T61" fmla="*/ 91 h 432"/>
                <a:gd name="T62" fmla="*/ 0 w 379"/>
                <a:gd name="T63" fmla="*/ 72 h 432"/>
                <a:gd name="T64" fmla="*/ 77 w 379"/>
                <a:gd name="T65" fmla="*/ 57 h 432"/>
                <a:gd name="T66" fmla="*/ 168 w 379"/>
                <a:gd name="T67" fmla="*/ 48 h 432"/>
                <a:gd name="T68" fmla="*/ 206 w 379"/>
                <a:gd name="T69" fmla="*/ 38 h 432"/>
                <a:gd name="T70" fmla="*/ 240 w 379"/>
                <a:gd name="T71" fmla="*/ 29 h 432"/>
                <a:gd name="T72" fmla="*/ 259 w 379"/>
                <a:gd name="T73" fmla="*/ 24 h 432"/>
                <a:gd name="T74" fmla="*/ 273 w 379"/>
                <a:gd name="T75" fmla="*/ 14 h 432"/>
                <a:gd name="T76" fmla="*/ 293 w 379"/>
                <a:gd name="T77" fmla="*/ 5 h 432"/>
                <a:gd name="T78" fmla="*/ 307 w 379"/>
                <a:gd name="T79" fmla="*/ 0 h 432"/>
                <a:gd name="T80" fmla="*/ 326 w 379"/>
                <a:gd name="T81" fmla="*/ 5 h 432"/>
                <a:gd name="T82" fmla="*/ 350 w 379"/>
                <a:gd name="T83" fmla="*/ 24 h 432"/>
                <a:gd name="T84" fmla="*/ 374 w 379"/>
                <a:gd name="T85" fmla="*/ 48 h 432"/>
                <a:gd name="T86" fmla="*/ 379 w 379"/>
                <a:gd name="T87" fmla="*/ 62 h 432"/>
                <a:gd name="T88" fmla="*/ 374 w 379"/>
                <a:gd name="T89" fmla="*/ 86 h 432"/>
                <a:gd name="T90" fmla="*/ 365 w 379"/>
                <a:gd name="T91" fmla="*/ 101 h 432"/>
                <a:gd name="T92" fmla="*/ 360 w 379"/>
                <a:gd name="T93" fmla="*/ 134 h 432"/>
                <a:gd name="T94" fmla="*/ 355 w 379"/>
                <a:gd name="T95" fmla="*/ 173 h 432"/>
                <a:gd name="T96" fmla="*/ 350 w 379"/>
                <a:gd name="T97" fmla="*/ 206 h 432"/>
                <a:gd name="T98" fmla="*/ 345 w 379"/>
                <a:gd name="T99" fmla="*/ 245 h 432"/>
                <a:gd name="T100" fmla="*/ 341 w 379"/>
                <a:gd name="T101" fmla="*/ 283 h 432"/>
                <a:gd name="T102" fmla="*/ 331 w 379"/>
                <a:gd name="T103" fmla="*/ 322 h 432"/>
                <a:gd name="T104" fmla="*/ 321 w 379"/>
                <a:gd name="T105" fmla="*/ 355 h 432"/>
                <a:gd name="T106" fmla="*/ 307 w 379"/>
                <a:gd name="T107" fmla="*/ 379 h 432"/>
                <a:gd name="T108" fmla="*/ 288 w 379"/>
                <a:gd name="T109" fmla="*/ 408 h 432"/>
                <a:gd name="T110" fmla="*/ 273 w 379"/>
                <a:gd name="T111" fmla="*/ 422 h 432"/>
                <a:gd name="T112" fmla="*/ 264 w 379"/>
                <a:gd name="T113" fmla="*/ 427 h 432"/>
                <a:gd name="T114" fmla="*/ 254 w 379"/>
                <a:gd name="T115" fmla="*/ 432 h 432"/>
                <a:gd name="T116" fmla="*/ 235 w 379"/>
                <a:gd name="T117" fmla="*/ 427 h 432"/>
                <a:gd name="T118" fmla="*/ 230 w 379"/>
                <a:gd name="T119" fmla="*/ 408 h 432"/>
                <a:gd name="T120" fmla="*/ 216 w 379"/>
                <a:gd name="T121" fmla="*/ 384 h 432"/>
                <a:gd name="T122" fmla="*/ 197 w 379"/>
                <a:gd name="T123" fmla="*/ 355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9" h="432">
                  <a:moveTo>
                    <a:pt x="197" y="355"/>
                  </a:moveTo>
                  <a:lnTo>
                    <a:pt x="182" y="341"/>
                  </a:lnTo>
                  <a:lnTo>
                    <a:pt x="173" y="331"/>
                  </a:lnTo>
                  <a:lnTo>
                    <a:pt x="173" y="322"/>
                  </a:lnTo>
                  <a:lnTo>
                    <a:pt x="173" y="317"/>
                  </a:lnTo>
                  <a:lnTo>
                    <a:pt x="177" y="312"/>
                  </a:lnTo>
                  <a:lnTo>
                    <a:pt x="182" y="307"/>
                  </a:lnTo>
                  <a:lnTo>
                    <a:pt x="192" y="312"/>
                  </a:lnTo>
                  <a:lnTo>
                    <a:pt x="201" y="317"/>
                  </a:lnTo>
                  <a:lnTo>
                    <a:pt x="211" y="317"/>
                  </a:lnTo>
                  <a:lnTo>
                    <a:pt x="225" y="322"/>
                  </a:lnTo>
                  <a:lnTo>
                    <a:pt x="230" y="326"/>
                  </a:lnTo>
                  <a:lnTo>
                    <a:pt x="240" y="331"/>
                  </a:lnTo>
                  <a:lnTo>
                    <a:pt x="245" y="331"/>
                  </a:lnTo>
                  <a:lnTo>
                    <a:pt x="249" y="326"/>
                  </a:lnTo>
                  <a:lnTo>
                    <a:pt x="254" y="326"/>
                  </a:lnTo>
                  <a:lnTo>
                    <a:pt x="259" y="322"/>
                  </a:lnTo>
                  <a:lnTo>
                    <a:pt x="259" y="312"/>
                  </a:lnTo>
                  <a:lnTo>
                    <a:pt x="259" y="307"/>
                  </a:lnTo>
                  <a:lnTo>
                    <a:pt x="264" y="298"/>
                  </a:lnTo>
                  <a:lnTo>
                    <a:pt x="269" y="288"/>
                  </a:lnTo>
                  <a:lnTo>
                    <a:pt x="269" y="274"/>
                  </a:lnTo>
                  <a:lnTo>
                    <a:pt x="273" y="259"/>
                  </a:lnTo>
                  <a:lnTo>
                    <a:pt x="278" y="240"/>
                  </a:lnTo>
                  <a:lnTo>
                    <a:pt x="283" y="221"/>
                  </a:lnTo>
                  <a:lnTo>
                    <a:pt x="283" y="201"/>
                  </a:lnTo>
                  <a:lnTo>
                    <a:pt x="288" y="182"/>
                  </a:lnTo>
                  <a:lnTo>
                    <a:pt x="288" y="168"/>
                  </a:lnTo>
                  <a:lnTo>
                    <a:pt x="293" y="149"/>
                  </a:lnTo>
                  <a:lnTo>
                    <a:pt x="293" y="134"/>
                  </a:lnTo>
                  <a:lnTo>
                    <a:pt x="293" y="125"/>
                  </a:lnTo>
                  <a:lnTo>
                    <a:pt x="293" y="115"/>
                  </a:lnTo>
                  <a:lnTo>
                    <a:pt x="293" y="105"/>
                  </a:lnTo>
                  <a:lnTo>
                    <a:pt x="293" y="91"/>
                  </a:lnTo>
                  <a:lnTo>
                    <a:pt x="293" y="77"/>
                  </a:lnTo>
                  <a:lnTo>
                    <a:pt x="293" y="72"/>
                  </a:lnTo>
                  <a:lnTo>
                    <a:pt x="293" y="67"/>
                  </a:lnTo>
                  <a:lnTo>
                    <a:pt x="288" y="62"/>
                  </a:lnTo>
                  <a:lnTo>
                    <a:pt x="283" y="62"/>
                  </a:lnTo>
                  <a:lnTo>
                    <a:pt x="278" y="67"/>
                  </a:lnTo>
                  <a:lnTo>
                    <a:pt x="273" y="67"/>
                  </a:lnTo>
                  <a:lnTo>
                    <a:pt x="264" y="67"/>
                  </a:lnTo>
                  <a:lnTo>
                    <a:pt x="254" y="72"/>
                  </a:lnTo>
                  <a:lnTo>
                    <a:pt x="245" y="72"/>
                  </a:lnTo>
                  <a:lnTo>
                    <a:pt x="221" y="81"/>
                  </a:lnTo>
                  <a:lnTo>
                    <a:pt x="197" y="86"/>
                  </a:lnTo>
                  <a:lnTo>
                    <a:pt x="168" y="96"/>
                  </a:lnTo>
                  <a:lnTo>
                    <a:pt x="139" y="105"/>
                  </a:lnTo>
                  <a:lnTo>
                    <a:pt x="120" y="105"/>
                  </a:lnTo>
                  <a:lnTo>
                    <a:pt x="105" y="110"/>
                  </a:lnTo>
                  <a:lnTo>
                    <a:pt x="96" y="115"/>
                  </a:lnTo>
                  <a:lnTo>
                    <a:pt x="81" y="115"/>
                  </a:lnTo>
                  <a:lnTo>
                    <a:pt x="72" y="115"/>
                  </a:lnTo>
                  <a:lnTo>
                    <a:pt x="62" y="120"/>
                  </a:lnTo>
                  <a:lnTo>
                    <a:pt x="57" y="120"/>
                  </a:lnTo>
                  <a:lnTo>
                    <a:pt x="53" y="120"/>
                  </a:lnTo>
                  <a:lnTo>
                    <a:pt x="48" y="115"/>
                  </a:lnTo>
                  <a:lnTo>
                    <a:pt x="43" y="115"/>
                  </a:lnTo>
                  <a:lnTo>
                    <a:pt x="38" y="110"/>
                  </a:lnTo>
                  <a:lnTo>
                    <a:pt x="33" y="105"/>
                  </a:lnTo>
                  <a:lnTo>
                    <a:pt x="24" y="101"/>
                  </a:lnTo>
                  <a:lnTo>
                    <a:pt x="14" y="91"/>
                  </a:lnTo>
                  <a:lnTo>
                    <a:pt x="10" y="81"/>
                  </a:lnTo>
                  <a:lnTo>
                    <a:pt x="0" y="72"/>
                  </a:lnTo>
                  <a:lnTo>
                    <a:pt x="33" y="67"/>
                  </a:lnTo>
                  <a:lnTo>
                    <a:pt x="77" y="57"/>
                  </a:lnTo>
                  <a:lnTo>
                    <a:pt x="120" y="53"/>
                  </a:lnTo>
                  <a:lnTo>
                    <a:pt x="168" y="48"/>
                  </a:lnTo>
                  <a:lnTo>
                    <a:pt x="187" y="43"/>
                  </a:lnTo>
                  <a:lnTo>
                    <a:pt x="206" y="38"/>
                  </a:lnTo>
                  <a:lnTo>
                    <a:pt x="221" y="33"/>
                  </a:lnTo>
                  <a:lnTo>
                    <a:pt x="240" y="29"/>
                  </a:lnTo>
                  <a:lnTo>
                    <a:pt x="249" y="24"/>
                  </a:lnTo>
                  <a:lnTo>
                    <a:pt x="259" y="24"/>
                  </a:lnTo>
                  <a:lnTo>
                    <a:pt x="269" y="19"/>
                  </a:lnTo>
                  <a:lnTo>
                    <a:pt x="273" y="14"/>
                  </a:lnTo>
                  <a:lnTo>
                    <a:pt x="283" y="5"/>
                  </a:lnTo>
                  <a:lnTo>
                    <a:pt x="293" y="5"/>
                  </a:lnTo>
                  <a:lnTo>
                    <a:pt x="302" y="0"/>
                  </a:lnTo>
                  <a:lnTo>
                    <a:pt x="307" y="0"/>
                  </a:lnTo>
                  <a:lnTo>
                    <a:pt x="317" y="0"/>
                  </a:lnTo>
                  <a:lnTo>
                    <a:pt x="326" y="5"/>
                  </a:lnTo>
                  <a:lnTo>
                    <a:pt x="336" y="14"/>
                  </a:lnTo>
                  <a:lnTo>
                    <a:pt x="350" y="24"/>
                  </a:lnTo>
                  <a:lnTo>
                    <a:pt x="365" y="38"/>
                  </a:lnTo>
                  <a:lnTo>
                    <a:pt x="374" y="48"/>
                  </a:lnTo>
                  <a:lnTo>
                    <a:pt x="379" y="57"/>
                  </a:lnTo>
                  <a:lnTo>
                    <a:pt x="379" y="62"/>
                  </a:lnTo>
                  <a:lnTo>
                    <a:pt x="379" y="72"/>
                  </a:lnTo>
                  <a:lnTo>
                    <a:pt x="374" y="86"/>
                  </a:lnTo>
                  <a:lnTo>
                    <a:pt x="369" y="91"/>
                  </a:lnTo>
                  <a:lnTo>
                    <a:pt x="365" y="101"/>
                  </a:lnTo>
                  <a:lnTo>
                    <a:pt x="360" y="115"/>
                  </a:lnTo>
                  <a:lnTo>
                    <a:pt x="360" y="134"/>
                  </a:lnTo>
                  <a:lnTo>
                    <a:pt x="360" y="158"/>
                  </a:lnTo>
                  <a:lnTo>
                    <a:pt x="355" y="173"/>
                  </a:lnTo>
                  <a:lnTo>
                    <a:pt x="355" y="187"/>
                  </a:lnTo>
                  <a:lnTo>
                    <a:pt x="350" y="206"/>
                  </a:lnTo>
                  <a:lnTo>
                    <a:pt x="350" y="226"/>
                  </a:lnTo>
                  <a:lnTo>
                    <a:pt x="345" y="245"/>
                  </a:lnTo>
                  <a:lnTo>
                    <a:pt x="345" y="264"/>
                  </a:lnTo>
                  <a:lnTo>
                    <a:pt x="341" y="283"/>
                  </a:lnTo>
                  <a:lnTo>
                    <a:pt x="336" y="302"/>
                  </a:lnTo>
                  <a:lnTo>
                    <a:pt x="331" y="322"/>
                  </a:lnTo>
                  <a:lnTo>
                    <a:pt x="326" y="341"/>
                  </a:lnTo>
                  <a:lnTo>
                    <a:pt x="321" y="355"/>
                  </a:lnTo>
                  <a:lnTo>
                    <a:pt x="312" y="370"/>
                  </a:lnTo>
                  <a:lnTo>
                    <a:pt x="307" y="379"/>
                  </a:lnTo>
                  <a:lnTo>
                    <a:pt x="302" y="394"/>
                  </a:lnTo>
                  <a:lnTo>
                    <a:pt x="288" y="408"/>
                  </a:lnTo>
                  <a:lnTo>
                    <a:pt x="278" y="418"/>
                  </a:lnTo>
                  <a:lnTo>
                    <a:pt x="273" y="422"/>
                  </a:lnTo>
                  <a:lnTo>
                    <a:pt x="269" y="427"/>
                  </a:lnTo>
                  <a:lnTo>
                    <a:pt x="264" y="427"/>
                  </a:lnTo>
                  <a:lnTo>
                    <a:pt x="259" y="432"/>
                  </a:lnTo>
                  <a:lnTo>
                    <a:pt x="254" y="432"/>
                  </a:lnTo>
                  <a:lnTo>
                    <a:pt x="245" y="432"/>
                  </a:lnTo>
                  <a:lnTo>
                    <a:pt x="235" y="427"/>
                  </a:lnTo>
                  <a:lnTo>
                    <a:pt x="230" y="418"/>
                  </a:lnTo>
                  <a:lnTo>
                    <a:pt x="230" y="408"/>
                  </a:lnTo>
                  <a:lnTo>
                    <a:pt x="225" y="394"/>
                  </a:lnTo>
                  <a:lnTo>
                    <a:pt x="216" y="384"/>
                  </a:lnTo>
                  <a:lnTo>
                    <a:pt x="206" y="370"/>
                  </a:lnTo>
                  <a:lnTo>
                    <a:pt x="197" y="355"/>
                  </a:lnTo>
                  <a:lnTo>
                    <a:pt x="197" y="355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5" name="Freeform 79">
              <a:extLst>
                <a:ext uri="{FF2B5EF4-FFF2-40B4-BE49-F238E27FC236}">
                  <a16:creationId xmlns:a16="http://schemas.microsoft.com/office/drawing/2014/main" id="{2514A555-A8AA-4AF3-A72A-B460F677C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7359" y="3123271"/>
              <a:ext cx="925059" cy="1985653"/>
            </a:xfrm>
            <a:custGeom>
              <a:avLst/>
              <a:gdLst>
                <a:gd name="T0" fmla="*/ 110 w 273"/>
                <a:gd name="T1" fmla="*/ 403 h 586"/>
                <a:gd name="T2" fmla="*/ 139 w 273"/>
                <a:gd name="T3" fmla="*/ 336 h 586"/>
                <a:gd name="T4" fmla="*/ 163 w 273"/>
                <a:gd name="T5" fmla="*/ 259 h 586"/>
                <a:gd name="T6" fmla="*/ 177 w 273"/>
                <a:gd name="T7" fmla="*/ 187 h 586"/>
                <a:gd name="T8" fmla="*/ 182 w 273"/>
                <a:gd name="T9" fmla="*/ 134 h 586"/>
                <a:gd name="T10" fmla="*/ 187 w 273"/>
                <a:gd name="T11" fmla="*/ 91 h 586"/>
                <a:gd name="T12" fmla="*/ 182 w 273"/>
                <a:gd name="T13" fmla="*/ 53 h 586"/>
                <a:gd name="T14" fmla="*/ 177 w 273"/>
                <a:gd name="T15" fmla="*/ 19 h 586"/>
                <a:gd name="T16" fmla="*/ 192 w 273"/>
                <a:gd name="T17" fmla="*/ 5 h 586"/>
                <a:gd name="T18" fmla="*/ 211 w 273"/>
                <a:gd name="T19" fmla="*/ 5 h 586"/>
                <a:gd name="T20" fmla="*/ 240 w 273"/>
                <a:gd name="T21" fmla="*/ 19 h 586"/>
                <a:gd name="T22" fmla="*/ 254 w 273"/>
                <a:gd name="T23" fmla="*/ 29 h 586"/>
                <a:gd name="T24" fmla="*/ 264 w 273"/>
                <a:gd name="T25" fmla="*/ 38 h 586"/>
                <a:gd name="T26" fmla="*/ 273 w 273"/>
                <a:gd name="T27" fmla="*/ 53 h 586"/>
                <a:gd name="T28" fmla="*/ 264 w 273"/>
                <a:gd name="T29" fmla="*/ 81 h 586"/>
                <a:gd name="T30" fmla="*/ 259 w 273"/>
                <a:gd name="T31" fmla="*/ 101 h 586"/>
                <a:gd name="T32" fmla="*/ 254 w 273"/>
                <a:gd name="T33" fmla="*/ 120 h 586"/>
                <a:gd name="T34" fmla="*/ 249 w 273"/>
                <a:gd name="T35" fmla="*/ 134 h 586"/>
                <a:gd name="T36" fmla="*/ 249 w 273"/>
                <a:gd name="T37" fmla="*/ 153 h 586"/>
                <a:gd name="T38" fmla="*/ 240 w 273"/>
                <a:gd name="T39" fmla="*/ 182 h 586"/>
                <a:gd name="T40" fmla="*/ 235 w 273"/>
                <a:gd name="T41" fmla="*/ 216 h 586"/>
                <a:gd name="T42" fmla="*/ 216 w 273"/>
                <a:gd name="T43" fmla="*/ 293 h 586"/>
                <a:gd name="T44" fmla="*/ 197 w 273"/>
                <a:gd name="T45" fmla="*/ 360 h 586"/>
                <a:gd name="T46" fmla="*/ 168 w 273"/>
                <a:gd name="T47" fmla="*/ 422 h 586"/>
                <a:gd name="T48" fmla="*/ 134 w 273"/>
                <a:gd name="T49" fmla="*/ 480 h 586"/>
                <a:gd name="T50" fmla="*/ 96 w 273"/>
                <a:gd name="T51" fmla="*/ 528 h 586"/>
                <a:gd name="T52" fmla="*/ 57 w 273"/>
                <a:gd name="T53" fmla="*/ 562 h 586"/>
                <a:gd name="T54" fmla="*/ 34 w 273"/>
                <a:gd name="T55" fmla="*/ 576 h 586"/>
                <a:gd name="T56" fmla="*/ 19 w 273"/>
                <a:gd name="T57" fmla="*/ 586 h 586"/>
                <a:gd name="T58" fmla="*/ 10 w 273"/>
                <a:gd name="T59" fmla="*/ 586 h 586"/>
                <a:gd name="T60" fmla="*/ 0 w 273"/>
                <a:gd name="T61" fmla="*/ 586 h 586"/>
                <a:gd name="T62" fmla="*/ 0 w 273"/>
                <a:gd name="T63" fmla="*/ 576 h 586"/>
                <a:gd name="T64" fmla="*/ 5 w 273"/>
                <a:gd name="T65" fmla="*/ 566 h 586"/>
                <a:gd name="T66" fmla="*/ 14 w 273"/>
                <a:gd name="T67" fmla="*/ 552 h 586"/>
                <a:gd name="T68" fmla="*/ 43 w 273"/>
                <a:gd name="T69" fmla="*/ 523 h 586"/>
                <a:gd name="T70" fmla="*/ 77 w 273"/>
                <a:gd name="T71" fmla="*/ 470 h 586"/>
                <a:gd name="T72" fmla="*/ 96 w 273"/>
                <a:gd name="T73" fmla="*/ 437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3" h="586">
                  <a:moveTo>
                    <a:pt x="96" y="437"/>
                  </a:moveTo>
                  <a:lnTo>
                    <a:pt x="110" y="403"/>
                  </a:lnTo>
                  <a:lnTo>
                    <a:pt x="125" y="369"/>
                  </a:lnTo>
                  <a:lnTo>
                    <a:pt x="139" y="336"/>
                  </a:lnTo>
                  <a:lnTo>
                    <a:pt x="153" y="297"/>
                  </a:lnTo>
                  <a:lnTo>
                    <a:pt x="163" y="259"/>
                  </a:lnTo>
                  <a:lnTo>
                    <a:pt x="173" y="221"/>
                  </a:lnTo>
                  <a:lnTo>
                    <a:pt x="177" y="187"/>
                  </a:lnTo>
                  <a:lnTo>
                    <a:pt x="182" y="153"/>
                  </a:lnTo>
                  <a:lnTo>
                    <a:pt x="182" y="134"/>
                  </a:lnTo>
                  <a:lnTo>
                    <a:pt x="187" y="120"/>
                  </a:lnTo>
                  <a:lnTo>
                    <a:pt x="187" y="91"/>
                  </a:lnTo>
                  <a:lnTo>
                    <a:pt x="187" y="72"/>
                  </a:lnTo>
                  <a:lnTo>
                    <a:pt x="182" y="53"/>
                  </a:lnTo>
                  <a:lnTo>
                    <a:pt x="177" y="33"/>
                  </a:lnTo>
                  <a:lnTo>
                    <a:pt x="177" y="19"/>
                  </a:lnTo>
                  <a:lnTo>
                    <a:pt x="182" y="9"/>
                  </a:lnTo>
                  <a:lnTo>
                    <a:pt x="192" y="5"/>
                  </a:lnTo>
                  <a:lnTo>
                    <a:pt x="197" y="0"/>
                  </a:lnTo>
                  <a:lnTo>
                    <a:pt x="211" y="5"/>
                  </a:lnTo>
                  <a:lnTo>
                    <a:pt x="221" y="9"/>
                  </a:lnTo>
                  <a:lnTo>
                    <a:pt x="240" y="19"/>
                  </a:lnTo>
                  <a:lnTo>
                    <a:pt x="245" y="24"/>
                  </a:lnTo>
                  <a:lnTo>
                    <a:pt x="254" y="29"/>
                  </a:lnTo>
                  <a:lnTo>
                    <a:pt x="259" y="33"/>
                  </a:lnTo>
                  <a:lnTo>
                    <a:pt x="264" y="38"/>
                  </a:lnTo>
                  <a:lnTo>
                    <a:pt x="269" y="43"/>
                  </a:lnTo>
                  <a:lnTo>
                    <a:pt x="273" y="53"/>
                  </a:lnTo>
                  <a:lnTo>
                    <a:pt x="269" y="67"/>
                  </a:lnTo>
                  <a:lnTo>
                    <a:pt x="264" y="81"/>
                  </a:lnTo>
                  <a:lnTo>
                    <a:pt x="259" y="91"/>
                  </a:lnTo>
                  <a:lnTo>
                    <a:pt x="259" y="101"/>
                  </a:lnTo>
                  <a:lnTo>
                    <a:pt x="254" y="110"/>
                  </a:lnTo>
                  <a:lnTo>
                    <a:pt x="254" y="120"/>
                  </a:lnTo>
                  <a:lnTo>
                    <a:pt x="254" y="125"/>
                  </a:lnTo>
                  <a:lnTo>
                    <a:pt x="249" y="134"/>
                  </a:lnTo>
                  <a:lnTo>
                    <a:pt x="249" y="144"/>
                  </a:lnTo>
                  <a:lnTo>
                    <a:pt x="249" y="153"/>
                  </a:lnTo>
                  <a:lnTo>
                    <a:pt x="245" y="168"/>
                  </a:lnTo>
                  <a:lnTo>
                    <a:pt x="240" y="182"/>
                  </a:lnTo>
                  <a:lnTo>
                    <a:pt x="240" y="197"/>
                  </a:lnTo>
                  <a:lnTo>
                    <a:pt x="235" y="216"/>
                  </a:lnTo>
                  <a:lnTo>
                    <a:pt x="225" y="254"/>
                  </a:lnTo>
                  <a:lnTo>
                    <a:pt x="216" y="293"/>
                  </a:lnTo>
                  <a:lnTo>
                    <a:pt x="206" y="326"/>
                  </a:lnTo>
                  <a:lnTo>
                    <a:pt x="197" y="360"/>
                  </a:lnTo>
                  <a:lnTo>
                    <a:pt x="182" y="389"/>
                  </a:lnTo>
                  <a:lnTo>
                    <a:pt x="168" y="422"/>
                  </a:lnTo>
                  <a:lnTo>
                    <a:pt x="153" y="451"/>
                  </a:lnTo>
                  <a:lnTo>
                    <a:pt x="134" y="480"/>
                  </a:lnTo>
                  <a:lnTo>
                    <a:pt x="115" y="509"/>
                  </a:lnTo>
                  <a:lnTo>
                    <a:pt x="96" y="528"/>
                  </a:lnTo>
                  <a:lnTo>
                    <a:pt x="77" y="547"/>
                  </a:lnTo>
                  <a:lnTo>
                    <a:pt x="57" y="562"/>
                  </a:lnTo>
                  <a:lnTo>
                    <a:pt x="43" y="571"/>
                  </a:lnTo>
                  <a:lnTo>
                    <a:pt x="34" y="576"/>
                  </a:lnTo>
                  <a:lnTo>
                    <a:pt x="24" y="581"/>
                  </a:lnTo>
                  <a:lnTo>
                    <a:pt x="19" y="586"/>
                  </a:lnTo>
                  <a:lnTo>
                    <a:pt x="14" y="586"/>
                  </a:lnTo>
                  <a:lnTo>
                    <a:pt x="10" y="586"/>
                  </a:lnTo>
                  <a:lnTo>
                    <a:pt x="5" y="586"/>
                  </a:lnTo>
                  <a:lnTo>
                    <a:pt x="0" y="586"/>
                  </a:lnTo>
                  <a:lnTo>
                    <a:pt x="0" y="581"/>
                  </a:lnTo>
                  <a:lnTo>
                    <a:pt x="0" y="576"/>
                  </a:lnTo>
                  <a:lnTo>
                    <a:pt x="0" y="571"/>
                  </a:lnTo>
                  <a:lnTo>
                    <a:pt x="5" y="566"/>
                  </a:lnTo>
                  <a:lnTo>
                    <a:pt x="10" y="557"/>
                  </a:lnTo>
                  <a:lnTo>
                    <a:pt x="14" y="552"/>
                  </a:lnTo>
                  <a:lnTo>
                    <a:pt x="24" y="542"/>
                  </a:lnTo>
                  <a:lnTo>
                    <a:pt x="43" y="523"/>
                  </a:lnTo>
                  <a:lnTo>
                    <a:pt x="57" y="499"/>
                  </a:lnTo>
                  <a:lnTo>
                    <a:pt x="77" y="470"/>
                  </a:lnTo>
                  <a:lnTo>
                    <a:pt x="96" y="437"/>
                  </a:lnTo>
                  <a:lnTo>
                    <a:pt x="96" y="437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</p:grpSp>
      <p:sp>
        <p:nvSpPr>
          <p:cNvPr id="17" name="矩形 16">
            <a:hlinkClick r:id="rId2" action="ppaction://hlinksldjump"/>
            <a:extLst>
              <a:ext uri="{FF2B5EF4-FFF2-40B4-BE49-F238E27FC236}">
                <a16:creationId xmlns:a16="http://schemas.microsoft.com/office/drawing/2014/main" id="{F7FF803E-CF33-40DC-8B71-EF354DECEF12}"/>
              </a:ext>
            </a:extLst>
          </p:cNvPr>
          <p:cNvSpPr/>
          <p:nvPr/>
        </p:nvSpPr>
        <p:spPr bwMode="auto">
          <a:xfrm>
            <a:off x="3949680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寸</a:t>
            </a:r>
          </a:p>
        </p:txBody>
      </p:sp>
      <p:sp>
        <p:nvSpPr>
          <p:cNvPr id="18" name="矩形 17">
            <a:hlinkClick r:id="rId3" action="ppaction://hlinksldjump"/>
            <a:extLst>
              <a:ext uri="{FF2B5EF4-FFF2-40B4-BE49-F238E27FC236}">
                <a16:creationId xmlns:a16="http://schemas.microsoft.com/office/drawing/2014/main" id="{E1774C06-7ED9-4DD3-AC2B-799FCF2930AC}"/>
              </a:ext>
            </a:extLst>
          </p:cNvPr>
          <p:cNvSpPr/>
          <p:nvPr/>
        </p:nvSpPr>
        <p:spPr bwMode="auto">
          <a:xfrm>
            <a:off x="5101148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元</a:t>
            </a:r>
          </a:p>
        </p:txBody>
      </p:sp>
      <p:sp>
        <p:nvSpPr>
          <p:cNvPr id="22" name="矩形 21">
            <a:hlinkClick r:id="rId4" action="ppaction://hlinksldjump"/>
            <a:extLst>
              <a:ext uri="{FF2B5EF4-FFF2-40B4-BE49-F238E27FC236}">
                <a16:creationId xmlns:a16="http://schemas.microsoft.com/office/drawing/2014/main" id="{6E533ACD-D9B7-4A67-85AC-78D70CFC32B0}"/>
              </a:ext>
            </a:extLst>
          </p:cNvPr>
          <p:cNvSpPr/>
          <p:nvPr/>
        </p:nvSpPr>
        <p:spPr bwMode="auto">
          <a:xfrm>
            <a:off x="8559512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文</a:t>
            </a:r>
          </a:p>
        </p:txBody>
      </p:sp>
      <p:sp>
        <p:nvSpPr>
          <p:cNvPr id="23" name="矩形 22">
            <a:hlinkClick r:id="rId5" action="ppaction://hlinksldjump"/>
            <a:extLst>
              <a:ext uri="{FF2B5EF4-FFF2-40B4-BE49-F238E27FC236}">
                <a16:creationId xmlns:a16="http://schemas.microsoft.com/office/drawing/2014/main" id="{CE34E1AB-148E-42C2-BA6B-B3CD20D41405}"/>
              </a:ext>
            </a:extLst>
          </p:cNvPr>
          <p:cNvSpPr/>
          <p:nvPr/>
        </p:nvSpPr>
        <p:spPr bwMode="auto">
          <a:xfrm>
            <a:off x="2797552" y="5013176"/>
            <a:ext cx="864096" cy="864096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力</a:t>
            </a:r>
          </a:p>
        </p:txBody>
      </p:sp>
      <p:sp>
        <p:nvSpPr>
          <p:cNvPr id="26" name="矩形 25">
            <a:hlinkClick r:id="rId6" action="ppaction://hlinksldjump"/>
            <a:extLst>
              <a:ext uri="{FF2B5EF4-FFF2-40B4-BE49-F238E27FC236}">
                <a16:creationId xmlns:a16="http://schemas.microsoft.com/office/drawing/2014/main" id="{6773BCFF-BF17-4ADB-B96A-706A99465E17}"/>
              </a:ext>
            </a:extLst>
          </p:cNvPr>
          <p:cNvSpPr/>
          <p:nvPr/>
        </p:nvSpPr>
        <p:spPr bwMode="auto">
          <a:xfrm>
            <a:off x="6251296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斤</a:t>
            </a:r>
          </a:p>
        </p:txBody>
      </p:sp>
      <p:sp>
        <p:nvSpPr>
          <p:cNvPr id="28" name="矩形 27">
            <a:hlinkClick r:id="rId7" action="ppaction://hlinksldjump"/>
            <a:extLst>
              <a:ext uri="{FF2B5EF4-FFF2-40B4-BE49-F238E27FC236}">
                <a16:creationId xmlns:a16="http://schemas.microsoft.com/office/drawing/2014/main" id="{3ED2EEC9-41C7-4F68-97A9-13094A3BB68F}"/>
              </a:ext>
            </a:extLst>
          </p:cNvPr>
          <p:cNvSpPr/>
          <p:nvPr/>
        </p:nvSpPr>
        <p:spPr bwMode="auto">
          <a:xfrm>
            <a:off x="7406064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井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37C90F7-2C64-4F2D-BFE9-86FCFD8E5DD1}"/>
              </a:ext>
            </a:extLst>
          </p:cNvPr>
          <p:cNvSpPr txBox="1"/>
          <p:nvPr/>
        </p:nvSpPr>
        <p:spPr>
          <a:xfrm>
            <a:off x="504672" y="980728"/>
            <a:ext cx="8486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把“辶”和下边的字组合起来组成新字。</a:t>
            </a:r>
          </a:p>
        </p:txBody>
      </p:sp>
    </p:spTree>
    <p:extLst>
      <p:ext uri="{BB962C8B-B14F-4D97-AF65-F5344CB8AC3E}">
        <p14:creationId xmlns:p14="http://schemas.microsoft.com/office/powerpoint/2010/main" val="2838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ACCBE1D1-6177-4088-8115-78A61A74433C}"/>
              </a:ext>
            </a:extLst>
          </p:cNvPr>
          <p:cNvGrpSpPr/>
          <p:nvPr/>
        </p:nvGrpSpPr>
        <p:grpSpPr>
          <a:xfrm>
            <a:off x="5012975" y="2593663"/>
            <a:ext cx="2166051" cy="1730701"/>
            <a:chOff x="3060041" y="1698299"/>
            <a:chExt cx="2748065" cy="2195737"/>
          </a:xfrm>
          <a:solidFill>
            <a:srgbClr val="00B050"/>
          </a:solidFill>
        </p:grpSpPr>
        <p:sp>
          <p:nvSpPr>
            <p:cNvPr id="19" name="Freeform 94">
              <a:extLst>
                <a:ext uri="{FF2B5EF4-FFF2-40B4-BE49-F238E27FC236}">
                  <a16:creationId xmlns:a16="http://schemas.microsoft.com/office/drawing/2014/main" id="{78FB56A5-C559-48A2-99C2-5CCA2BE4F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041" y="2348885"/>
              <a:ext cx="748857" cy="1074152"/>
            </a:xfrm>
            <a:custGeom>
              <a:avLst/>
              <a:gdLst>
                <a:gd name="T0" fmla="*/ 221 w 221"/>
                <a:gd name="T1" fmla="*/ 58 h 317"/>
                <a:gd name="T2" fmla="*/ 216 w 221"/>
                <a:gd name="T3" fmla="*/ 67 h 317"/>
                <a:gd name="T4" fmla="*/ 206 w 221"/>
                <a:gd name="T5" fmla="*/ 77 h 317"/>
                <a:gd name="T6" fmla="*/ 192 w 221"/>
                <a:gd name="T7" fmla="*/ 101 h 317"/>
                <a:gd name="T8" fmla="*/ 178 w 221"/>
                <a:gd name="T9" fmla="*/ 130 h 317"/>
                <a:gd name="T10" fmla="*/ 173 w 221"/>
                <a:gd name="T11" fmla="*/ 154 h 317"/>
                <a:gd name="T12" fmla="*/ 173 w 221"/>
                <a:gd name="T13" fmla="*/ 158 h 317"/>
                <a:gd name="T14" fmla="*/ 178 w 221"/>
                <a:gd name="T15" fmla="*/ 168 h 317"/>
                <a:gd name="T16" fmla="*/ 178 w 221"/>
                <a:gd name="T17" fmla="*/ 182 h 317"/>
                <a:gd name="T18" fmla="*/ 182 w 221"/>
                <a:gd name="T19" fmla="*/ 202 h 317"/>
                <a:gd name="T20" fmla="*/ 187 w 221"/>
                <a:gd name="T21" fmla="*/ 240 h 317"/>
                <a:gd name="T22" fmla="*/ 192 w 221"/>
                <a:gd name="T23" fmla="*/ 293 h 317"/>
                <a:gd name="T24" fmla="*/ 173 w 221"/>
                <a:gd name="T25" fmla="*/ 317 h 317"/>
                <a:gd name="T26" fmla="*/ 149 w 221"/>
                <a:gd name="T27" fmla="*/ 288 h 317"/>
                <a:gd name="T28" fmla="*/ 144 w 221"/>
                <a:gd name="T29" fmla="*/ 235 h 317"/>
                <a:gd name="T30" fmla="*/ 134 w 221"/>
                <a:gd name="T31" fmla="*/ 197 h 317"/>
                <a:gd name="T32" fmla="*/ 130 w 221"/>
                <a:gd name="T33" fmla="*/ 173 h 317"/>
                <a:gd name="T34" fmla="*/ 120 w 221"/>
                <a:gd name="T35" fmla="*/ 154 h 317"/>
                <a:gd name="T36" fmla="*/ 120 w 221"/>
                <a:gd name="T37" fmla="*/ 134 h 317"/>
                <a:gd name="T38" fmla="*/ 125 w 221"/>
                <a:gd name="T39" fmla="*/ 115 h 317"/>
                <a:gd name="T40" fmla="*/ 130 w 221"/>
                <a:gd name="T41" fmla="*/ 96 h 317"/>
                <a:gd name="T42" fmla="*/ 134 w 221"/>
                <a:gd name="T43" fmla="*/ 72 h 317"/>
                <a:gd name="T44" fmla="*/ 139 w 221"/>
                <a:gd name="T45" fmla="*/ 62 h 317"/>
                <a:gd name="T46" fmla="*/ 125 w 221"/>
                <a:gd name="T47" fmla="*/ 67 h 317"/>
                <a:gd name="T48" fmla="*/ 101 w 221"/>
                <a:gd name="T49" fmla="*/ 72 h 317"/>
                <a:gd name="T50" fmla="*/ 77 w 221"/>
                <a:gd name="T51" fmla="*/ 82 h 317"/>
                <a:gd name="T52" fmla="*/ 53 w 221"/>
                <a:gd name="T53" fmla="*/ 91 h 317"/>
                <a:gd name="T54" fmla="*/ 38 w 221"/>
                <a:gd name="T55" fmla="*/ 91 h 317"/>
                <a:gd name="T56" fmla="*/ 24 w 221"/>
                <a:gd name="T57" fmla="*/ 86 h 317"/>
                <a:gd name="T58" fmla="*/ 10 w 221"/>
                <a:gd name="T59" fmla="*/ 72 h 317"/>
                <a:gd name="T60" fmla="*/ 0 w 221"/>
                <a:gd name="T61" fmla="*/ 67 h 317"/>
                <a:gd name="T62" fmla="*/ 0 w 221"/>
                <a:gd name="T63" fmla="*/ 58 h 317"/>
                <a:gd name="T64" fmla="*/ 5 w 221"/>
                <a:gd name="T65" fmla="*/ 53 h 317"/>
                <a:gd name="T66" fmla="*/ 24 w 221"/>
                <a:gd name="T67" fmla="*/ 43 h 317"/>
                <a:gd name="T68" fmla="*/ 53 w 221"/>
                <a:gd name="T69" fmla="*/ 38 h 317"/>
                <a:gd name="T70" fmla="*/ 82 w 221"/>
                <a:gd name="T71" fmla="*/ 33 h 317"/>
                <a:gd name="T72" fmla="*/ 101 w 221"/>
                <a:gd name="T73" fmla="*/ 24 h 317"/>
                <a:gd name="T74" fmla="*/ 120 w 221"/>
                <a:gd name="T75" fmla="*/ 14 h 317"/>
                <a:gd name="T76" fmla="*/ 125 w 221"/>
                <a:gd name="T77" fmla="*/ 5 h 317"/>
                <a:gd name="T78" fmla="*/ 139 w 221"/>
                <a:gd name="T79" fmla="*/ 0 h 317"/>
                <a:gd name="T80" fmla="*/ 158 w 221"/>
                <a:gd name="T81" fmla="*/ 5 h 317"/>
                <a:gd name="T82" fmla="*/ 182 w 221"/>
                <a:gd name="T83" fmla="*/ 14 h 317"/>
                <a:gd name="T84" fmla="*/ 206 w 221"/>
                <a:gd name="T85" fmla="*/ 29 h 317"/>
                <a:gd name="T86" fmla="*/ 221 w 221"/>
                <a:gd name="T87" fmla="*/ 43 h 317"/>
                <a:gd name="T88" fmla="*/ 221 w 221"/>
                <a:gd name="T89" fmla="*/ 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1" h="317">
                  <a:moveTo>
                    <a:pt x="221" y="53"/>
                  </a:moveTo>
                  <a:lnTo>
                    <a:pt x="221" y="58"/>
                  </a:lnTo>
                  <a:lnTo>
                    <a:pt x="221" y="67"/>
                  </a:lnTo>
                  <a:lnTo>
                    <a:pt x="216" y="67"/>
                  </a:lnTo>
                  <a:lnTo>
                    <a:pt x="211" y="72"/>
                  </a:lnTo>
                  <a:lnTo>
                    <a:pt x="206" y="77"/>
                  </a:lnTo>
                  <a:lnTo>
                    <a:pt x="197" y="86"/>
                  </a:lnTo>
                  <a:lnTo>
                    <a:pt x="192" y="101"/>
                  </a:lnTo>
                  <a:lnTo>
                    <a:pt x="182" y="115"/>
                  </a:lnTo>
                  <a:lnTo>
                    <a:pt x="178" y="130"/>
                  </a:lnTo>
                  <a:lnTo>
                    <a:pt x="173" y="144"/>
                  </a:lnTo>
                  <a:lnTo>
                    <a:pt x="173" y="154"/>
                  </a:lnTo>
                  <a:lnTo>
                    <a:pt x="173" y="158"/>
                  </a:lnTo>
                  <a:lnTo>
                    <a:pt x="173" y="158"/>
                  </a:lnTo>
                  <a:lnTo>
                    <a:pt x="173" y="163"/>
                  </a:lnTo>
                  <a:lnTo>
                    <a:pt x="178" y="168"/>
                  </a:lnTo>
                  <a:lnTo>
                    <a:pt x="178" y="173"/>
                  </a:lnTo>
                  <a:lnTo>
                    <a:pt x="178" y="182"/>
                  </a:lnTo>
                  <a:lnTo>
                    <a:pt x="182" y="192"/>
                  </a:lnTo>
                  <a:lnTo>
                    <a:pt x="182" y="202"/>
                  </a:lnTo>
                  <a:lnTo>
                    <a:pt x="187" y="216"/>
                  </a:lnTo>
                  <a:lnTo>
                    <a:pt x="187" y="240"/>
                  </a:lnTo>
                  <a:lnTo>
                    <a:pt x="192" y="264"/>
                  </a:lnTo>
                  <a:lnTo>
                    <a:pt x="192" y="293"/>
                  </a:lnTo>
                  <a:lnTo>
                    <a:pt x="197" y="317"/>
                  </a:lnTo>
                  <a:lnTo>
                    <a:pt x="173" y="317"/>
                  </a:lnTo>
                  <a:lnTo>
                    <a:pt x="149" y="317"/>
                  </a:lnTo>
                  <a:lnTo>
                    <a:pt x="149" y="288"/>
                  </a:lnTo>
                  <a:lnTo>
                    <a:pt x="149" y="264"/>
                  </a:lnTo>
                  <a:lnTo>
                    <a:pt x="144" y="235"/>
                  </a:lnTo>
                  <a:lnTo>
                    <a:pt x="139" y="211"/>
                  </a:lnTo>
                  <a:lnTo>
                    <a:pt x="134" y="197"/>
                  </a:lnTo>
                  <a:lnTo>
                    <a:pt x="130" y="187"/>
                  </a:lnTo>
                  <a:lnTo>
                    <a:pt x="130" y="173"/>
                  </a:lnTo>
                  <a:lnTo>
                    <a:pt x="125" y="168"/>
                  </a:lnTo>
                  <a:lnTo>
                    <a:pt x="120" y="154"/>
                  </a:lnTo>
                  <a:lnTo>
                    <a:pt x="120" y="144"/>
                  </a:lnTo>
                  <a:lnTo>
                    <a:pt x="120" y="134"/>
                  </a:lnTo>
                  <a:lnTo>
                    <a:pt x="120" y="125"/>
                  </a:lnTo>
                  <a:lnTo>
                    <a:pt x="125" y="115"/>
                  </a:lnTo>
                  <a:lnTo>
                    <a:pt x="130" y="106"/>
                  </a:lnTo>
                  <a:lnTo>
                    <a:pt x="130" y="96"/>
                  </a:lnTo>
                  <a:lnTo>
                    <a:pt x="130" y="82"/>
                  </a:lnTo>
                  <a:lnTo>
                    <a:pt x="134" y="72"/>
                  </a:lnTo>
                  <a:lnTo>
                    <a:pt x="134" y="67"/>
                  </a:lnTo>
                  <a:lnTo>
                    <a:pt x="139" y="62"/>
                  </a:lnTo>
                  <a:lnTo>
                    <a:pt x="130" y="62"/>
                  </a:lnTo>
                  <a:lnTo>
                    <a:pt x="125" y="67"/>
                  </a:lnTo>
                  <a:lnTo>
                    <a:pt x="110" y="67"/>
                  </a:lnTo>
                  <a:lnTo>
                    <a:pt x="101" y="72"/>
                  </a:lnTo>
                  <a:lnTo>
                    <a:pt x="96" y="77"/>
                  </a:lnTo>
                  <a:lnTo>
                    <a:pt x="77" y="82"/>
                  </a:lnTo>
                  <a:lnTo>
                    <a:pt x="62" y="91"/>
                  </a:lnTo>
                  <a:lnTo>
                    <a:pt x="53" y="91"/>
                  </a:lnTo>
                  <a:lnTo>
                    <a:pt x="43" y="96"/>
                  </a:lnTo>
                  <a:lnTo>
                    <a:pt x="38" y="91"/>
                  </a:lnTo>
                  <a:lnTo>
                    <a:pt x="34" y="91"/>
                  </a:lnTo>
                  <a:lnTo>
                    <a:pt x="24" y="86"/>
                  </a:lnTo>
                  <a:lnTo>
                    <a:pt x="19" y="82"/>
                  </a:lnTo>
                  <a:lnTo>
                    <a:pt x="10" y="72"/>
                  </a:lnTo>
                  <a:lnTo>
                    <a:pt x="5" y="72"/>
                  </a:lnTo>
                  <a:lnTo>
                    <a:pt x="0" y="67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10" y="48"/>
                  </a:lnTo>
                  <a:lnTo>
                    <a:pt x="24" y="43"/>
                  </a:lnTo>
                  <a:lnTo>
                    <a:pt x="38" y="43"/>
                  </a:lnTo>
                  <a:lnTo>
                    <a:pt x="53" y="38"/>
                  </a:lnTo>
                  <a:lnTo>
                    <a:pt x="67" y="38"/>
                  </a:lnTo>
                  <a:lnTo>
                    <a:pt x="82" y="33"/>
                  </a:lnTo>
                  <a:lnTo>
                    <a:pt x="96" y="29"/>
                  </a:lnTo>
                  <a:lnTo>
                    <a:pt x="101" y="24"/>
                  </a:lnTo>
                  <a:lnTo>
                    <a:pt x="110" y="19"/>
                  </a:lnTo>
                  <a:lnTo>
                    <a:pt x="120" y="14"/>
                  </a:lnTo>
                  <a:lnTo>
                    <a:pt x="125" y="9"/>
                  </a:lnTo>
                  <a:lnTo>
                    <a:pt x="125" y="5"/>
                  </a:lnTo>
                  <a:lnTo>
                    <a:pt x="134" y="0"/>
                  </a:lnTo>
                  <a:lnTo>
                    <a:pt x="139" y="0"/>
                  </a:lnTo>
                  <a:lnTo>
                    <a:pt x="149" y="0"/>
                  </a:lnTo>
                  <a:lnTo>
                    <a:pt x="158" y="5"/>
                  </a:lnTo>
                  <a:lnTo>
                    <a:pt x="168" y="9"/>
                  </a:lnTo>
                  <a:lnTo>
                    <a:pt x="182" y="14"/>
                  </a:lnTo>
                  <a:lnTo>
                    <a:pt x="197" y="24"/>
                  </a:lnTo>
                  <a:lnTo>
                    <a:pt x="206" y="29"/>
                  </a:lnTo>
                  <a:lnTo>
                    <a:pt x="216" y="38"/>
                  </a:lnTo>
                  <a:lnTo>
                    <a:pt x="221" y="43"/>
                  </a:lnTo>
                  <a:lnTo>
                    <a:pt x="221" y="53"/>
                  </a:lnTo>
                  <a:lnTo>
                    <a:pt x="221" y="53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0" name="Freeform 95">
              <a:extLst>
                <a:ext uri="{FF2B5EF4-FFF2-40B4-BE49-F238E27FC236}">
                  <a16:creationId xmlns:a16="http://schemas.microsoft.com/office/drawing/2014/main" id="{B144B674-A808-4D7E-ADB2-2BF7D6D3E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6985" y="3290885"/>
              <a:ext cx="2731121" cy="603151"/>
            </a:xfrm>
            <a:custGeom>
              <a:avLst/>
              <a:gdLst>
                <a:gd name="T0" fmla="*/ 801 w 806"/>
                <a:gd name="T1" fmla="*/ 92 h 178"/>
                <a:gd name="T2" fmla="*/ 797 w 806"/>
                <a:gd name="T3" fmla="*/ 101 h 178"/>
                <a:gd name="T4" fmla="*/ 782 w 806"/>
                <a:gd name="T5" fmla="*/ 111 h 178"/>
                <a:gd name="T6" fmla="*/ 758 w 806"/>
                <a:gd name="T7" fmla="*/ 120 h 178"/>
                <a:gd name="T8" fmla="*/ 715 w 806"/>
                <a:gd name="T9" fmla="*/ 140 h 178"/>
                <a:gd name="T10" fmla="*/ 662 w 806"/>
                <a:gd name="T11" fmla="*/ 159 h 178"/>
                <a:gd name="T12" fmla="*/ 629 w 806"/>
                <a:gd name="T13" fmla="*/ 168 h 178"/>
                <a:gd name="T14" fmla="*/ 605 w 806"/>
                <a:gd name="T15" fmla="*/ 173 h 178"/>
                <a:gd name="T16" fmla="*/ 590 w 806"/>
                <a:gd name="T17" fmla="*/ 178 h 178"/>
                <a:gd name="T18" fmla="*/ 581 w 806"/>
                <a:gd name="T19" fmla="*/ 178 h 178"/>
                <a:gd name="T20" fmla="*/ 566 w 806"/>
                <a:gd name="T21" fmla="*/ 178 h 178"/>
                <a:gd name="T22" fmla="*/ 542 w 806"/>
                <a:gd name="T23" fmla="*/ 178 h 178"/>
                <a:gd name="T24" fmla="*/ 523 w 806"/>
                <a:gd name="T25" fmla="*/ 168 h 178"/>
                <a:gd name="T26" fmla="*/ 489 w 806"/>
                <a:gd name="T27" fmla="*/ 159 h 178"/>
                <a:gd name="T28" fmla="*/ 441 w 806"/>
                <a:gd name="T29" fmla="*/ 140 h 178"/>
                <a:gd name="T30" fmla="*/ 384 w 806"/>
                <a:gd name="T31" fmla="*/ 116 h 178"/>
                <a:gd name="T32" fmla="*/ 321 w 806"/>
                <a:gd name="T33" fmla="*/ 92 h 178"/>
                <a:gd name="T34" fmla="*/ 273 w 806"/>
                <a:gd name="T35" fmla="*/ 72 h 178"/>
                <a:gd name="T36" fmla="*/ 235 w 806"/>
                <a:gd name="T37" fmla="*/ 58 h 178"/>
                <a:gd name="T38" fmla="*/ 216 w 806"/>
                <a:gd name="T39" fmla="*/ 53 h 178"/>
                <a:gd name="T40" fmla="*/ 177 w 806"/>
                <a:gd name="T41" fmla="*/ 48 h 178"/>
                <a:gd name="T42" fmla="*/ 158 w 806"/>
                <a:gd name="T43" fmla="*/ 44 h 178"/>
                <a:gd name="T44" fmla="*/ 134 w 806"/>
                <a:gd name="T45" fmla="*/ 48 h 178"/>
                <a:gd name="T46" fmla="*/ 101 w 806"/>
                <a:gd name="T47" fmla="*/ 63 h 178"/>
                <a:gd name="T48" fmla="*/ 62 w 806"/>
                <a:gd name="T49" fmla="*/ 77 h 178"/>
                <a:gd name="T50" fmla="*/ 48 w 806"/>
                <a:gd name="T51" fmla="*/ 82 h 178"/>
                <a:gd name="T52" fmla="*/ 38 w 806"/>
                <a:gd name="T53" fmla="*/ 77 h 178"/>
                <a:gd name="T54" fmla="*/ 24 w 806"/>
                <a:gd name="T55" fmla="*/ 68 h 178"/>
                <a:gd name="T56" fmla="*/ 5 w 806"/>
                <a:gd name="T57" fmla="*/ 48 h 178"/>
                <a:gd name="T58" fmla="*/ 0 w 806"/>
                <a:gd name="T59" fmla="*/ 20 h 178"/>
                <a:gd name="T60" fmla="*/ 48 w 806"/>
                <a:gd name="T61" fmla="*/ 10 h 178"/>
                <a:gd name="T62" fmla="*/ 86 w 806"/>
                <a:gd name="T63" fmla="*/ 5 h 178"/>
                <a:gd name="T64" fmla="*/ 120 w 806"/>
                <a:gd name="T65" fmla="*/ 0 h 178"/>
                <a:gd name="T66" fmla="*/ 144 w 806"/>
                <a:gd name="T67" fmla="*/ 0 h 178"/>
                <a:gd name="T68" fmla="*/ 197 w 806"/>
                <a:gd name="T69" fmla="*/ 0 h 178"/>
                <a:gd name="T70" fmla="*/ 225 w 806"/>
                <a:gd name="T71" fmla="*/ 5 h 178"/>
                <a:gd name="T72" fmla="*/ 249 w 806"/>
                <a:gd name="T73" fmla="*/ 10 h 178"/>
                <a:gd name="T74" fmla="*/ 283 w 806"/>
                <a:gd name="T75" fmla="*/ 15 h 178"/>
                <a:gd name="T76" fmla="*/ 321 w 806"/>
                <a:gd name="T77" fmla="*/ 29 h 178"/>
                <a:gd name="T78" fmla="*/ 393 w 806"/>
                <a:gd name="T79" fmla="*/ 44 h 178"/>
                <a:gd name="T80" fmla="*/ 475 w 806"/>
                <a:gd name="T81" fmla="*/ 63 h 178"/>
                <a:gd name="T82" fmla="*/ 557 w 806"/>
                <a:gd name="T83" fmla="*/ 77 h 178"/>
                <a:gd name="T84" fmla="*/ 629 w 806"/>
                <a:gd name="T85" fmla="*/ 82 h 178"/>
                <a:gd name="T86" fmla="*/ 696 w 806"/>
                <a:gd name="T87" fmla="*/ 82 h 178"/>
                <a:gd name="T88" fmla="*/ 749 w 806"/>
                <a:gd name="T89" fmla="*/ 77 h 178"/>
                <a:gd name="T90" fmla="*/ 782 w 806"/>
                <a:gd name="T91" fmla="*/ 72 h 178"/>
                <a:gd name="T92" fmla="*/ 801 w 806"/>
                <a:gd name="T93" fmla="*/ 82 h 178"/>
                <a:gd name="T94" fmla="*/ 806 w 806"/>
                <a:gd name="T95" fmla="*/ 9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06" h="178">
                  <a:moveTo>
                    <a:pt x="806" y="92"/>
                  </a:moveTo>
                  <a:lnTo>
                    <a:pt x="801" y="92"/>
                  </a:lnTo>
                  <a:lnTo>
                    <a:pt x="801" y="96"/>
                  </a:lnTo>
                  <a:lnTo>
                    <a:pt x="797" y="101"/>
                  </a:lnTo>
                  <a:lnTo>
                    <a:pt x="792" y="106"/>
                  </a:lnTo>
                  <a:lnTo>
                    <a:pt x="782" y="111"/>
                  </a:lnTo>
                  <a:lnTo>
                    <a:pt x="773" y="116"/>
                  </a:lnTo>
                  <a:lnTo>
                    <a:pt x="758" y="120"/>
                  </a:lnTo>
                  <a:lnTo>
                    <a:pt x="749" y="130"/>
                  </a:lnTo>
                  <a:lnTo>
                    <a:pt x="715" y="140"/>
                  </a:lnTo>
                  <a:lnTo>
                    <a:pt x="686" y="149"/>
                  </a:lnTo>
                  <a:lnTo>
                    <a:pt x="662" y="159"/>
                  </a:lnTo>
                  <a:lnTo>
                    <a:pt x="638" y="168"/>
                  </a:lnTo>
                  <a:lnTo>
                    <a:pt x="629" y="168"/>
                  </a:lnTo>
                  <a:lnTo>
                    <a:pt x="614" y="173"/>
                  </a:lnTo>
                  <a:lnTo>
                    <a:pt x="605" y="173"/>
                  </a:lnTo>
                  <a:lnTo>
                    <a:pt x="600" y="178"/>
                  </a:lnTo>
                  <a:lnTo>
                    <a:pt x="590" y="178"/>
                  </a:lnTo>
                  <a:lnTo>
                    <a:pt x="585" y="178"/>
                  </a:lnTo>
                  <a:lnTo>
                    <a:pt x="581" y="178"/>
                  </a:lnTo>
                  <a:lnTo>
                    <a:pt x="571" y="178"/>
                  </a:lnTo>
                  <a:lnTo>
                    <a:pt x="566" y="178"/>
                  </a:lnTo>
                  <a:lnTo>
                    <a:pt x="557" y="178"/>
                  </a:lnTo>
                  <a:lnTo>
                    <a:pt x="542" y="178"/>
                  </a:lnTo>
                  <a:lnTo>
                    <a:pt x="533" y="173"/>
                  </a:lnTo>
                  <a:lnTo>
                    <a:pt x="523" y="168"/>
                  </a:lnTo>
                  <a:lnTo>
                    <a:pt x="509" y="164"/>
                  </a:lnTo>
                  <a:lnTo>
                    <a:pt x="489" y="159"/>
                  </a:lnTo>
                  <a:lnTo>
                    <a:pt x="465" y="149"/>
                  </a:lnTo>
                  <a:lnTo>
                    <a:pt x="441" y="140"/>
                  </a:lnTo>
                  <a:lnTo>
                    <a:pt x="413" y="125"/>
                  </a:lnTo>
                  <a:lnTo>
                    <a:pt x="384" y="116"/>
                  </a:lnTo>
                  <a:lnTo>
                    <a:pt x="350" y="101"/>
                  </a:lnTo>
                  <a:lnTo>
                    <a:pt x="321" y="92"/>
                  </a:lnTo>
                  <a:lnTo>
                    <a:pt x="297" y="82"/>
                  </a:lnTo>
                  <a:lnTo>
                    <a:pt x="273" y="72"/>
                  </a:lnTo>
                  <a:lnTo>
                    <a:pt x="254" y="63"/>
                  </a:lnTo>
                  <a:lnTo>
                    <a:pt x="235" y="58"/>
                  </a:lnTo>
                  <a:lnTo>
                    <a:pt x="225" y="53"/>
                  </a:lnTo>
                  <a:lnTo>
                    <a:pt x="216" y="53"/>
                  </a:lnTo>
                  <a:lnTo>
                    <a:pt x="197" y="48"/>
                  </a:lnTo>
                  <a:lnTo>
                    <a:pt x="177" y="48"/>
                  </a:lnTo>
                  <a:lnTo>
                    <a:pt x="168" y="44"/>
                  </a:lnTo>
                  <a:lnTo>
                    <a:pt x="158" y="44"/>
                  </a:lnTo>
                  <a:lnTo>
                    <a:pt x="149" y="44"/>
                  </a:lnTo>
                  <a:lnTo>
                    <a:pt x="134" y="48"/>
                  </a:lnTo>
                  <a:lnTo>
                    <a:pt x="120" y="53"/>
                  </a:lnTo>
                  <a:lnTo>
                    <a:pt x="101" y="63"/>
                  </a:lnTo>
                  <a:lnTo>
                    <a:pt x="77" y="68"/>
                  </a:lnTo>
                  <a:lnTo>
                    <a:pt x="62" y="77"/>
                  </a:lnTo>
                  <a:lnTo>
                    <a:pt x="53" y="82"/>
                  </a:lnTo>
                  <a:lnTo>
                    <a:pt x="48" y="82"/>
                  </a:lnTo>
                  <a:lnTo>
                    <a:pt x="43" y="82"/>
                  </a:lnTo>
                  <a:lnTo>
                    <a:pt x="38" y="77"/>
                  </a:lnTo>
                  <a:lnTo>
                    <a:pt x="33" y="72"/>
                  </a:lnTo>
                  <a:lnTo>
                    <a:pt x="24" y="68"/>
                  </a:lnTo>
                  <a:lnTo>
                    <a:pt x="14" y="58"/>
                  </a:lnTo>
                  <a:lnTo>
                    <a:pt x="5" y="48"/>
                  </a:lnTo>
                  <a:lnTo>
                    <a:pt x="0" y="34"/>
                  </a:lnTo>
                  <a:lnTo>
                    <a:pt x="0" y="20"/>
                  </a:lnTo>
                  <a:lnTo>
                    <a:pt x="24" y="15"/>
                  </a:lnTo>
                  <a:lnTo>
                    <a:pt x="48" y="10"/>
                  </a:lnTo>
                  <a:lnTo>
                    <a:pt x="67" y="5"/>
                  </a:lnTo>
                  <a:lnTo>
                    <a:pt x="86" y="5"/>
                  </a:lnTo>
                  <a:lnTo>
                    <a:pt x="105" y="0"/>
                  </a:lnTo>
                  <a:lnTo>
                    <a:pt x="120" y="0"/>
                  </a:lnTo>
                  <a:lnTo>
                    <a:pt x="129" y="0"/>
                  </a:lnTo>
                  <a:lnTo>
                    <a:pt x="144" y="0"/>
                  </a:lnTo>
                  <a:lnTo>
                    <a:pt x="182" y="0"/>
                  </a:lnTo>
                  <a:lnTo>
                    <a:pt x="197" y="0"/>
                  </a:lnTo>
                  <a:lnTo>
                    <a:pt x="216" y="5"/>
                  </a:lnTo>
                  <a:lnTo>
                    <a:pt x="225" y="5"/>
                  </a:lnTo>
                  <a:lnTo>
                    <a:pt x="240" y="5"/>
                  </a:lnTo>
                  <a:lnTo>
                    <a:pt x="249" y="10"/>
                  </a:lnTo>
                  <a:lnTo>
                    <a:pt x="269" y="10"/>
                  </a:lnTo>
                  <a:lnTo>
                    <a:pt x="283" y="15"/>
                  </a:lnTo>
                  <a:lnTo>
                    <a:pt x="302" y="20"/>
                  </a:lnTo>
                  <a:lnTo>
                    <a:pt x="321" y="29"/>
                  </a:lnTo>
                  <a:lnTo>
                    <a:pt x="345" y="34"/>
                  </a:lnTo>
                  <a:lnTo>
                    <a:pt x="393" y="44"/>
                  </a:lnTo>
                  <a:lnTo>
                    <a:pt x="437" y="53"/>
                  </a:lnTo>
                  <a:lnTo>
                    <a:pt x="475" y="63"/>
                  </a:lnTo>
                  <a:lnTo>
                    <a:pt x="518" y="72"/>
                  </a:lnTo>
                  <a:lnTo>
                    <a:pt x="557" y="77"/>
                  </a:lnTo>
                  <a:lnTo>
                    <a:pt x="595" y="82"/>
                  </a:lnTo>
                  <a:lnTo>
                    <a:pt x="629" y="82"/>
                  </a:lnTo>
                  <a:lnTo>
                    <a:pt x="667" y="82"/>
                  </a:lnTo>
                  <a:lnTo>
                    <a:pt x="696" y="82"/>
                  </a:lnTo>
                  <a:lnTo>
                    <a:pt x="725" y="82"/>
                  </a:lnTo>
                  <a:lnTo>
                    <a:pt x="749" y="77"/>
                  </a:lnTo>
                  <a:lnTo>
                    <a:pt x="768" y="77"/>
                  </a:lnTo>
                  <a:lnTo>
                    <a:pt x="782" y="72"/>
                  </a:lnTo>
                  <a:lnTo>
                    <a:pt x="792" y="77"/>
                  </a:lnTo>
                  <a:lnTo>
                    <a:pt x="801" y="82"/>
                  </a:lnTo>
                  <a:lnTo>
                    <a:pt x="806" y="92"/>
                  </a:lnTo>
                  <a:lnTo>
                    <a:pt x="806" y="92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1" name="Freeform 100">
              <a:extLst>
                <a:ext uri="{FF2B5EF4-FFF2-40B4-BE49-F238E27FC236}">
                  <a16:creationId xmlns:a16="http://schemas.microsoft.com/office/drawing/2014/main" id="{545B6CA3-BFC8-4758-8D8E-AB1132502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1447" y="1698299"/>
              <a:ext cx="423562" cy="437116"/>
            </a:xfrm>
            <a:custGeom>
              <a:avLst/>
              <a:gdLst>
                <a:gd name="T0" fmla="*/ 0 w 125"/>
                <a:gd name="T1" fmla="*/ 0 h 129"/>
                <a:gd name="T2" fmla="*/ 15 w 125"/>
                <a:gd name="T3" fmla="*/ 0 h 129"/>
                <a:gd name="T4" fmla="*/ 29 w 125"/>
                <a:gd name="T5" fmla="*/ 5 h 129"/>
                <a:gd name="T6" fmla="*/ 48 w 125"/>
                <a:gd name="T7" fmla="*/ 9 h 129"/>
                <a:gd name="T8" fmla="*/ 58 w 125"/>
                <a:gd name="T9" fmla="*/ 14 h 129"/>
                <a:gd name="T10" fmla="*/ 82 w 125"/>
                <a:gd name="T11" fmla="*/ 24 h 129"/>
                <a:gd name="T12" fmla="*/ 106 w 125"/>
                <a:gd name="T13" fmla="*/ 33 h 129"/>
                <a:gd name="T14" fmla="*/ 116 w 125"/>
                <a:gd name="T15" fmla="*/ 48 h 129"/>
                <a:gd name="T16" fmla="*/ 125 w 125"/>
                <a:gd name="T17" fmla="*/ 62 h 129"/>
                <a:gd name="T18" fmla="*/ 125 w 125"/>
                <a:gd name="T19" fmla="*/ 77 h 129"/>
                <a:gd name="T20" fmla="*/ 125 w 125"/>
                <a:gd name="T21" fmla="*/ 91 h 129"/>
                <a:gd name="T22" fmla="*/ 120 w 125"/>
                <a:gd name="T23" fmla="*/ 105 h 129"/>
                <a:gd name="T24" fmla="*/ 120 w 125"/>
                <a:gd name="T25" fmla="*/ 120 h 129"/>
                <a:gd name="T26" fmla="*/ 116 w 125"/>
                <a:gd name="T27" fmla="*/ 125 h 129"/>
                <a:gd name="T28" fmla="*/ 111 w 125"/>
                <a:gd name="T29" fmla="*/ 129 h 129"/>
                <a:gd name="T30" fmla="*/ 101 w 125"/>
                <a:gd name="T31" fmla="*/ 129 h 129"/>
                <a:gd name="T32" fmla="*/ 92 w 125"/>
                <a:gd name="T33" fmla="*/ 125 h 129"/>
                <a:gd name="T34" fmla="*/ 82 w 125"/>
                <a:gd name="T35" fmla="*/ 120 h 129"/>
                <a:gd name="T36" fmla="*/ 68 w 125"/>
                <a:gd name="T37" fmla="*/ 110 h 129"/>
                <a:gd name="T38" fmla="*/ 53 w 125"/>
                <a:gd name="T39" fmla="*/ 101 h 129"/>
                <a:gd name="T40" fmla="*/ 39 w 125"/>
                <a:gd name="T41" fmla="*/ 86 h 129"/>
                <a:gd name="T42" fmla="*/ 29 w 125"/>
                <a:gd name="T43" fmla="*/ 72 h 129"/>
                <a:gd name="T44" fmla="*/ 20 w 125"/>
                <a:gd name="T45" fmla="*/ 57 h 129"/>
                <a:gd name="T46" fmla="*/ 10 w 125"/>
                <a:gd name="T47" fmla="*/ 43 h 129"/>
                <a:gd name="T48" fmla="*/ 5 w 125"/>
                <a:gd name="T49" fmla="*/ 29 h 129"/>
                <a:gd name="T50" fmla="*/ 0 w 125"/>
                <a:gd name="T51" fmla="*/ 14 h 129"/>
                <a:gd name="T52" fmla="*/ 0 w 125"/>
                <a:gd name="T53" fmla="*/ 0 h 129"/>
                <a:gd name="T54" fmla="*/ 0 w 125"/>
                <a:gd name="T5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5" h="129">
                  <a:moveTo>
                    <a:pt x="0" y="0"/>
                  </a:moveTo>
                  <a:lnTo>
                    <a:pt x="15" y="0"/>
                  </a:lnTo>
                  <a:lnTo>
                    <a:pt x="29" y="5"/>
                  </a:lnTo>
                  <a:lnTo>
                    <a:pt x="48" y="9"/>
                  </a:lnTo>
                  <a:lnTo>
                    <a:pt x="58" y="14"/>
                  </a:lnTo>
                  <a:lnTo>
                    <a:pt x="82" y="24"/>
                  </a:lnTo>
                  <a:lnTo>
                    <a:pt x="106" y="33"/>
                  </a:lnTo>
                  <a:lnTo>
                    <a:pt x="116" y="48"/>
                  </a:lnTo>
                  <a:lnTo>
                    <a:pt x="125" y="62"/>
                  </a:lnTo>
                  <a:lnTo>
                    <a:pt x="125" y="77"/>
                  </a:lnTo>
                  <a:lnTo>
                    <a:pt x="125" y="91"/>
                  </a:lnTo>
                  <a:lnTo>
                    <a:pt x="120" y="105"/>
                  </a:lnTo>
                  <a:lnTo>
                    <a:pt x="120" y="120"/>
                  </a:lnTo>
                  <a:lnTo>
                    <a:pt x="116" y="125"/>
                  </a:lnTo>
                  <a:lnTo>
                    <a:pt x="111" y="129"/>
                  </a:lnTo>
                  <a:lnTo>
                    <a:pt x="101" y="129"/>
                  </a:lnTo>
                  <a:lnTo>
                    <a:pt x="92" y="125"/>
                  </a:lnTo>
                  <a:lnTo>
                    <a:pt x="82" y="120"/>
                  </a:lnTo>
                  <a:lnTo>
                    <a:pt x="68" y="110"/>
                  </a:lnTo>
                  <a:lnTo>
                    <a:pt x="53" y="101"/>
                  </a:lnTo>
                  <a:lnTo>
                    <a:pt x="39" y="86"/>
                  </a:lnTo>
                  <a:lnTo>
                    <a:pt x="29" y="72"/>
                  </a:lnTo>
                  <a:lnTo>
                    <a:pt x="20" y="57"/>
                  </a:lnTo>
                  <a:lnTo>
                    <a:pt x="10" y="43"/>
                  </a:lnTo>
                  <a:lnTo>
                    <a:pt x="5" y="29"/>
                  </a:lnTo>
                  <a:lnTo>
                    <a:pt x="0" y="14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D9506BFC-C04E-41BD-B5D0-6A6207A1F8B9}"/>
              </a:ext>
            </a:extLst>
          </p:cNvPr>
          <p:cNvGrpSpPr/>
          <p:nvPr/>
        </p:nvGrpSpPr>
        <p:grpSpPr>
          <a:xfrm>
            <a:off x="5794226" y="2286665"/>
            <a:ext cx="1193802" cy="1670252"/>
            <a:chOff x="1542632" y="3120841"/>
            <a:chExt cx="1511266" cy="2114418"/>
          </a:xfrm>
          <a:solidFill>
            <a:srgbClr val="FD9029"/>
          </a:solidFill>
        </p:grpSpPr>
        <p:sp>
          <p:nvSpPr>
            <p:cNvPr id="17" name="Freeform 71">
              <a:extLst>
                <a:ext uri="{FF2B5EF4-FFF2-40B4-BE49-F238E27FC236}">
                  <a16:creationId xmlns:a16="http://schemas.microsoft.com/office/drawing/2014/main" id="{2B287870-EFBC-4E94-BB0D-7310A9B37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5279" y="4178050"/>
              <a:ext cx="372734" cy="406619"/>
            </a:xfrm>
            <a:custGeom>
              <a:avLst/>
              <a:gdLst>
                <a:gd name="T0" fmla="*/ 4 w 110"/>
                <a:gd name="T1" fmla="*/ 9 h 120"/>
                <a:gd name="T2" fmla="*/ 4 w 110"/>
                <a:gd name="T3" fmla="*/ 4 h 120"/>
                <a:gd name="T4" fmla="*/ 14 w 110"/>
                <a:gd name="T5" fmla="*/ 0 h 120"/>
                <a:gd name="T6" fmla="*/ 24 w 110"/>
                <a:gd name="T7" fmla="*/ 0 h 120"/>
                <a:gd name="T8" fmla="*/ 38 w 110"/>
                <a:gd name="T9" fmla="*/ 4 h 120"/>
                <a:gd name="T10" fmla="*/ 48 w 110"/>
                <a:gd name="T11" fmla="*/ 4 h 120"/>
                <a:gd name="T12" fmla="*/ 62 w 110"/>
                <a:gd name="T13" fmla="*/ 14 h 120"/>
                <a:gd name="T14" fmla="*/ 76 w 110"/>
                <a:gd name="T15" fmla="*/ 24 h 120"/>
                <a:gd name="T16" fmla="*/ 91 w 110"/>
                <a:gd name="T17" fmla="*/ 33 h 120"/>
                <a:gd name="T18" fmla="*/ 96 w 110"/>
                <a:gd name="T19" fmla="*/ 48 h 120"/>
                <a:gd name="T20" fmla="*/ 105 w 110"/>
                <a:gd name="T21" fmla="*/ 57 h 120"/>
                <a:gd name="T22" fmla="*/ 110 w 110"/>
                <a:gd name="T23" fmla="*/ 72 h 120"/>
                <a:gd name="T24" fmla="*/ 110 w 110"/>
                <a:gd name="T25" fmla="*/ 81 h 120"/>
                <a:gd name="T26" fmla="*/ 110 w 110"/>
                <a:gd name="T27" fmla="*/ 96 h 120"/>
                <a:gd name="T28" fmla="*/ 105 w 110"/>
                <a:gd name="T29" fmla="*/ 105 h 120"/>
                <a:gd name="T30" fmla="*/ 100 w 110"/>
                <a:gd name="T31" fmla="*/ 115 h 120"/>
                <a:gd name="T32" fmla="*/ 91 w 110"/>
                <a:gd name="T33" fmla="*/ 120 h 120"/>
                <a:gd name="T34" fmla="*/ 81 w 110"/>
                <a:gd name="T35" fmla="*/ 120 h 120"/>
                <a:gd name="T36" fmla="*/ 76 w 110"/>
                <a:gd name="T37" fmla="*/ 120 h 120"/>
                <a:gd name="T38" fmla="*/ 72 w 110"/>
                <a:gd name="T39" fmla="*/ 120 h 120"/>
                <a:gd name="T40" fmla="*/ 62 w 110"/>
                <a:gd name="T41" fmla="*/ 115 h 120"/>
                <a:gd name="T42" fmla="*/ 57 w 110"/>
                <a:gd name="T43" fmla="*/ 105 h 120"/>
                <a:gd name="T44" fmla="*/ 48 w 110"/>
                <a:gd name="T45" fmla="*/ 96 h 120"/>
                <a:gd name="T46" fmla="*/ 38 w 110"/>
                <a:gd name="T47" fmla="*/ 86 h 120"/>
                <a:gd name="T48" fmla="*/ 33 w 110"/>
                <a:gd name="T49" fmla="*/ 72 h 120"/>
                <a:gd name="T50" fmla="*/ 24 w 110"/>
                <a:gd name="T51" fmla="*/ 57 h 120"/>
                <a:gd name="T52" fmla="*/ 19 w 110"/>
                <a:gd name="T53" fmla="*/ 48 h 120"/>
                <a:gd name="T54" fmla="*/ 14 w 110"/>
                <a:gd name="T55" fmla="*/ 38 h 120"/>
                <a:gd name="T56" fmla="*/ 9 w 110"/>
                <a:gd name="T57" fmla="*/ 28 h 120"/>
                <a:gd name="T58" fmla="*/ 4 w 110"/>
                <a:gd name="T59" fmla="*/ 19 h 120"/>
                <a:gd name="T60" fmla="*/ 4 w 110"/>
                <a:gd name="T61" fmla="*/ 14 h 120"/>
                <a:gd name="T62" fmla="*/ 0 w 110"/>
                <a:gd name="T63" fmla="*/ 9 h 120"/>
                <a:gd name="T64" fmla="*/ 4 w 110"/>
                <a:gd name="T65" fmla="*/ 9 h 120"/>
                <a:gd name="T66" fmla="*/ 4 w 110"/>
                <a:gd name="T67" fmla="*/ 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0" h="120">
                  <a:moveTo>
                    <a:pt x="4" y="9"/>
                  </a:moveTo>
                  <a:lnTo>
                    <a:pt x="4" y="4"/>
                  </a:lnTo>
                  <a:lnTo>
                    <a:pt x="14" y="0"/>
                  </a:lnTo>
                  <a:lnTo>
                    <a:pt x="24" y="0"/>
                  </a:lnTo>
                  <a:lnTo>
                    <a:pt x="38" y="4"/>
                  </a:lnTo>
                  <a:lnTo>
                    <a:pt x="48" y="4"/>
                  </a:lnTo>
                  <a:lnTo>
                    <a:pt x="62" y="14"/>
                  </a:lnTo>
                  <a:lnTo>
                    <a:pt x="76" y="24"/>
                  </a:lnTo>
                  <a:lnTo>
                    <a:pt x="91" y="33"/>
                  </a:lnTo>
                  <a:lnTo>
                    <a:pt x="96" y="48"/>
                  </a:lnTo>
                  <a:lnTo>
                    <a:pt x="105" y="57"/>
                  </a:lnTo>
                  <a:lnTo>
                    <a:pt x="110" y="72"/>
                  </a:lnTo>
                  <a:lnTo>
                    <a:pt x="110" y="81"/>
                  </a:lnTo>
                  <a:lnTo>
                    <a:pt x="110" y="96"/>
                  </a:lnTo>
                  <a:lnTo>
                    <a:pt x="105" y="105"/>
                  </a:lnTo>
                  <a:lnTo>
                    <a:pt x="100" y="115"/>
                  </a:lnTo>
                  <a:lnTo>
                    <a:pt x="91" y="120"/>
                  </a:lnTo>
                  <a:lnTo>
                    <a:pt x="81" y="120"/>
                  </a:lnTo>
                  <a:lnTo>
                    <a:pt x="76" y="120"/>
                  </a:lnTo>
                  <a:lnTo>
                    <a:pt x="72" y="120"/>
                  </a:lnTo>
                  <a:lnTo>
                    <a:pt x="62" y="115"/>
                  </a:lnTo>
                  <a:lnTo>
                    <a:pt x="57" y="105"/>
                  </a:lnTo>
                  <a:lnTo>
                    <a:pt x="48" y="96"/>
                  </a:lnTo>
                  <a:lnTo>
                    <a:pt x="38" y="86"/>
                  </a:lnTo>
                  <a:lnTo>
                    <a:pt x="33" y="72"/>
                  </a:lnTo>
                  <a:lnTo>
                    <a:pt x="24" y="57"/>
                  </a:lnTo>
                  <a:lnTo>
                    <a:pt x="19" y="48"/>
                  </a:lnTo>
                  <a:lnTo>
                    <a:pt x="14" y="38"/>
                  </a:lnTo>
                  <a:lnTo>
                    <a:pt x="9" y="28"/>
                  </a:lnTo>
                  <a:lnTo>
                    <a:pt x="4" y="19"/>
                  </a:lnTo>
                  <a:lnTo>
                    <a:pt x="4" y="14"/>
                  </a:lnTo>
                  <a:lnTo>
                    <a:pt x="0" y="9"/>
                  </a:lnTo>
                  <a:lnTo>
                    <a:pt x="4" y="9"/>
                  </a:lnTo>
                  <a:lnTo>
                    <a:pt x="4" y="9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18" name="Freeform 73">
              <a:extLst>
                <a:ext uri="{FF2B5EF4-FFF2-40B4-BE49-F238E27FC236}">
                  <a16:creationId xmlns:a16="http://schemas.microsoft.com/office/drawing/2014/main" id="{507AC040-CB54-49FC-B456-E75873E10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2632" y="3720605"/>
              <a:ext cx="1511266" cy="376123"/>
            </a:xfrm>
            <a:custGeom>
              <a:avLst/>
              <a:gdLst>
                <a:gd name="T0" fmla="*/ 249 w 446"/>
                <a:gd name="T1" fmla="*/ 77 h 111"/>
                <a:gd name="T2" fmla="*/ 216 w 446"/>
                <a:gd name="T3" fmla="*/ 82 h 111"/>
                <a:gd name="T4" fmla="*/ 182 w 446"/>
                <a:gd name="T5" fmla="*/ 87 h 111"/>
                <a:gd name="T6" fmla="*/ 153 w 446"/>
                <a:gd name="T7" fmla="*/ 91 h 111"/>
                <a:gd name="T8" fmla="*/ 129 w 446"/>
                <a:gd name="T9" fmla="*/ 101 h 111"/>
                <a:gd name="T10" fmla="*/ 115 w 446"/>
                <a:gd name="T11" fmla="*/ 106 h 111"/>
                <a:gd name="T12" fmla="*/ 100 w 446"/>
                <a:gd name="T13" fmla="*/ 106 h 111"/>
                <a:gd name="T14" fmla="*/ 91 w 446"/>
                <a:gd name="T15" fmla="*/ 111 h 111"/>
                <a:gd name="T16" fmla="*/ 81 w 446"/>
                <a:gd name="T17" fmla="*/ 111 h 111"/>
                <a:gd name="T18" fmla="*/ 76 w 446"/>
                <a:gd name="T19" fmla="*/ 111 h 111"/>
                <a:gd name="T20" fmla="*/ 67 w 446"/>
                <a:gd name="T21" fmla="*/ 111 h 111"/>
                <a:gd name="T22" fmla="*/ 62 w 446"/>
                <a:gd name="T23" fmla="*/ 111 h 111"/>
                <a:gd name="T24" fmla="*/ 62 w 446"/>
                <a:gd name="T25" fmla="*/ 111 h 111"/>
                <a:gd name="T26" fmla="*/ 52 w 446"/>
                <a:gd name="T27" fmla="*/ 111 h 111"/>
                <a:gd name="T28" fmla="*/ 48 w 446"/>
                <a:gd name="T29" fmla="*/ 106 h 111"/>
                <a:gd name="T30" fmla="*/ 38 w 446"/>
                <a:gd name="T31" fmla="*/ 101 h 111"/>
                <a:gd name="T32" fmla="*/ 28 w 446"/>
                <a:gd name="T33" fmla="*/ 96 h 111"/>
                <a:gd name="T34" fmla="*/ 14 w 446"/>
                <a:gd name="T35" fmla="*/ 87 h 111"/>
                <a:gd name="T36" fmla="*/ 9 w 446"/>
                <a:gd name="T37" fmla="*/ 82 h 111"/>
                <a:gd name="T38" fmla="*/ 0 w 446"/>
                <a:gd name="T39" fmla="*/ 72 h 111"/>
                <a:gd name="T40" fmla="*/ 0 w 446"/>
                <a:gd name="T41" fmla="*/ 67 h 111"/>
                <a:gd name="T42" fmla="*/ 24 w 446"/>
                <a:gd name="T43" fmla="*/ 63 h 111"/>
                <a:gd name="T44" fmla="*/ 48 w 446"/>
                <a:gd name="T45" fmla="*/ 58 h 111"/>
                <a:gd name="T46" fmla="*/ 72 w 446"/>
                <a:gd name="T47" fmla="*/ 53 h 111"/>
                <a:gd name="T48" fmla="*/ 91 w 446"/>
                <a:gd name="T49" fmla="*/ 48 h 111"/>
                <a:gd name="T50" fmla="*/ 110 w 446"/>
                <a:gd name="T51" fmla="*/ 48 h 111"/>
                <a:gd name="T52" fmla="*/ 124 w 446"/>
                <a:gd name="T53" fmla="*/ 43 h 111"/>
                <a:gd name="T54" fmla="*/ 144 w 446"/>
                <a:gd name="T55" fmla="*/ 39 h 111"/>
                <a:gd name="T56" fmla="*/ 158 w 446"/>
                <a:gd name="T57" fmla="*/ 34 h 111"/>
                <a:gd name="T58" fmla="*/ 187 w 446"/>
                <a:gd name="T59" fmla="*/ 29 h 111"/>
                <a:gd name="T60" fmla="*/ 220 w 446"/>
                <a:gd name="T61" fmla="*/ 24 h 111"/>
                <a:gd name="T62" fmla="*/ 254 w 446"/>
                <a:gd name="T63" fmla="*/ 15 h 111"/>
                <a:gd name="T64" fmla="*/ 297 w 446"/>
                <a:gd name="T65" fmla="*/ 10 h 111"/>
                <a:gd name="T66" fmla="*/ 312 w 446"/>
                <a:gd name="T67" fmla="*/ 10 h 111"/>
                <a:gd name="T68" fmla="*/ 326 w 446"/>
                <a:gd name="T69" fmla="*/ 5 h 111"/>
                <a:gd name="T70" fmla="*/ 340 w 446"/>
                <a:gd name="T71" fmla="*/ 5 h 111"/>
                <a:gd name="T72" fmla="*/ 355 w 446"/>
                <a:gd name="T73" fmla="*/ 0 h 111"/>
                <a:gd name="T74" fmla="*/ 364 w 446"/>
                <a:gd name="T75" fmla="*/ 0 h 111"/>
                <a:gd name="T76" fmla="*/ 369 w 446"/>
                <a:gd name="T77" fmla="*/ 0 h 111"/>
                <a:gd name="T78" fmla="*/ 379 w 446"/>
                <a:gd name="T79" fmla="*/ 0 h 111"/>
                <a:gd name="T80" fmla="*/ 384 w 446"/>
                <a:gd name="T81" fmla="*/ 0 h 111"/>
                <a:gd name="T82" fmla="*/ 388 w 446"/>
                <a:gd name="T83" fmla="*/ 0 h 111"/>
                <a:gd name="T84" fmla="*/ 398 w 446"/>
                <a:gd name="T85" fmla="*/ 5 h 111"/>
                <a:gd name="T86" fmla="*/ 408 w 446"/>
                <a:gd name="T87" fmla="*/ 15 h 111"/>
                <a:gd name="T88" fmla="*/ 422 w 446"/>
                <a:gd name="T89" fmla="*/ 24 h 111"/>
                <a:gd name="T90" fmla="*/ 432 w 446"/>
                <a:gd name="T91" fmla="*/ 34 h 111"/>
                <a:gd name="T92" fmla="*/ 441 w 446"/>
                <a:gd name="T93" fmla="*/ 43 h 111"/>
                <a:gd name="T94" fmla="*/ 446 w 446"/>
                <a:gd name="T95" fmla="*/ 53 h 111"/>
                <a:gd name="T96" fmla="*/ 446 w 446"/>
                <a:gd name="T97" fmla="*/ 58 h 111"/>
                <a:gd name="T98" fmla="*/ 441 w 446"/>
                <a:gd name="T99" fmla="*/ 63 h 111"/>
                <a:gd name="T100" fmla="*/ 441 w 446"/>
                <a:gd name="T101" fmla="*/ 63 h 111"/>
                <a:gd name="T102" fmla="*/ 432 w 446"/>
                <a:gd name="T103" fmla="*/ 63 h 111"/>
                <a:gd name="T104" fmla="*/ 427 w 446"/>
                <a:gd name="T105" fmla="*/ 67 h 111"/>
                <a:gd name="T106" fmla="*/ 417 w 446"/>
                <a:gd name="T107" fmla="*/ 67 h 111"/>
                <a:gd name="T108" fmla="*/ 403 w 446"/>
                <a:gd name="T109" fmla="*/ 67 h 111"/>
                <a:gd name="T110" fmla="*/ 393 w 446"/>
                <a:gd name="T111" fmla="*/ 67 h 111"/>
                <a:gd name="T112" fmla="*/ 379 w 446"/>
                <a:gd name="T113" fmla="*/ 67 h 111"/>
                <a:gd name="T114" fmla="*/ 345 w 446"/>
                <a:gd name="T115" fmla="*/ 67 h 111"/>
                <a:gd name="T116" fmla="*/ 312 w 446"/>
                <a:gd name="T117" fmla="*/ 67 h 111"/>
                <a:gd name="T118" fmla="*/ 278 w 446"/>
                <a:gd name="T119" fmla="*/ 72 h 111"/>
                <a:gd name="T120" fmla="*/ 249 w 446"/>
                <a:gd name="T121" fmla="*/ 77 h 111"/>
                <a:gd name="T122" fmla="*/ 249 w 446"/>
                <a:gd name="T123" fmla="*/ 7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111">
                  <a:moveTo>
                    <a:pt x="249" y="77"/>
                  </a:moveTo>
                  <a:lnTo>
                    <a:pt x="216" y="82"/>
                  </a:lnTo>
                  <a:lnTo>
                    <a:pt x="182" y="87"/>
                  </a:lnTo>
                  <a:lnTo>
                    <a:pt x="153" y="91"/>
                  </a:lnTo>
                  <a:lnTo>
                    <a:pt x="129" y="101"/>
                  </a:lnTo>
                  <a:lnTo>
                    <a:pt x="115" y="106"/>
                  </a:lnTo>
                  <a:lnTo>
                    <a:pt x="100" y="106"/>
                  </a:lnTo>
                  <a:lnTo>
                    <a:pt x="91" y="111"/>
                  </a:lnTo>
                  <a:lnTo>
                    <a:pt x="81" y="111"/>
                  </a:lnTo>
                  <a:lnTo>
                    <a:pt x="76" y="111"/>
                  </a:lnTo>
                  <a:lnTo>
                    <a:pt x="67" y="111"/>
                  </a:lnTo>
                  <a:lnTo>
                    <a:pt x="62" y="111"/>
                  </a:lnTo>
                  <a:lnTo>
                    <a:pt x="62" y="111"/>
                  </a:lnTo>
                  <a:lnTo>
                    <a:pt x="52" y="111"/>
                  </a:lnTo>
                  <a:lnTo>
                    <a:pt x="48" y="106"/>
                  </a:lnTo>
                  <a:lnTo>
                    <a:pt x="38" y="101"/>
                  </a:lnTo>
                  <a:lnTo>
                    <a:pt x="28" y="96"/>
                  </a:lnTo>
                  <a:lnTo>
                    <a:pt x="14" y="87"/>
                  </a:lnTo>
                  <a:lnTo>
                    <a:pt x="9" y="82"/>
                  </a:lnTo>
                  <a:lnTo>
                    <a:pt x="0" y="72"/>
                  </a:lnTo>
                  <a:lnTo>
                    <a:pt x="0" y="67"/>
                  </a:lnTo>
                  <a:lnTo>
                    <a:pt x="24" y="63"/>
                  </a:lnTo>
                  <a:lnTo>
                    <a:pt x="48" y="58"/>
                  </a:lnTo>
                  <a:lnTo>
                    <a:pt x="72" y="53"/>
                  </a:lnTo>
                  <a:lnTo>
                    <a:pt x="91" y="48"/>
                  </a:lnTo>
                  <a:lnTo>
                    <a:pt x="110" y="48"/>
                  </a:lnTo>
                  <a:lnTo>
                    <a:pt x="124" y="43"/>
                  </a:lnTo>
                  <a:lnTo>
                    <a:pt x="144" y="39"/>
                  </a:lnTo>
                  <a:lnTo>
                    <a:pt x="158" y="34"/>
                  </a:lnTo>
                  <a:lnTo>
                    <a:pt x="187" y="29"/>
                  </a:lnTo>
                  <a:lnTo>
                    <a:pt x="220" y="24"/>
                  </a:lnTo>
                  <a:lnTo>
                    <a:pt x="254" y="15"/>
                  </a:lnTo>
                  <a:lnTo>
                    <a:pt x="297" y="10"/>
                  </a:lnTo>
                  <a:lnTo>
                    <a:pt x="312" y="10"/>
                  </a:lnTo>
                  <a:lnTo>
                    <a:pt x="326" y="5"/>
                  </a:lnTo>
                  <a:lnTo>
                    <a:pt x="340" y="5"/>
                  </a:lnTo>
                  <a:lnTo>
                    <a:pt x="355" y="0"/>
                  </a:lnTo>
                  <a:lnTo>
                    <a:pt x="364" y="0"/>
                  </a:lnTo>
                  <a:lnTo>
                    <a:pt x="369" y="0"/>
                  </a:lnTo>
                  <a:lnTo>
                    <a:pt x="379" y="0"/>
                  </a:lnTo>
                  <a:lnTo>
                    <a:pt x="384" y="0"/>
                  </a:lnTo>
                  <a:lnTo>
                    <a:pt x="388" y="0"/>
                  </a:lnTo>
                  <a:lnTo>
                    <a:pt x="398" y="5"/>
                  </a:lnTo>
                  <a:lnTo>
                    <a:pt x="408" y="15"/>
                  </a:lnTo>
                  <a:lnTo>
                    <a:pt x="422" y="24"/>
                  </a:lnTo>
                  <a:lnTo>
                    <a:pt x="432" y="34"/>
                  </a:lnTo>
                  <a:lnTo>
                    <a:pt x="441" y="43"/>
                  </a:lnTo>
                  <a:lnTo>
                    <a:pt x="446" y="53"/>
                  </a:lnTo>
                  <a:lnTo>
                    <a:pt x="446" y="58"/>
                  </a:lnTo>
                  <a:lnTo>
                    <a:pt x="441" y="63"/>
                  </a:lnTo>
                  <a:lnTo>
                    <a:pt x="441" y="63"/>
                  </a:lnTo>
                  <a:lnTo>
                    <a:pt x="432" y="63"/>
                  </a:lnTo>
                  <a:lnTo>
                    <a:pt x="427" y="67"/>
                  </a:lnTo>
                  <a:lnTo>
                    <a:pt x="417" y="67"/>
                  </a:lnTo>
                  <a:lnTo>
                    <a:pt x="403" y="67"/>
                  </a:lnTo>
                  <a:lnTo>
                    <a:pt x="393" y="67"/>
                  </a:lnTo>
                  <a:lnTo>
                    <a:pt x="379" y="67"/>
                  </a:lnTo>
                  <a:lnTo>
                    <a:pt x="345" y="67"/>
                  </a:lnTo>
                  <a:lnTo>
                    <a:pt x="312" y="67"/>
                  </a:lnTo>
                  <a:lnTo>
                    <a:pt x="278" y="72"/>
                  </a:lnTo>
                  <a:lnTo>
                    <a:pt x="249" y="77"/>
                  </a:lnTo>
                  <a:lnTo>
                    <a:pt x="249" y="77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2" name="Freeform 74">
              <a:extLst>
                <a:ext uri="{FF2B5EF4-FFF2-40B4-BE49-F238E27FC236}">
                  <a16:creationId xmlns:a16="http://schemas.microsoft.com/office/drawing/2014/main" id="{3A629A9F-38DF-487F-8BE3-306E25D71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6683" y="3120841"/>
              <a:ext cx="569266" cy="2114418"/>
            </a:xfrm>
            <a:custGeom>
              <a:avLst/>
              <a:gdLst>
                <a:gd name="T0" fmla="*/ 149 w 168"/>
                <a:gd name="T1" fmla="*/ 134 h 624"/>
                <a:gd name="T2" fmla="*/ 149 w 168"/>
                <a:gd name="T3" fmla="*/ 158 h 624"/>
                <a:gd name="T4" fmla="*/ 149 w 168"/>
                <a:gd name="T5" fmla="*/ 182 h 624"/>
                <a:gd name="T6" fmla="*/ 149 w 168"/>
                <a:gd name="T7" fmla="*/ 211 h 624"/>
                <a:gd name="T8" fmla="*/ 149 w 168"/>
                <a:gd name="T9" fmla="*/ 240 h 624"/>
                <a:gd name="T10" fmla="*/ 154 w 168"/>
                <a:gd name="T11" fmla="*/ 278 h 624"/>
                <a:gd name="T12" fmla="*/ 154 w 168"/>
                <a:gd name="T13" fmla="*/ 321 h 624"/>
                <a:gd name="T14" fmla="*/ 154 w 168"/>
                <a:gd name="T15" fmla="*/ 388 h 624"/>
                <a:gd name="T16" fmla="*/ 154 w 168"/>
                <a:gd name="T17" fmla="*/ 465 h 624"/>
                <a:gd name="T18" fmla="*/ 149 w 168"/>
                <a:gd name="T19" fmla="*/ 523 h 624"/>
                <a:gd name="T20" fmla="*/ 144 w 168"/>
                <a:gd name="T21" fmla="*/ 566 h 624"/>
                <a:gd name="T22" fmla="*/ 130 w 168"/>
                <a:gd name="T23" fmla="*/ 590 h 624"/>
                <a:gd name="T24" fmla="*/ 120 w 168"/>
                <a:gd name="T25" fmla="*/ 609 h 624"/>
                <a:gd name="T26" fmla="*/ 110 w 168"/>
                <a:gd name="T27" fmla="*/ 619 h 624"/>
                <a:gd name="T28" fmla="*/ 101 w 168"/>
                <a:gd name="T29" fmla="*/ 624 h 624"/>
                <a:gd name="T30" fmla="*/ 91 w 168"/>
                <a:gd name="T31" fmla="*/ 624 h 624"/>
                <a:gd name="T32" fmla="*/ 77 w 168"/>
                <a:gd name="T33" fmla="*/ 605 h 624"/>
                <a:gd name="T34" fmla="*/ 62 w 168"/>
                <a:gd name="T35" fmla="*/ 581 h 624"/>
                <a:gd name="T36" fmla="*/ 43 w 168"/>
                <a:gd name="T37" fmla="*/ 557 h 624"/>
                <a:gd name="T38" fmla="*/ 24 w 168"/>
                <a:gd name="T39" fmla="*/ 537 h 624"/>
                <a:gd name="T40" fmla="*/ 10 w 168"/>
                <a:gd name="T41" fmla="*/ 528 h 624"/>
                <a:gd name="T42" fmla="*/ 5 w 168"/>
                <a:gd name="T43" fmla="*/ 518 h 624"/>
                <a:gd name="T44" fmla="*/ 0 w 168"/>
                <a:gd name="T45" fmla="*/ 513 h 624"/>
                <a:gd name="T46" fmla="*/ 5 w 168"/>
                <a:gd name="T47" fmla="*/ 504 h 624"/>
                <a:gd name="T48" fmla="*/ 10 w 168"/>
                <a:gd name="T49" fmla="*/ 504 h 624"/>
                <a:gd name="T50" fmla="*/ 19 w 168"/>
                <a:gd name="T51" fmla="*/ 499 h 624"/>
                <a:gd name="T52" fmla="*/ 34 w 168"/>
                <a:gd name="T53" fmla="*/ 499 h 624"/>
                <a:gd name="T54" fmla="*/ 62 w 168"/>
                <a:gd name="T55" fmla="*/ 504 h 624"/>
                <a:gd name="T56" fmla="*/ 86 w 168"/>
                <a:gd name="T57" fmla="*/ 504 h 624"/>
                <a:gd name="T58" fmla="*/ 91 w 168"/>
                <a:gd name="T59" fmla="*/ 494 h 624"/>
                <a:gd name="T60" fmla="*/ 91 w 168"/>
                <a:gd name="T61" fmla="*/ 470 h 624"/>
                <a:gd name="T62" fmla="*/ 91 w 168"/>
                <a:gd name="T63" fmla="*/ 427 h 624"/>
                <a:gd name="T64" fmla="*/ 96 w 168"/>
                <a:gd name="T65" fmla="*/ 369 h 624"/>
                <a:gd name="T66" fmla="*/ 96 w 168"/>
                <a:gd name="T67" fmla="*/ 297 h 624"/>
                <a:gd name="T68" fmla="*/ 91 w 168"/>
                <a:gd name="T69" fmla="*/ 230 h 624"/>
                <a:gd name="T70" fmla="*/ 91 w 168"/>
                <a:gd name="T71" fmla="*/ 172 h 624"/>
                <a:gd name="T72" fmla="*/ 91 w 168"/>
                <a:gd name="T73" fmla="*/ 129 h 624"/>
                <a:gd name="T74" fmla="*/ 91 w 168"/>
                <a:gd name="T75" fmla="*/ 96 h 624"/>
                <a:gd name="T76" fmla="*/ 86 w 168"/>
                <a:gd name="T77" fmla="*/ 72 h 624"/>
                <a:gd name="T78" fmla="*/ 82 w 168"/>
                <a:gd name="T79" fmla="*/ 48 h 624"/>
                <a:gd name="T80" fmla="*/ 77 w 168"/>
                <a:gd name="T81" fmla="*/ 38 h 624"/>
                <a:gd name="T82" fmla="*/ 67 w 168"/>
                <a:gd name="T83" fmla="*/ 24 h 624"/>
                <a:gd name="T84" fmla="*/ 67 w 168"/>
                <a:gd name="T85" fmla="*/ 14 h 624"/>
                <a:gd name="T86" fmla="*/ 77 w 168"/>
                <a:gd name="T87" fmla="*/ 0 h 624"/>
                <a:gd name="T88" fmla="*/ 91 w 168"/>
                <a:gd name="T89" fmla="*/ 0 h 624"/>
                <a:gd name="T90" fmla="*/ 130 w 168"/>
                <a:gd name="T91" fmla="*/ 9 h 624"/>
                <a:gd name="T92" fmla="*/ 149 w 168"/>
                <a:gd name="T93" fmla="*/ 24 h 624"/>
                <a:gd name="T94" fmla="*/ 163 w 168"/>
                <a:gd name="T95" fmla="*/ 38 h 624"/>
                <a:gd name="T96" fmla="*/ 168 w 168"/>
                <a:gd name="T97" fmla="*/ 52 h 624"/>
                <a:gd name="T98" fmla="*/ 163 w 168"/>
                <a:gd name="T99" fmla="*/ 81 h 624"/>
                <a:gd name="T100" fmla="*/ 158 w 168"/>
                <a:gd name="T101" fmla="*/ 100 h 624"/>
                <a:gd name="T102" fmla="*/ 149 w 168"/>
                <a:gd name="T103" fmla="*/ 1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8" h="624">
                  <a:moveTo>
                    <a:pt x="149" y="124"/>
                  </a:moveTo>
                  <a:lnTo>
                    <a:pt x="149" y="134"/>
                  </a:lnTo>
                  <a:lnTo>
                    <a:pt x="149" y="148"/>
                  </a:lnTo>
                  <a:lnTo>
                    <a:pt x="149" y="158"/>
                  </a:lnTo>
                  <a:lnTo>
                    <a:pt x="149" y="172"/>
                  </a:lnTo>
                  <a:lnTo>
                    <a:pt x="149" y="182"/>
                  </a:lnTo>
                  <a:lnTo>
                    <a:pt x="149" y="196"/>
                  </a:lnTo>
                  <a:lnTo>
                    <a:pt x="149" y="211"/>
                  </a:lnTo>
                  <a:lnTo>
                    <a:pt x="149" y="225"/>
                  </a:lnTo>
                  <a:lnTo>
                    <a:pt x="149" y="240"/>
                  </a:lnTo>
                  <a:lnTo>
                    <a:pt x="149" y="259"/>
                  </a:lnTo>
                  <a:lnTo>
                    <a:pt x="154" y="278"/>
                  </a:lnTo>
                  <a:lnTo>
                    <a:pt x="154" y="297"/>
                  </a:lnTo>
                  <a:lnTo>
                    <a:pt x="154" y="321"/>
                  </a:lnTo>
                  <a:lnTo>
                    <a:pt x="154" y="345"/>
                  </a:lnTo>
                  <a:lnTo>
                    <a:pt x="154" y="388"/>
                  </a:lnTo>
                  <a:lnTo>
                    <a:pt x="154" y="427"/>
                  </a:lnTo>
                  <a:lnTo>
                    <a:pt x="154" y="465"/>
                  </a:lnTo>
                  <a:lnTo>
                    <a:pt x="154" y="494"/>
                  </a:lnTo>
                  <a:lnTo>
                    <a:pt x="149" y="523"/>
                  </a:lnTo>
                  <a:lnTo>
                    <a:pt x="149" y="547"/>
                  </a:lnTo>
                  <a:lnTo>
                    <a:pt x="144" y="566"/>
                  </a:lnTo>
                  <a:lnTo>
                    <a:pt x="139" y="581"/>
                  </a:lnTo>
                  <a:lnTo>
                    <a:pt x="130" y="590"/>
                  </a:lnTo>
                  <a:lnTo>
                    <a:pt x="125" y="600"/>
                  </a:lnTo>
                  <a:lnTo>
                    <a:pt x="120" y="609"/>
                  </a:lnTo>
                  <a:lnTo>
                    <a:pt x="115" y="614"/>
                  </a:lnTo>
                  <a:lnTo>
                    <a:pt x="110" y="619"/>
                  </a:lnTo>
                  <a:lnTo>
                    <a:pt x="106" y="624"/>
                  </a:lnTo>
                  <a:lnTo>
                    <a:pt x="101" y="624"/>
                  </a:lnTo>
                  <a:lnTo>
                    <a:pt x="96" y="624"/>
                  </a:lnTo>
                  <a:lnTo>
                    <a:pt x="91" y="624"/>
                  </a:lnTo>
                  <a:lnTo>
                    <a:pt x="82" y="614"/>
                  </a:lnTo>
                  <a:lnTo>
                    <a:pt x="77" y="605"/>
                  </a:lnTo>
                  <a:lnTo>
                    <a:pt x="72" y="595"/>
                  </a:lnTo>
                  <a:lnTo>
                    <a:pt x="62" y="581"/>
                  </a:lnTo>
                  <a:lnTo>
                    <a:pt x="58" y="571"/>
                  </a:lnTo>
                  <a:lnTo>
                    <a:pt x="43" y="557"/>
                  </a:lnTo>
                  <a:lnTo>
                    <a:pt x="34" y="542"/>
                  </a:lnTo>
                  <a:lnTo>
                    <a:pt x="24" y="537"/>
                  </a:lnTo>
                  <a:lnTo>
                    <a:pt x="14" y="533"/>
                  </a:lnTo>
                  <a:lnTo>
                    <a:pt x="10" y="528"/>
                  </a:lnTo>
                  <a:lnTo>
                    <a:pt x="5" y="523"/>
                  </a:lnTo>
                  <a:lnTo>
                    <a:pt x="5" y="518"/>
                  </a:lnTo>
                  <a:lnTo>
                    <a:pt x="0" y="518"/>
                  </a:lnTo>
                  <a:lnTo>
                    <a:pt x="0" y="513"/>
                  </a:lnTo>
                  <a:lnTo>
                    <a:pt x="5" y="509"/>
                  </a:lnTo>
                  <a:lnTo>
                    <a:pt x="5" y="504"/>
                  </a:lnTo>
                  <a:lnTo>
                    <a:pt x="5" y="504"/>
                  </a:lnTo>
                  <a:lnTo>
                    <a:pt x="10" y="504"/>
                  </a:lnTo>
                  <a:lnTo>
                    <a:pt x="14" y="499"/>
                  </a:lnTo>
                  <a:lnTo>
                    <a:pt x="19" y="499"/>
                  </a:lnTo>
                  <a:lnTo>
                    <a:pt x="24" y="499"/>
                  </a:lnTo>
                  <a:lnTo>
                    <a:pt x="34" y="499"/>
                  </a:lnTo>
                  <a:lnTo>
                    <a:pt x="48" y="504"/>
                  </a:lnTo>
                  <a:lnTo>
                    <a:pt x="62" y="504"/>
                  </a:lnTo>
                  <a:lnTo>
                    <a:pt x="77" y="504"/>
                  </a:lnTo>
                  <a:lnTo>
                    <a:pt x="86" y="504"/>
                  </a:lnTo>
                  <a:lnTo>
                    <a:pt x="91" y="499"/>
                  </a:lnTo>
                  <a:lnTo>
                    <a:pt x="91" y="494"/>
                  </a:lnTo>
                  <a:lnTo>
                    <a:pt x="91" y="485"/>
                  </a:lnTo>
                  <a:lnTo>
                    <a:pt x="91" y="470"/>
                  </a:lnTo>
                  <a:lnTo>
                    <a:pt x="91" y="451"/>
                  </a:lnTo>
                  <a:lnTo>
                    <a:pt x="91" y="427"/>
                  </a:lnTo>
                  <a:lnTo>
                    <a:pt x="96" y="403"/>
                  </a:lnTo>
                  <a:lnTo>
                    <a:pt x="96" y="369"/>
                  </a:lnTo>
                  <a:lnTo>
                    <a:pt x="96" y="336"/>
                  </a:lnTo>
                  <a:lnTo>
                    <a:pt x="96" y="297"/>
                  </a:lnTo>
                  <a:lnTo>
                    <a:pt x="96" y="259"/>
                  </a:lnTo>
                  <a:lnTo>
                    <a:pt x="91" y="230"/>
                  </a:lnTo>
                  <a:lnTo>
                    <a:pt x="91" y="201"/>
                  </a:lnTo>
                  <a:lnTo>
                    <a:pt x="91" y="172"/>
                  </a:lnTo>
                  <a:lnTo>
                    <a:pt x="91" y="148"/>
                  </a:lnTo>
                  <a:lnTo>
                    <a:pt x="91" y="129"/>
                  </a:lnTo>
                  <a:lnTo>
                    <a:pt x="91" y="110"/>
                  </a:lnTo>
                  <a:lnTo>
                    <a:pt x="91" y="96"/>
                  </a:lnTo>
                  <a:lnTo>
                    <a:pt x="86" y="81"/>
                  </a:lnTo>
                  <a:lnTo>
                    <a:pt x="86" y="72"/>
                  </a:lnTo>
                  <a:lnTo>
                    <a:pt x="82" y="57"/>
                  </a:lnTo>
                  <a:lnTo>
                    <a:pt x="82" y="48"/>
                  </a:lnTo>
                  <a:lnTo>
                    <a:pt x="82" y="43"/>
                  </a:lnTo>
                  <a:lnTo>
                    <a:pt x="77" y="38"/>
                  </a:lnTo>
                  <a:lnTo>
                    <a:pt x="77" y="33"/>
                  </a:lnTo>
                  <a:lnTo>
                    <a:pt x="67" y="24"/>
                  </a:lnTo>
                  <a:lnTo>
                    <a:pt x="67" y="19"/>
                  </a:lnTo>
                  <a:lnTo>
                    <a:pt x="67" y="14"/>
                  </a:lnTo>
                  <a:lnTo>
                    <a:pt x="72" y="9"/>
                  </a:lnTo>
                  <a:lnTo>
                    <a:pt x="77" y="0"/>
                  </a:lnTo>
                  <a:lnTo>
                    <a:pt x="82" y="0"/>
                  </a:lnTo>
                  <a:lnTo>
                    <a:pt x="91" y="0"/>
                  </a:lnTo>
                  <a:lnTo>
                    <a:pt x="106" y="0"/>
                  </a:lnTo>
                  <a:lnTo>
                    <a:pt x="130" y="9"/>
                  </a:lnTo>
                  <a:lnTo>
                    <a:pt x="139" y="19"/>
                  </a:lnTo>
                  <a:lnTo>
                    <a:pt x="149" y="24"/>
                  </a:lnTo>
                  <a:lnTo>
                    <a:pt x="154" y="33"/>
                  </a:lnTo>
                  <a:lnTo>
                    <a:pt x="163" y="38"/>
                  </a:lnTo>
                  <a:lnTo>
                    <a:pt x="163" y="48"/>
                  </a:lnTo>
                  <a:lnTo>
                    <a:pt x="168" y="52"/>
                  </a:lnTo>
                  <a:lnTo>
                    <a:pt x="163" y="67"/>
                  </a:lnTo>
                  <a:lnTo>
                    <a:pt x="163" y="81"/>
                  </a:lnTo>
                  <a:lnTo>
                    <a:pt x="158" y="91"/>
                  </a:lnTo>
                  <a:lnTo>
                    <a:pt x="158" y="100"/>
                  </a:lnTo>
                  <a:lnTo>
                    <a:pt x="149" y="124"/>
                  </a:lnTo>
                  <a:lnTo>
                    <a:pt x="149" y="124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</p:grpSp>
      <p:sp>
        <p:nvSpPr>
          <p:cNvPr id="23" name="矩形 22">
            <a:hlinkClick r:id="rId2" action="ppaction://hlinksldjump"/>
            <a:extLst>
              <a:ext uri="{FF2B5EF4-FFF2-40B4-BE49-F238E27FC236}">
                <a16:creationId xmlns:a16="http://schemas.microsoft.com/office/drawing/2014/main" id="{3158B6BD-1932-4F33-B4FA-353CB3D81558}"/>
              </a:ext>
            </a:extLst>
          </p:cNvPr>
          <p:cNvSpPr/>
          <p:nvPr/>
        </p:nvSpPr>
        <p:spPr bwMode="auto">
          <a:xfrm>
            <a:off x="3949680" y="5013176"/>
            <a:ext cx="864096" cy="864096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寸</a:t>
            </a:r>
          </a:p>
        </p:txBody>
      </p:sp>
      <p:sp>
        <p:nvSpPr>
          <p:cNvPr id="24" name="矩形 23">
            <a:hlinkClick r:id="rId3" action="ppaction://hlinksldjump"/>
            <a:extLst>
              <a:ext uri="{FF2B5EF4-FFF2-40B4-BE49-F238E27FC236}">
                <a16:creationId xmlns:a16="http://schemas.microsoft.com/office/drawing/2014/main" id="{373BCDE6-259C-4E40-B4E2-126592C27AC4}"/>
              </a:ext>
            </a:extLst>
          </p:cNvPr>
          <p:cNvSpPr/>
          <p:nvPr/>
        </p:nvSpPr>
        <p:spPr bwMode="auto">
          <a:xfrm>
            <a:off x="5101148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元</a:t>
            </a:r>
          </a:p>
        </p:txBody>
      </p:sp>
      <p:sp>
        <p:nvSpPr>
          <p:cNvPr id="25" name="矩形 24">
            <a:hlinkClick r:id="rId4" action="ppaction://hlinksldjump"/>
            <a:extLst>
              <a:ext uri="{FF2B5EF4-FFF2-40B4-BE49-F238E27FC236}">
                <a16:creationId xmlns:a16="http://schemas.microsoft.com/office/drawing/2014/main" id="{6FCAD49E-8827-4793-9C03-0B06A4D9A8E8}"/>
              </a:ext>
            </a:extLst>
          </p:cNvPr>
          <p:cNvSpPr/>
          <p:nvPr/>
        </p:nvSpPr>
        <p:spPr bwMode="auto">
          <a:xfrm>
            <a:off x="8559512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文</a:t>
            </a:r>
          </a:p>
        </p:txBody>
      </p:sp>
      <p:sp>
        <p:nvSpPr>
          <p:cNvPr id="26" name="矩形 25">
            <a:hlinkClick r:id="rId5" action="ppaction://hlinksldjump"/>
            <a:extLst>
              <a:ext uri="{FF2B5EF4-FFF2-40B4-BE49-F238E27FC236}">
                <a16:creationId xmlns:a16="http://schemas.microsoft.com/office/drawing/2014/main" id="{934A61A5-E579-4397-83F8-0DC9D3FBC0BA}"/>
              </a:ext>
            </a:extLst>
          </p:cNvPr>
          <p:cNvSpPr/>
          <p:nvPr/>
        </p:nvSpPr>
        <p:spPr bwMode="auto">
          <a:xfrm>
            <a:off x="2797552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力</a:t>
            </a:r>
          </a:p>
        </p:txBody>
      </p:sp>
      <p:sp>
        <p:nvSpPr>
          <p:cNvPr id="28" name="矩形 27">
            <a:hlinkClick r:id="rId6" action="ppaction://hlinksldjump"/>
            <a:extLst>
              <a:ext uri="{FF2B5EF4-FFF2-40B4-BE49-F238E27FC236}">
                <a16:creationId xmlns:a16="http://schemas.microsoft.com/office/drawing/2014/main" id="{3B924EA8-DA3B-4AA8-8CD6-78BDDD9AA3BA}"/>
              </a:ext>
            </a:extLst>
          </p:cNvPr>
          <p:cNvSpPr/>
          <p:nvPr/>
        </p:nvSpPr>
        <p:spPr bwMode="auto">
          <a:xfrm>
            <a:off x="6251296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斤</a:t>
            </a:r>
          </a:p>
        </p:txBody>
      </p:sp>
      <p:sp>
        <p:nvSpPr>
          <p:cNvPr id="30" name="矩形 29">
            <a:hlinkClick r:id="rId7" action="ppaction://hlinksldjump"/>
            <a:extLst>
              <a:ext uri="{FF2B5EF4-FFF2-40B4-BE49-F238E27FC236}">
                <a16:creationId xmlns:a16="http://schemas.microsoft.com/office/drawing/2014/main" id="{264CB498-C9AA-4AD1-919E-78F8A217943C}"/>
              </a:ext>
            </a:extLst>
          </p:cNvPr>
          <p:cNvSpPr/>
          <p:nvPr/>
        </p:nvSpPr>
        <p:spPr bwMode="auto">
          <a:xfrm>
            <a:off x="7406064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井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D70EA48-F7DD-4F8A-B887-A70CA9B54DA5}"/>
              </a:ext>
            </a:extLst>
          </p:cNvPr>
          <p:cNvSpPr txBox="1"/>
          <p:nvPr/>
        </p:nvSpPr>
        <p:spPr>
          <a:xfrm>
            <a:off x="504672" y="980728"/>
            <a:ext cx="8486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把“辶”和下边的字组合起来组成新字。</a:t>
            </a:r>
          </a:p>
        </p:txBody>
      </p:sp>
    </p:spTree>
    <p:extLst>
      <p:ext uri="{BB962C8B-B14F-4D97-AF65-F5344CB8AC3E}">
        <p14:creationId xmlns:p14="http://schemas.microsoft.com/office/powerpoint/2010/main" val="236655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ACCBE1D1-6177-4088-8115-78A61A74433C}"/>
              </a:ext>
            </a:extLst>
          </p:cNvPr>
          <p:cNvGrpSpPr/>
          <p:nvPr/>
        </p:nvGrpSpPr>
        <p:grpSpPr>
          <a:xfrm>
            <a:off x="5012975" y="2593663"/>
            <a:ext cx="2166051" cy="1730701"/>
            <a:chOff x="3060041" y="1698299"/>
            <a:chExt cx="2748065" cy="2195737"/>
          </a:xfrm>
          <a:solidFill>
            <a:srgbClr val="00B050"/>
          </a:solidFill>
        </p:grpSpPr>
        <p:sp>
          <p:nvSpPr>
            <p:cNvPr id="19" name="Freeform 94">
              <a:extLst>
                <a:ext uri="{FF2B5EF4-FFF2-40B4-BE49-F238E27FC236}">
                  <a16:creationId xmlns:a16="http://schemas.microsoft.com/office/drawing/2014/main" id="{78FB56A5-C559-48A2-99C2-5CCA2BE4F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041" y="2348885"/>
              <a:ext cx="748857" cy="1074152"/>
            </a:xfrm>
            <a:custGeom>
              <a:avLst/>
              <a:gdLst>
                <a:gd name="T0" fmla="*/ 221 w 221"/>
                <a:gd name="T1" fmla="*/ 58 h 317"/>
                <a:gd name="T2" fmla="*/ 216 w 221"/>
                <a:gd name="T3" fmla="*/ 67 h 317"/>
                <a:gd name="T4" fmla="*/ 206 w 221"/>
                <a:gd name="T5" fmla="*/ 77 h 317"/>
                <a:gd name="T6" fmla="*/ 192 w 221"/>
                <a:gd name="T7" fmla="*/ 101 h 317"/>
                <a:gd name="T8" fmla="*/ 178 w 221"/>
                <a:gd name="T9" fmla="*/ 130 h 317"/>
                <a:gd name="T10" fmla="*/ 173 w 221"/>
                <a:gd name="T11" fmla="*/ 154 h 317"/>
                <a:gd name="T12" fmla="*/ 173 w 221"/>
                <a:gd name="T13" fmla="*/ 158 h 317"/>
                <a:gd name="T14" fmla="*/ 178 w 221"/>
                <a:gd name="T15" fmla="*/ 168 h 317"/>
                <a:gd name="T16" fmla="*/ 178 w 221"/>
                <a:gd name="T17" fmla="*/ 182 h 317"/>
                <a:gd name="T18" fmla="*/ 182 w 221"/>
                <a:gd name="T19" fmla="*/ 202 h 317"/>
                <a:gd name="T20" fmla="*/ 187 w 221"/>
                <a:gd name="T21" fmla="*/ 240 h 317"/>
                <a:gd name="T22" fmla="*/ 192 w 221"/>
                <a:gd name="T23" fmla="*/ 293 h 317"/>
                <a:gd name="T24" fmla="*/ 173 w 221"/>
                <a:gd name="T25" fmla="*/ 317 h 317"/>
                <a:gd name="T26" fmla="*/ 149 w 221"/>
                <a:gd name="T27" fmla="*/ 288 h 317"/>
                <a:gd name="T28" fmla="*/ 144 w 221"/>
                <a:gd name="T29" fmla="*/ 235 h 317"/>
                <a:gd name="T30" fmla="*/ 134 w 221"/>
                <a:gd name="T31" fmla="*/ 197 h 317"/>
                <a:gd name="T32" fmla="*/ 130 w 221"/>
                <a:gd name="T33" fmla="*/ 173 h 317"/>
                <a:gd name="T34" fmla="*/ 120 w 221"/>
                <a:gd name="T35" fmla="*/ 154 h 317"/>
                <a:gd name="T36" fmla="*/ 120 w 221"/>
                <a:gd name="T37" fmla="*/ 134 h 317"/>
                <a:gd name="T38" fmla="*/ 125 w 221"/>
                <a:gd name="T39" fmla="*/ 115 h 317"/>
                <a:gd name="T40" fmla="*/ 130 w 221"/>
                <a:gd name="T41" fmla="*/ 96 h 317"/>
                <a:gd name="T42" fmla="*/ 134 w 221"/>
                <a:gd name="T43" fmla="*/ 72 h 317"/>
                <a:gd name="T44" fmla="*/ 139 w 221"/>
                <a:gd name="T45" fmla="*/ 62 h 317"/>
                <a:gd name="T46" fmla="*/ 125 w 221"/>
                <a:gd name="T47" fmla="*/ 67 h 317"/>
                <a:gd name="T48" fmla="*/ 101 w 221"/>
                <a:gd name="T49" fmla="*/ 72 h 317"/>
                <a:gd name="T50" fmla="*/ 77 w 221"/>
                <a:gd name="T51" fmla="*/ 82 h 317"/>
                <a:gd name="T52" fmla="*/ 53 w 221"/>
                <a:gd name="T53" fmla="*/ 91 h 317"/>
                <a:gd name="T54" fmla="*/ 38 w 221"/>
                <a:gd name="T55" fmla="*/ 91 h 317"/>
                <a:gd name="T56" fmla="*/ 24 w 221"/>
                <a:gd name="T57" fmla="*/ 86 h 317"/>
                <a:gd name="T58" fmla="*/ 10 w 221"/>
                <a:gd name="T59" fmla="*/ 72 h 317"/>
                <a:gd name="T60" fmla="*/ 0 w 221"/>
                <a:gd name="T61" fmla="*/ 67 h 317"/>
                <a:gd name="T62" fmla="*/ 0 w 221"/>
                <a:gd name="T63" fmla="*/ 58 h 317"/>
                <a:gd name="T64" fmla="*/ 5 w 221"/>
                <a:gd name="T65" fmla="*/ 53 h 317"/>
                <a:gd name="T66" fmla="*/ 24 w 221"/>
                <a:gd name="T67" fmla="*/ 43 h 317"/>
                <a:gd name="T68" fmla="*/ 53 w 221"/>
                <a:gd name="T69" fmla="*/ 38 h 317"/>
                <a:gd name="T70" fmla="*/ 82 w 221"/>
                <a:gd name="T71" fmla="*/ 33 h 317"/>
                <a:gd name="T72" fmla="*/ 101 w 221"/>
                <a:gd name="T73" fmla="*/ 24 h 317"/>
                <a:gd name="T74" fmla="*/ 120 w 221"/>
                <a:gd name="T75" fmla="*/ 14 h 317"/>
                <a:gd name="T76" fmla="*/ 125 w 221"/>
                <a:gd name="T77" fmla="*/ 5 h 317"/>
                <a:gd name="T78" fmla="*/ 139 w 221"/>
                <a:gd name="T79" fmla="*/ 0 h 317"/>
                <a:gd name="T80" fmla="*/ 158 w 221"/>
                <a:gd name="T81" fmla="*/ 5 h 317"/>
                <a:gd name="T82" fmla="*/ 182 w 221"/>
                <a:gd name="T83" fmla="*/ 14 h 317"/>
                <a:gd name="T84" fmla="*/ 206 w 221"/>
                <a:gd name="T85" fmla="*/ 29 h 317"/>
                <a:gd name="T86" fmla="*/ 221 w 221"/>
                <a:gd name="T87" fmla="*/ 43 h 317"/>
                <a:gd name="T88" fmla="*/ 221 w 221"/>
                <a:gd name="T89" fmla="*/ 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1" h="317">
                  <a:moveTo>
                    <a:pt x="221" y="53"/>
                  </a:moveTo>
                  <a:lnTo>
                    <a:pt x="221" y="58"/>
                  </a:lnTo>
                  <a:lnTo>
                    <a:pt x="221" y="67"/>
                  </a:lnTo>
                  <a:lnTo>
                    <a:pt x="216" y="67"/>
                  </a:lnTo>
                  <a:lnTo>
                    <a:pt x="211" y="72"/>
                  </a:lnTo>
                  <a:lnTo>
                    <a:pt x="206" y="77"/>
                  </a:lnTo>
                  <a:lnTo>
                    <a:pt x="197" y="86"/>
                  </a:lnTo>
                  <a:lnTo>
                    <a:pt x="192" y="101"/>
                  </a:lnTo>
                  <a:lnTo>
                    <a:pt x="182" y="115"/>
                  </a:lnTo>
                  <a:lnTo>
                    <a:pt x="178" y="130"/>
                  </a:lnTo>
                  <a:lnTo>
                    <a:pt x="173" y="144"/>
                  </a:lnTo>
                  <a:lnTo>
                    <a:pt x="173" y="154"/>
                  </a:lnTo>
                  <a:lnTo>
                    <a:pt x="173" y="158"/>
                  </a:lnTo>
                  <a:lnTo>
                    <a:pt x="173" y="158"/>
                  </a:lnTo>
                  <a:lnTo>
                    <a:pt x="173" y="163"/>
                  </a:lnTo>
                  <a:lnTo>
                    <a:pt x="178" y="168"/>
                  </a:lnTo>
                  <a:lnTo>
                    <a:pt x="178" y="173"/>
                  </a:lnTo>
                  <a:lnTo>
                    <a:pt x="178" y="182"/>
                  </a:lnTo>
                  <a:lnTo>
                    <a:pt x="182" y="192"/>
                  </a:lnTo>
                  <a:lnTo>
                    <a:pt x="182" y="202"/>
                  </a:lnTo>
                  <a:lnTo>
                    <a:pt x="187" y="216"/>
                  </a:lnTo>
                  <a:lnTo>
                    <a:pt x="187" y="240"/>
                  </a:lnTo>
                  <a:lnTo>
                    <a:pt x="192" y="264"/>
                  </a:lnTo>
                  <a:lnTo>
                    <a:pt x="192" y="293"/>
                  </a:lnTo>
                  <a:lnTo>
                    <a:pt x="197" y="317"/>
                  </a:lnTo>
                  <a:lnTo>
                    <a:pt x="173" y="317"/>
                  </a:lnTo>
                  <a:lnTo>
                    <a:pt x="149" y="317"/>
                  </a:lnTo>
                  <a:lnTo>
                    <a:pt x="149" y="288"/>
                  </a:lnTo>
                  <a:lnTo>
                    <a:pt x="149" y="264"/>
                  </a:lnTo>
                  <a:lnTo>
                    <a:pt x="144" y="235"/>
                  </a:lnTo>
                  <a:lnTo>
                    <a:pt x="139" y="211"/>
                  </a:lnTo>
                  <a:lnTo>
                    <a:pt x="134" y="197"/>
                  </a:lnTo>
                  <a:lnTo>
                    <a:pt x="130" y="187"/>
                  </a:lnTo>
                  <a:lnTo>
                    <a:pt x="130" y="173"/>
                  </a:lnTo>
                  <a:lnTo>
                    <a:pt x="125" y="168"/>
                  </a:lnTo>
                  <a:lnTo>
                    <a:pt x="120" y="154"/>
                  </a:lnTo>
                  <a:lnTo>
                    <a:pt x="120" y="144"/>
                  </a:lnTo>
                  <a:lnTo>
                    <a:pt x="120" y="134"/>
                  </a:lnTo>
                  <a:lnTo>
                    <a:pt x="120" y="125"/>
                  </a:lnTo>
                  <a:lnTo>
                    <a:pt x="125" y="115"/>
                  </a:lnTo>
                  <a:lnTo>
                    <a:pt x="130" y="106"/>
                  </a:lnTo>
                  <a:lnTo>
                    <a:pt x="130" y="96"/>
                  </a:lnTo>
                  <a:lnTo>
                    <a:pt x="130" y="82"/>
                  </a:lnTo>
                  <a:lnTo>
                    <a:pt x="134" y="72"/>
                  </a:lnTo>
                  <a:lnTo>
                    <a:pt x="134" y="67"/>
                  </a:lnTo>
                  <a:lnTo>
                    <a:pt x="139" y="62"/>
                  </a:lnTo>
                  <a:lnTo>
                    <a:pt x="130" y="62"/>
                  </a:lnTo>
                  <a:lnTo>
                    <a:pt x="125" y="67"/>
                  </a:lnTo>
                  <a:lnTo>
                    <a:pt x="110" y="67"/>
                  </a:lnTo>
                  <a:lnTo>
                    <a:pt x="101" y="72"/>
                  </a:lnTo>
                  <a:lnTo>
                    <a:pt x="96" y="77"/>
                  </a:lnTo>
                  <a:lnTo>
                    <a:pt x="77" y="82"/>
                  </a:lnTo>
                  <a:lnTo>
                    <a:pt x="62" y="91"/>
                  </a:lnTo>
                  <a:lnTo>
                    <a:pt x="53" y="91"/>
                  </a:lnTo>
                  <a:lnTo>
                    <a:pt x="43" y="96"/>
                  </a:lnTo>
                  <a:lnTo>
                    <a:pt x="38" y="91"/>
                  </a:lnTo>
                  <a:lnTo>
                    <a:pt x="34" y="91"/>
                  </a:lnTo>
                  <a:lnTo>
                    <a:pt x="24" y="86"/>
                  </a:lnTo>
                  <a:lnTo>
                    <a:pt x="19" y="82"/>
                  </a:lnTo>
                  <a:lnTo>
                    <a:pt x="10" y="72"/>
                  </a:lnTo>
                  <a:lnTo>
                    <a:pt x="5" y="72"/>
                  </a:lnTo>
                  <a:lnTo>
                    <a:pt x="0" y="67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10" y="48"/>
                  </a:lnTo>
                  <a:lnTo>
                    <a:pt x="24" y="43"/>
                  </a:lnTo>
                  <a:lnTo>
                    <a:pt x="38" y="43"/>
                  </a:lnTo>
                  <a:lnTo>
                    <a:pt x="53" y="38"/>
                  </a:lnTo>
                  <a:lnTo>
                    <a:pt x="67" y="38"/>
                  </a:lnTo>
                  <a:lnTo>
                    <a:pt x="82" y="33"/>
                  </a:lnTo>
                  <a:lnTo>
                    <a:pt x="96" y="29"/>
                  </a:lnTo>
                  <a:lnTo>
                    <a:pt x="101" y="24"/>
                  </a:lnTo>
                  <a:lnTo>
                    <a:pt x="110" y="19"/>
                  </a:lnTo>
                  <a:lnTo>
                    <a:pt x="120" y="14"/>
                  </a:lnTo>
                  <a:lnTo>
                    <a:pt x="125" y="9"/>
                  </a:lnTo>
                  <a:lnTo>
                    <a:pt x="125" y="5"/>
                  </a:lnTo>
                  <a:lnTo>
                    <a:pt x="134" y="0"/>
                  </a:lnTo>
                  <a:lnTo>
                    <a:pt x="139" y="0"/>
                  </a:lnTo>
                  <a:lnTo>
                    <a:pt x="149" y="0"/>
                  </a:lnTo>
                  <a:lnTo>
                    <a:pt x="158" y="5"/>
                  </a:lnTo>
                  <a:lnTo>
                    <a:pt x="168" y="9"/>
                  </a:lnTo>
                  <a:lnTo>
                    <a:pt x="182" y="14"/>
                  </a:lnTo>
                  <a:lnTo>
                    <a:pt x="197" y="24"/>
                  </a:lnTo>
                  <a:lnTo>
                    <a:pt x="206" y="29"/>
                  </a:lnTo>
                  <a:lnTo>
                    <a:pt x="216" y="38"/>
                  </a:lnTo>
                  <a:lnTo>
                    <a:pt x="221" y="43"/>
                  </a:lnTo>
                  <a:lnTo>
                    <a:pt x="221" y="53"/>
                  </a:lnTo>
                  <a:lnTo>
                    <a:pt x="221" y="53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0" name="Freeform 95">
              <a:extLst>
                <a:ext uri="{FF2B5EF4-FFF2-40B4-BE49-F238E27FC236}">
                  <a16:creationId xmlns:a16="http://schemas.microsoft.com/office/drawing/2014/main" id="{B144B674-A808-4D7E-ADB2-2BF7D6D3E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6985" y="3290885"/>
              <a:ext cx="2731121" cy="603151"/>
            </a:xfrm>
            <a:custGeom>
              <a:avLst/>
              <a:gdLst>
                <a:gd name="T0" fmla="*/ 801 w 806"/>
                <a:gd name="T1" fmla="*/ 92 h 178"/>
                <a:gd name="T2" fmla="*/ 797 w 806"/>
                <a:gd name="T3" fmla="*/ 101 h 178"/>
                <a:gd name="T4" fmla="*/ 782 w 806"/>
                <a:gd name="T5" fmla="*/ 111 h 178"/>
                <a:gd name="T6" fmla="*/ 758 w 806"/>
                <a:gd name="T7" fmla="*/ 120 h 178"/>
                <a:gd name="T8" fmla="*/ 715 w 806"/>
                <a:gd name="T9" fmla="*/ 140 h 178"/>
                <a:gd name="T10" fmla="*/ 662 w 806"/>
                <a:gd name="T11" fmla="*/ 159 h 178"/>
                <a:gd name="T12" fmla="*/ 629 w 806"/>
                <a:gd name="T13" fmla="*/ 168 h 178"/>
                <a:gd name="T14" fmla="*/ 605 w 806"/>
                <a:gd name="T15" fmla="*/ 173 h 178"/>
                <a:gd name="T16" fmla="*/ 590 w 806"/>
                <a:gd name="T17" fmla="*/ 178 h 178"/>
                <a:gd name="T18" fmla="*/ 581 w 806"/>
                <a:gd name="T19" fmla="*/ 178 h 178"/>
                <a:gd name="T20" fmla="*/ 566 w 806"/>
                <a:gd name="T21" fmla="*/ 178 h 178"/>
                <a:gd name="T22" fmla="*/ 542 w 806"/>
                <a:gd name="T23" fmla="*/ 178 h 178"/>
                <a:gd name="T24" fmla="*/ 523 w 806"/>
                <a:gd name="T25" fmla="*/ 168 h 178"/>
                <a:gd name="T26" fmla="*/ 489 w 806"/>
                <a:gd name="T27" fmla="*/ 159 h 178"/>
                <a:gd name="T28" fmla="*/ 441 w 806"/>
                <a:gd name="T29" fmla="*/ 140 h 178"/>
                <a:gd name="T30" fmla="*/ 384 w 806"/>
                <a:gd name="T31" fmla="*/ 116 h 178"/>
                <a:gd name="T32" fmla="*/ 321 w 806"/>
                <a:gd name="T33" fmla="*/ 92 h 178"/>
                <a:gd name="T34" fmla="*/ 273 w 806"/>
                <a:gd name="T35" fmla="*/ 72 h 178"/>
                <a:gd name="T36" fmla="*/ 235 w 806"/>
                <a:gd name="T37" fmla="*/ 58 h 178"/>
                <a:gd name="T38" fmla="*/ 216 w 806"/>
                <a:gd name="T39" fmla="*/ 53 h 178"/>
                <a:gd name="T40" fmla="*/ 177 w 806"/>
                <a:gd name="T41" fmla="*/ 48 h 178"/>
                <a:gd name="T42" fmla="*/ 158 w 806"/>
                <a:gd name="T43" fmla="*/ 44 h 178"/>
                <a:gd name="T44" fmla="*/ 134 w 806"/>
                <a:gd name="T45" fmla="*/ 48 h 178"/>
                <a:gd name="T46" fmla="*/ 101 w 806"/>
                <a:gd name="T47" fmla="*/ 63 h 178"/>
                <a:gd name="T48" fmla="*/ 62 w 806"/>
                <a:gd name="T49" fmla="*/ 77 h 178"/>
                <a:gd name="T50" fmla="*/ 48 w 806"/>
                <a:gd name="T51" fmla="*/ 82 h 178"/>
                <a:gd name="T52" fmla="*/ 38 w 806"/>
                <a:gd name="T53" fmla="*/ 77 h 178"/>
                <a:gd name="T54" fmla="*/ 24 w 806"/>
                <a:gd name="T55" fmla="*/ 68 h 178"/>
                <a:gd name="T56" fmla="*/ 5 w 806"/>
                <a:gd name="T57" fmla="*/ 48 h 178"/>
                <a:gd name="T58" fmla="*/ 0 w 806"/>
                <a:gd name="T59" fmla="*/ 20 h 178"/>
                <a:gd name="T60" fmla="*/ 48 w 806"/>
                <a:gd name="T61" fmla="*/ 10 h 178"/>
                <a:gd name="T62" fmla="*/ 86 w 806"/>
                <a:gd name="T63" fmla="*/ 5 h 178"/>
                <a:gd name="T64" fmla="*/ 120 w 806"/>
                <a:gd name="T65" fmla="*/ 0 h 178"/>
                <a:gd name="T66" fmla="*/ 144 w 806"/>
                <a:gd name="T67" fmla="*/ 0 h 178"/>
                <a:gd name="T68" fmla="*/ 197 w 806"/>
                <a:gd name="T69" fmla="*/ 0 h 178"/>
                <a:gd name="T70" fmla="*/ 225 w 806"/>
                <a:gd name="T71" fmla="*/ 5 h 178"/>
                <a:gd name="T72" fmla="*/ 249 w 806"/>
                <a:gd name="T73" fmla="*/ 10 h 178"/>
                <a:gd name="T74" fmla="*/ 283 w 806"/>
                <a:gd name="T75" fmla="*/ 15 h 178"/>
                <a:gd name="T76" fmla="*/ 321 w 806"/>
                <a:gd name="T77" fmla="*/ 29 h 178"/>
                <a:gd name="T78" fmla="*/ 393 w 806"/>
                <a:gd name="T79" fmla="*/ 44 h 178"/>
                <a:gd name="T80" fmla="*/ 475 w 806"/>
                <a:gd name="T81" fmla="*/ 63 h 178"/>
                <a:gd name="T82" fmla="*/ 557 w 806"/>
                <a:gd name="T83" fmla="*/ 77 h 178"/>
                <a:gd name="T84" fmla="*/ 629 w 806"/>
                <a:gd name="T85" fmla="*/ 82 h 178"/>
                <a:gd name="T86" fmla="*/ 696 w 806"/>
                <a:gd name="T87" fmla="*/ 82 h 178"/>
                <a:gd name="T88" fmla="*/ 749 w 806"/>
                <a:gd name="T89" fmla="*/ 77 h 178"/>
                <a:gd name="T90" fmla="*/ 782 w 806"/>
                <a:gd name="T91" fmla="*/ 72 h 178"/>
                <a:gd name="T92" fmla="*/ 801 w 806"/>
                <a:gd name="T93" fmla="*/ 82 h 178"/>
                <a:gd name="T94" fmla="*/ 806 w 806"/>
                <a:gd name="T95" fmla="*/ 9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06" h="178">
                  <a:moveTo>
                    <a:pt x="806" y="92"/>
                  </a:moveTo>
                  <a:lnTo>
                    <a:pt x="801" y="92"/>
                  </a:lnTo>
                  <a:lnTo>
                    <a:pt x="801" y="96"/>
                  </a:lnTo>
                  <a:lnTo>
                    <a:pt x="797" y="101"/>
                  </a:lnTo>
                  <a:lnTo>
                    <a:pt x="792" y="106"/>
                  </a:lnTo>
                  <a:lnTo>
                    <a:pt x="782" y="111"/>
                  </a:lnTo>
                  <a:lnTo>
                    <a:pt x="773" y="116"/>
                  </a:lnTo>
                  <a:lnTo>
                    <a:pt x="758" y="120"/>
                  </a:lnTo>
                  <a:lnTo>
                    <a:pt x="749" y="130"/>
                  </a:lnTo>
                  <a:lnTo>
                    <a:pt x="715" y="140"/>
                  </a:lnTo>
                  <a:lnTo>
                    <a:pt x="686" y="149"/>
                  </a:lnTo>
                  <a:lnTo>
                    <a:pt x="662" y="159"/>
                  </a:lnTo>
                  <a:lnTo>
                    <a:pt x="638" y="168"/>
                  </a:lnTo>
                  <a:lnTo>
                    <a:pt x="629" y="168"/>
                  </a:lnTo>
                  <a:lnTo>
                    <a:pt x="614" y="173"/>
                  </a:lnTo>
                  <a:lnTo>
                    <a:pt x="605" y="173"/>
                  </a:lnTo>
                  <a:lnTo>
                    <a:pt x="600" y="178"/>
                  </a:lnTo>
                  <a:lnTo>
                    <a:pt x="590" y="178"/>
                  </a:lnTo>
                  <a:lnTo>
                    <a:pt x="585" y="178"/>
                  </a:lnTo>
                  <a:lnTo>
                    <a:pt x="581" y="178"/>
                  </a:lnTo>
                  <a:lnTo>
                    <a:pt x="571" y="178"/>
                  </a:lnTo>
                  <a:lnTo>
                    <a:pt x="566" y="178"/>
                  </a:lnTo>
                  <a:lnTo>
                    <a:pt x="557" y="178"/>
                  </a:lnTo>
                  <a:lnTo>
                    <a:pt x="542" y="178"/>
                  </a:lnTo>
                  <a:lnTo>
                    <a:pt x="533" y="173"/>
                  </a:lnTo>
                  <a:lnTo>
                    <a:pt x="523" y="168"/>
                  </a:lnTo>
                  <a:lnTo>
                    <a:pt x="509" y="164"/>
                  </a:lnTo>
                  <a:lnTo>
                    <a:pt x="489" y="159"/>
                  </a:lnTo>
                  <a:lnTo>
                    <a:pt x="465" y="149"/>
                  </a:lnTo>
                  <a:lnTo>
                    <a:pt x="441" y="140"/>
                  </a:lnTo>
                  <a:lnTo>
                    <a:pt x="413" y="125"/>
                  </a:lnTo>
                  <a:lnTo>
                    <a:pt x="384" y="116"/>
                  </a:lnTo>
                  <a:lnTo>
                    <a:pt x="350" y="101"/>
                  </a:lnTo>
                  <a:lnTo>
                    <a:pt x="321" y="92"/>
                  </a:lnTo>
                  <a:lnTo>
                    <a:pt x="297" y="82"/>
                  </a:lnTo>
                  <a:lnTo>
                    <a:pt x="273" y="72"/>
                  </a:lnTo>
                  <a:lnTo>
                    <a:pt x="254" y="63"/>
                  </a:lnTo>
                  <a:lnTo>
                    <a:pt x="235" y="58"/>
                  </a:lnTo>
                  <a:lnTo>
                    <a:pt x="225" y="53"/>
                  </a:lnTo>
                  <a:lnTo>
                    <a:pt x="216" y="53"/>
                  </a:lnTo>
                  <a:lnTo>
                    <a:pt x="197" y="48"/>
                  </a:lnTo>
                  <a:lnTo>
                    <a:pt x="177" y="48"/>
                  </a:lnTo>
                  <a:lnTo>
                    <a:pt x="168" y="44"/>
                  </a:lnTo>
                  <a:lnTo>
                    <a:pt x="158" y="44"/>
                  </a:lnTo>
                  <a:lnTo>
                    <a:pt x="149" y="44"/>
                  </a:lnTo>
                  <a:lnTo>
                    <a:pt x="134" y="48"/>
                  </a:lnTo>
                  <a:lnTo>
                    <a:pt x="120" y="53"/>
                  </a:lnTo>
                  <a:lnTo>
                    <a:pt x="101" y="63"/>
                  </a:lnTo>
                  <a:lnTo>
                    <a:pt x="77" y="68"/>
                  </a:lnTo>
                  <a:lnTo>
                    <a:pt x="62" y="77"/>
                  </a:lnTo>
                  <a:lnTo>
                    <a:pt x="53" y="82"/>
                  </a:lnTo>
                  <a:lnTo>
                    <a:pt x="48" y="82"/>
                  </a:lnTo>
                  <a:lnTo>
                    <a:pt x="43" y="82"/>
                  </a:lnTo>
                  <a:lnTo>
                    <a:pt x="38" y="77"/>
                  </a:lnTo>
                  <a:lnTo>
                    <a:pt x="33" y="72"/>
                  </a:lnTo>
                  <a:lnTo>
                    <a:pt x="24" y="68"/>
                  </a:lnTo>
                  <a:lnTo>
                    <a:pt x="14" y="58"/>
                  </a:lnTo>
                  <a:lnTo>
                    <a:pt x="5" y="48"/>
                  </a:lnTo>
                  <a:lnTo>
                    <a:pt x="0" y="34"/>
                  </a:lnTo>
                  <a:lnTo>
                    <a:pt x="0" y="20"/>
                  </a:lnTo>
                  <a:lnTo>
                    <a:pt x="24" y="15"/>
                  </a:lnTo>
                  <a:lnTo>
                    <a:pt x="48" y="10"/>
                  </a:lnTo>
                  <a:lnTo>
                    <a:pt x="67" y="5"/>
                  </a:lnTo>
                  <a:lnTo>
                    <a:pt x="86" y="5"/>
                  </a:lnTo>
                  <a:lnTo>
                    <a:pt x="105" y="0"/>
                  </a:lnTo>
                  <a:lnTo>
                    <a:pt x="120" y="0"/>
                  </a:lnTo>
                  <a:lnTo>
                    <a:pt x="129" y="0"/>
                  </a:lnTo>
                  <a:lnTo>
                    <a:pt x="144" y="0"/>
                  </a:lnTo>
                  <a:lnTo>
                    <a:pt x="182" y="0"/>
                  </a:lnTo>
                  <a:lnTo>
                    <a:pt x="197" y="0"/>
                  </a:lnTo>
                  <a:lnTo>
                    <a:pt x="216" y="5"/>
                  </a:lnTo>
                  <a:lnTo>
                    <a:pt x="225" y="5"/>
                  </a:lnTo>
                  <a:lnTo>
                    <a:pt x="240" y="5"/>
                  </a:lnTo>
                  <a:lnTo>
                    <a:pt x="249" y="10"/>
                  </a:lnTo>
                  <a:lnTo>
                    <a:pt x="269" y="10"/>
                  </a:lnTo>
                  <a:lnTo>
                    <a:pt x="283" y="15"/>
                  </a:lnTo>
                  <a:lnTo>
                    <a:pt x="302" y="20"/>
                  </a:lnTo>
                  <a:lnTo>
                    <a:pt x="321" y="29"/>
                  </a:lnTo>
                  <a:lnTo>
                    <a:pt x="345" y="34"/>
                  </a:lnTo>
                  <a:lnTo>
                    <a:pt x="393" y="44"/>
                  </a:lnTo>
                  <a:lnTo>
                    <a:pt x="437" y="53"/>
                  </a:lnTo>
                  <a:lnTo>
                    <a:pt x="475" y="63"/>
                  </a:lnTo>
                  <a:lnTo>
                    <a:pt x="518" y="72"/>
                  </a:lnTo>
                  <a:lnTo>
                    <a:pt x="557" y="77"/>
                  </a:lnTo>
                  <a:lnTo>
                    <a:pt x="595" y="82"/>
                  </a:lnTo>
                  <a:lnTo>
                    <a:pt x="629" y="82"/>
                  </a:lnTo>
                  <a:lnTo>
                    <a:pt x="667" y="82"/>
                  </a:lnTo>
                  <a:lnTo>
                    <a:pt x="696" y="82"/>
                  </a:lnTo>
                  <a:lnTo>
                    <a:pt x="725" y="82"/>
                  </a:lnTo>
                  <a:lnTo>
                    <a:pt x="749" y="77"/>
                  </a:lnTo>
                  <a:lnTo>
                    <a:pt x="768" y="77"/>
                  </a:lnTo>
                  <a:lnTo>
                    <a:pt x="782" y="72"/>
                  </a:lnTo>
                  <a:lnTo>
                    <a:pt x="792" y="77"/>
                  </a:lnTo>
                  <a:lnTo>
                    <a:pt x="801" y="82"/>
                  </a:lnTo>
                  <a:lnTo>
                    <a:pt x="806" y="92"/>
                  </a:lnTo>
                  <a:lnTo>
                    <a:pt x="806" y="92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1" name="Freeform 100">
              <a:extLst>
                <a:ext uri="{FF2B5EF4-FFF2-40B4-BE49-F238E27FC236}">
                  <a16:creationId xmlns:a16="http://schemas.microsoft.com/office/drawing/2014/main" id="{545B6CA3-BFC8-4758-8D8E-AB1132502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1447" y="1698299"/>
              <a:ext cx="423562" cy="437116"/>
            </a:xfrm>
            <a:custGeom>
              <a:avLst/>
              <a:gdLst>
                <a:gd name="T0" fmla="*/ 0 w 125"/>
                <a:gd name="T1" fmla="*/ 0 h 129"/>
                <a:gd name="T2" fmla="*/ 15 w 125"/>
                <a:gd name="T3" fmla="*/ 0 h 129"/>
                <a:gd name="T4" fmla="*/ 29 w 125"/>
                <a:gd name="T5" fmla="*/ 5 h 129"/>
                <a:gd name="T6" fmla="*/ 48 w 125"/>
                <a:gd name="T7" fmla="*/ 9 h 129"/>
                <a:gd name="T8" fmla="*/ 58 w 125"/>
                <a:gd name="T9" fmla="*/ 14 h 129"/>
                <a:gd name="T10" fmla="*/ 82 w 125"/>
                <a:gd name="T11" fmla="*/ 24 h 129"/>
                <a:gd name="T12" fmla="*/ 106 w 125"/>
                <a:gd name="T13" fmla="*/ 33 h 129"/>
                <a:gd name="T14" fmla="*/ 116 w 125"/>
                <a:gd name="T15" fmla="*/ 48 h 129"/>
                <a:gd name="T16" fmla="*/ 125 w 125"/>
                <a:gd name="T17" fmla="*/ 62 h 129"/>
                <a:gd name="T18" fmla="*/ 125 w 125"/>
                <a:gd name="T19" fmla="*/ 77 h 129"/>
                <a:gd name="T20" fmla="*/ 125 w 125"/>
                <a:gd name="T21" fmla="*/ 91 h 129"/>
                <a:gd name="T22" fmla="*/ 120 w 125"/>
                <a:gd name="T23" fmla="*/ 105 h 129"/>
                <a:gd name="T24" fmla="*/ 120 w 125"/>
                <a:gd name="T25" fmla="*/ 120 h 129"/>
                <a:gd name="T26" fmla="*/ 116 w 125"/>
                <a:gd name="T27" fmla="*/ 125 h 129"/>
                <a:gd name="T28" fmla="*/ 111 w 125"/>
                <a:gd name="T29" fmla="*/ 129 h 129"/>
                <a:gd name="T30" fmla="*/ 101 w 125"/>
                <a:gd name="T31" fmla="*/ 129 h 129"/>
                <a:gd name="T32" fmla="*/ 92 w 125"/>
                <a:gd name="T33" fmla="*/ 125 h 129"/>
                <a:gd name="T34" fmla="*/ 82 w 125"/>
                <a:gd name="T35" fmla="*/ 120 h 129"/>
                <a:gd name="T36" fmla="*/ 68 w 125"/>
                <a:gd name="T37" fmla="*/ 110 h 129"/>
                <a:gd name="T38" fmla="*/ 53 w 125"/>
                <a:gd name="T39" fmla="*/ 101 h 129"/>
                <a:gd name="T40" fmla="*/ 39 w 125"/>
                <a:gd name="T41" fmla="*/ 86 h 129"/>
                <a:gd name="T42" fmla="*/ 29 w 125"/>
                <a:gd name="T43" fmla="*/ 72 h 129"/>
                <a:gd name="T44" fmla="*/ 20 w 125"/>
                <a:gd name="T45" fmla="*/ 57 h 129"/>
                <a:gd name="T46" fmla="*/ 10 w 125"/>
                <a:gd name="T47" fmla="*/ 43 h 129"/>
                <a:gd name="T48" fmla="*/ 5 w 125"/>
                <a:gd name="T49" fmla="*/ 29 h 129"/>
                <a:gd name="T50" fmla="*/ 0 w 125"/>
                <a:gd name="T51" fmla="*/ 14 h 129"/>
                <a:gd name="T52" fmla="*/ 0 w 125"/>
                <a:gd name="T53" fmla="*/ 0 h 129"/>
                <a:gd name="T54" fmla="*/ 0 w 125"/>
                <a:gd name="T5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5" h="129">
                  <a:moveTo>
                    <a:pt x="0" y="0"/>
                  </a:moveTo>
                  <a:lnTo>
                    <a:pt x="15" y="0"/>
                  </a:lnTo>
                  <a:lnTo>
                    <a:pt x="29" y="5"/>
                  </a:lnTo>
                  <a:lnTo>
                    <a:pt x="48" y="9"/>
                  </a:lnTo>
                  <a:lnTo>
                    <a:pt x="58" y="14"/>
                  </a:lnTo>
                  <a:lnTo>
                    <a:pt x="82" y="24"/>
                  </a:lnTo>
                  <a:lnTo>
                    <a:pt x="106" y="33"/>
                  </a:lnTo>
                  <a:lnTo>
                    <a:pt x="116" y="48"/>
                  </a:lnTo>
                  <a:lnTo>
                    <a:pt x="125" y="62"/>
                  </a:lnTo>
                  <a:lnTo>
                    <a:pt x="125" y="77"/>
                  </a:lnTo>
                  <a:lnTo>
                    <a:pt x="125" y="91"/>
                  </a:lnTo>
                  <a:lnTo>
                    <a:pt x="120" y="105"/>
                  </a:lnTo>
                  <a:lnTo>
                    <a:pt x="120" y="120"/>
                  </a:lnTo>
                  <a:lnTo>
                    <a:pt x="116" y="125"/>
                  </a:lnTo>
                  <a:lnTo>
                    <a:pt x="111" y="129"/>
                  </a:lnTo>
                  <a:lnTo>
                    <a:pt x="101" y="129"/>
                  </a:lnTo>
                  <a:lnTo>
                    <a:pt x="92" y="125"/>
                  </a:lnTo>
                  <a:lnTo>
                    <a:pt x="82" y="120"/>
                  </a:lnTo>
                  <a:lnTo>
                    <a:pt x="68" y="110"/>
                  </a:lnTo>
                  <a:lnTo>
                    <a:pt x="53" y="101"/>
                  </a:lnTo>
                  <a:lnTo>
                    <a:pt x="39" y="86"/>
                  </a:lnTo>
                  <a:lnTo>
                    <a:pt x="29" y="72"/>
                  </a:lnTo>
                  <a:lnTo>
                    <a:pt x="20" y="57"/>
                  </a:lnTo>
                  <a:lnTo>
                    <a:pt x="10" y="43"/>
                  </a:lnTo>
                  <a:lnTo>
                    <a:pt x="5" y="29"/>
                  </a:lnTo>
                  <a:lnTo>
                    <a:pt x="0" y="14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2521C818-F00F-4D31-ADEB-15F4584198DB}"/>
              </a:ext>
            </a:extLst>
          </p:cNvPr>
          <p:cNvGrpSpPr/>
          <p:nvPr/>
        </p:nvGrpSpPr>
        <p:grpSpPr>
          <a:xfrm>
            <a:off x="5777214" y="2495753"/>
            <a:ext cx="1227826" cy="1355668"/>
            <a:chOff x="1400212" y="3258696"/>
            <a:chExt cx="1562096" cy="1724743"/>
          </a:xfrm>
          <a:solidFill>
            <a:srgbClr val="FD9029"/>
          </a:solidFill>
        </p:grpSpPr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20C9B928-CEC6-4663-8B46-C3AB24A36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8068" y="3258696"/>
              <a:ext cx="891175" cy="342239"/>
            </a:xfrm>
            <a:custGeom>
              <a:avLst/>
              <a:gdLst>
                <a:gd name="T0" fmla="*/ 0 w 263"/>
                <a:gd name="T1" fmla="*/ 58 h 101"/>
                <a:gd name="T2" fmla="*/ 38 w 263"/>
                <a:gd name="T3" fmla="*/ 43 h 101"/>
                <a:gd name="T4" fmla="*/ 72 w 263"/>
                <a:gd name="T5" fmla="*/ 29 h 101"/>
                <a:gd name="T6" fmla="*/ 105 w 263"/>
                <a:gd name="T7" fmla="*/ 19 h 101"/>
                <a:gd name="T8" fmla="*/ 129 w 263"/>
                <a:gd name="T9" fmla="*/ 15 h 101"/>
                <a:gd name="T10" fmla="*/ 153 w 263"/>
                <a:gd name="T11" fmla="*/ 5 h 101"/>
                <a:gd name="T12" fmla="*/ 172 w 263"/>
                <a:gd name="T13" fmla="*/ 0 h 101"/>
                <a:gd name="T14" fmla="*/ 187 w 263"/>
                <a:gd name="T15" fmla="*/ 0 h 101"/>
                <a:gd name="T16" fmla="*/ 196 w 263"/>
                <a:gd name="T17" fmla="*/ 0 h 101"/>
                <a:gd name="T18" fmla="*/ 211 w 263"/>
                <a:gd name="T19" fmla="*/ 0 h 101"/>
                <a:gd name="T20" fmla="*/ 225 w 263"/>
                <a:gd name="T21" fmla="*/ 0 h 101"/>
                <a:gd name="T22" fmla="*/ 239 w 263"/>
                <a:gd name="T23" fmla="*/ 0 h 101"/>
                <a:gd name="T24" fmla="*/ 249 w 263"/>
                <a:gd name="T25" fmla="*/ 5 h 101"/>
                <a:gd name="T26" fmla="*/ 254 w 263"/>
                <a:gd name="T27" fmla="*/ 10 h 101"/>
                <a:gd name="T28" fmla="*/ 259 w 263"/>
                <a:gd name="T29" fmla="*/ 15 h 101"/>
                <a:gd name="T30" fmla="*/ 263 w 263"/>
                <a:gd name="T31" fmla="*/ 19 h 101"/>
                <a:gd name="T32" fmla="*/ 263 w 263"/>
                <a:gd name="T33" fmla="*/ 29 h 101"/>
                <a:gd name="T34" fmla="*/ 263 w 263"/>
                <a:gd name="T35" fmla="*/ 34 h 101"/>
                <a:gd name="T36" fmla="*/ 259 w 263"/>
                <a:gd name="T37" fmla="*/ 39 h 101"/>
                <a:gd name="T38" fmla="*/ 249 w 263"/>
                <a:gd name="T39" fmla="*/ 48 h 101"/>
                <a:gd name="T40" fmla="*/ 239 w 263"/>
                <a:gd name="T41" fmla="*/ 53 h 101"/>
                <a:gd name="T42" fmla="*/ 220 w 263"/>
                <a:gd name="T43" fmla="*/ 63 h 101"/>
                <a:gd name="T44" fmla="*/ 206 w 263"/>
                <a:gd name="T45" fmla="*/ 67 h 101"/>
                <a:gd name="T46" fmla="*/ 182 w 263"/>
                <a:gd name="T47" fmla="*/ 77 h 101"/>
                <a:gd name="T48" fmla="*/ 158 w 263"/>
                <a:gd name="T49" fmla="*/ 87 h 101"/>
                <a:gd name="T50" fmla="*/ 144 w 263"/>
                <a:gd name="T51" fmla="*/ 87 h 101"/>
                <a:gd name="T52" fmla="*/ 129 w 263"/>
                <a:gd name="T53" fmla="*/ 91 h 101"/>
                <a:gd name="T54" fmla="*/ 120 w 263"/>
                <a:gd name="T55" fmla="*/ 96 h 101"/>
                <a:gd name="T56" fmla="*/ 115 w 263"/>
                <a:gd name="T57" fmla="*/ 96 h 101"/>
                <a:gd name="T58" fmla="*/ 105 w 263"/>
                <a:gd name="T59" fmla="*/ 96 h 101"/>
                <a:gd name="T60" fmla="*/ 100 w 263"/>
                <a:gd name="T61" fmla="*/ 96 h 101"/>
                <a:gd name="T62" fmla="*/ 96 w 263"/>
                <a:gd name="T63" fmla="*/ 96 h 101"/>
                <a:gd name="T64" fmla="*/ 96 w 263"/>
                <a:gd name="T65" fmla="*/ 101 h 101"/>
                <a:gd name="T66" fmla="*/ 91 w 263"/>
                <a:gd name="T67" fmla="*/ 101 h 101"/>
                <a:gd name="T68" fmla="*/ 86 w 263"/>
                <a:gd name="T69" fmla="*/ 96 h 101"/>
                <a:gd name="T70" fmla="*/ 72 w 263"/>
                <a:gd name="T71" fmla="*/ 96 h 101"/>
                <a:gd name="T72" fmla="*/ 62 w 263"/>
                <a:gd name="T73" fmla="*/ 96 h 101"/>
                <a:gd name="T74" fmla="*/ 43 w 263"/>
                <a:gd name="T75" fmla="*/ 91 h 101"/>
                <a:gd name="T76" fmla="*/ 28 w 263"/>
                <a:gd name="T77" fmla="*/ 82 h 101"/>
                <a:gd name="T78" fmla="*/ 14 w 263"/>
                <a:gd name="T79" fmla="*/ 72 h 101"/>
                <a:gd name="T80" fmla="*/ 9 w 263"/>
                <a:gd name="T81" fmla="*/ 67 h 101"/>
                <a:gd name="T82" fmla="*/ 0 w 263"/>
                <a:gd name="T83" fmla="*/ 58 h 101"/>
                <a:gd name="T84" fmla="*/ 0 w 263"/>
                <a:gd name="T85" fmla="*/ 5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3" h="101">
                  <a:moveTo>
                    <a:pt x="0" y="58"/>
                  </a:moveTo>
                  <a:lnTo>
                    <a:pt x="38" y="43"/>
                  </a:lnTo>
                  <a:lnTo>
                    <a:pt x="72" y="29"/>
                  </a:lnTo>
                  <a:lnTo>
                    <a:pt x="105" y="19"/>
                  </a:lnTo>
                  <a:lnTo>
                    <a:pt x="129" y="15"/>
                  </a:lnTo>
                  <a:lnTo>
                    <a:pt x="153" y="5"/>
                  </a:lnTo>
                  <a:lnTo>
                    <a:pt x="172" y="0"/>
                  </a:lnTo>
                  <a:lnTo>
                    <a:pt x="187" y="0"/>
                  </a:lnTo>
                  <a:lnTo>
                    <a:pt x="196" y="0"/>
                  </a:lnTo>
                  <a:lnTo>
                    <a:pt x="211" y="0"/>
                  </a:lnTo>
                  <a:lnTo>
                    <a:pt x="225" y="0"/>
                  </a:lnTo>
                  <a:lnTo>
                    <a:pt x="239" y="0"/>
                  </a:lnTo>
                  <a:lnTo>
                    <a:pt x="249" y="5"/>
                  </a:lnTo>
                  <a:lnTo>
                    <a:pt x="254" y="10"/>
                  </a:lnTo>
                  <a:lnTo>
                    <a:pt x="259" y="15"/>
                  </a:lnTo>
                  <a:lnTo>
                    <a:pt x="263" y="19"/>
                  </a:lnTo>
                  <a:lnTo>
                    <a:pt x="263" y="29"/>
                  </a:lnTo>
                  <a:lnTo>
                    <a:pt x="263" y="34"/>
                  </a:lnTo>
                  <a:lnTo>
                    <a:pt x="259" y="39"/>
                  </a:lnTo>
                  <a:lnTo>
                    <a:pt x="249" y="48"/>
                  </a:lnTo>
                  <a:lnTo>
                    <a:pt x="239" y="53"/>
                  </a:lnTo>
                  <a:lnTo>
                    <a:pt x="220" y="63"/>
                  </a:lnTo>
                  <a:lnTo>
                    <a:pt x="206" y="67"/>
                  </a:lnTo>
                  <a:lnTo>
                    <a:pt x="182" y="77"/>
                  </a:lnTo>
                  <a:lnTo>
                    <a:pt x="158" y="87"/>
                  </a:lnTo>
                  <a:lnTo>
                    <a:pt x="144" y="87"/>
                  </a:lnTo>
                  <a:lnTo>
                    <a:pt x="129" y="91"/>
                  </a:lnTo>
                  <a:lnTo>
                    <a:pt x="120" y="96"/>
                  </a:lnTo>
                  <a:lnTo>
                    <a:pt x="115" y="96"/>
                  </a:lnTo>
                  <a:lnTo>
                    <a:pt x="105" y="96"/>
                  </a:lnTo>
                  <a:lnTo>
                    <a:pt x="100" y="96"/>
                  </a:lnTo>
                  <a:lnTo>
                    <a:pt x="96" y="96"/>
                  </a:lnTo>
                  <a:lnTo>
                    <a:pt x="96" y="101"/>
                  </a:lnTo>
                  <a:lnTo>
                    <a:pt x="91" y="101"/>
                  </a:lnTo>
                  <a:lnTo>
                    <a:pt x="86" y="96"/>
                  </a:lnTo>
                  <a:lnTo>
                    <a:pt x="72" y="96"/>
                  </a:lnTo>
                  <a:lnTo>
                    <a:pt x="62" y="96"/>
                  </a:lnTo>
                  <a:lnTo>
                    <a:pt x="43" y="91"/>
                  </a:lnTo>
                  <a:lnTo>
                    <a:pt x="28" y="82"/>
                  </a:lnTo>
                  <a:lnTo>
                    <a:pt x="14" y="72"/>
                  </a:lnTo>
                  <a:lnTo>
                    <a:pt x="9" y="67"/>
                  </a:lnTo>
                  <a:lnTo>
                    <a:pt x="0" y="58"/>
                  </a:lnTo>
                  <a:lnTo>
                    <a:pt x="0" y="58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BD30E8C6-D29E-4754-9414-39FEA712E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4097" y="3716144"/>
              <a:ext cx="1379118" cy="389678"/>
            </a:xfrm>
            <a:custGeom>
              <a:avLst/>
              <a:gdLst>
                <a:gd name="T0" fmla="*/ 383 w 407"/>
                <a:gd name="T1" fmla="*/ 52 h 115"/>
                <a:gd name="T2" fmla="*/ 369 w 407"/>
                <a:gd name="T3" fmla="*/ 57 h 115"/>
                <a:gd name="T4" fmla="*/ 359 w 407"/>
                <a:gd name="T5" fmla="*/ 57 h 115"/>
                <a:gd name="T6" fmla="*/ 355 w 407"/>
                <a:gd name="T7" fmla="*/ 57 h 115"/>
                <a:gd name="T8" fmla="*/ 355 w 407"/>
                <a:gd name="T9" fmla="*/ 62 h 115"/>
                <a:gd name="T10" fmla="*/ 350 w 407"/>
                <a:gd name="T11" fmla="*/ 62 h 115"/>
                <a:gd name="T12" fmla="*/ 345 w 407"/>
                <a:gd name="T13" fmla="*/ 62 h 115"/>
                <a:gd name="T14" fmla="*/ 335 w 407"/>
                <a:gd name="T15" fmla="*/ 62 h 115"/>
                <a:gd name="T16" fmla="*/ 326 w 407"/>
                <a:gd name="T17" fmla="*/ 62 h 115"/>
                <a:gd name="T18" fmla="*/ 316 w 407"/>
                <a:gd name="T19" fmla="*/ 67 h 115"/>
                <a:gd name="T20" fmla="*/ 302 w 407"/>
                <a:gd name="T21" fmla="*/ 67 h 115"/>
                <a:gd name="T22" fmla="*/ 287 w 407"/>
                <a:gd name="T23" fmla="*/ 67 h 115"/>
                <a:gd name="T24" fmla="*/ 273 w 407"/>
                <a:gd name="T25" fmla="*/ 72 h 115"/>
                <a:gd name="T26" fmla="*/ 239 w 407"/>
                <a:gd name="T27" fmla="*/ 76 h 115"/>
                <a:gd name="T28" fmla="*/ 201 w 407"/>
                <a:gd name="T29" fmla="*/ 81 h 115"/>
                <a:gd name="T30" fmla="*/ 163 w 407"/>
                <a:gd name="T31" fmla="*/ 91 h 115"/>
                <a:gd name="T32" fmla="*/ 124 w 407"/>
                <a:gd name="T33" fmla="*/ 100 h 115"/>
                <a:gd name="T34" fmla="*/ 105 w 407"/>
                <a:gd name="T35" fmla="*/ 100 h 115"/>
                <a:gd name="T36" fmla="*/ 91 w 407"/>
                <a:gd name="T37" fmla="*/ 105 h 115"/>
                <a:gd name="T38" fmla="*/ 76 w 407"/>
                <a:gd name="T39" fmla="*/ 105 h 115"/>
                <a:gd name="T40" fmla="*/ 62 w 407"/>
                <a:gd name="T41" fmla="*/ 110 h 115"/>
                <a:gd name="T42" fmla="*/ 52 w 407"/>
                <a:gd name="T43" fmla="*/ 110 h 115"/>
                <a:gd name="T44" fmla="*/ 43 w 407"/>
                <a:gd name="T45" fmla="*/ 115 h 115"/>
                <a:gd name="T46" fmla="*/ 38 w 407"/>
                <a:gd name="T47" fmla="*/ 115 h 115"/>
                <a:gd name="T48" fmla="*/ 33 w 407"/>
                <a:gd name="T49" fmla="*/ 115 h 115"/>
                <a:gd name="T50" fmla="*/ 24 w 407"/>
                <a:gd name="T51" fmla="*/ 110 h 115"/>
                <a:gd name="T52" fmla="*/ 14 w 407"/>
                <a:gd name="T53" fmla="*/ 100 h 115"/>
                <a:gd name="T54" fmla="*/ 4 w 407"/>
                <a:gd name="T55" fmla="*/ 91 h 115"/>
                <a:gd name="T56" fmla="*/ 0 w 407"/>
                <a:gd name="T57" fmla="*/ 81 h 115"/>
                <a:gd name="T58" fmla="*/ 0 w 407"/>
                <a:gd name="T59" fmla="*/ 76 h 115"/>
                <a:gd name="T60" fmla="*/ 14 w 407"/>
                <a:gd name="T61" fmla="*/ 72 h 115"/>
                <a:gd name="T62" fmla="*/ 28 w 407"/>
                <a:gd name="T63" fmla="*/ 67 h 115"/>
                <a:gd name="T64" fmla="*/ 57 w 407"/>
                <a:gd name="T65" fmla="*/ 62 h 115"/>
                <a:gd name="T66" fmla="*/ 62 w 407"/>
                <a:gd name="T67" fmla="*/ 57 h 115"/>
                <a:gd name="T68" fmla="*/ 72 w 407"/>
                <a:gd name="T69" fmla="*/ 57 h 115"/>
                <a:gd name="T70" fmla="*/ 86 w 407"/>
                <a:gd name="T71" fmla="*/ 52 h 115"/>
                <a:gd name="T72" fmla="*/ 100 w 407"/>
                <a:gd name="T73" fmla="*/ 52 h 115"/>
                <a:gd name="T74" fmla="*/ 120 w 407"/>
                <a:gd name="T75" fmla="*/ 48 h 115"/>
                <a:gd name="T76" fmla="*/ 144 w 407"/>
                <a:gd name="T77" fmla="*/ 38 h 115"/>
                <a:gd name="T78" fmla="*/ 168 w 407"/>
                <a:gd name="T79" fmla="*/ 33 h 115"/>
                <a:gd name="T80" fmla="*/ 196 w 407"/>
                <a:gd name="T81" fmla="*/ 28 h 115"/>
                <a:gd name="T82" fmla="*/ 220 w 407"/>
                <a:gd name="T83" fmla="*/ 19 h 115"/>
                <a:gd name="T84" fmla="*/ 244 w 407"/>
                <a:gd name="T85" fmla="*/ 14 h 115"/>
                <a:gd name="T86" fmla="*/ 268 w 407"/>
                <a:gd name="T87" fmla="*/ 9 h 115"/>
                <a:gd name="T88" fmla="*/ 287 w 407"/>
                <a:gd name="T89" fmla="*/ 4 h 115"/>
                <a:gd name="T90" fmla="*/ 302 w 407"/>
                <a:gd name="T91" fmla="*/ 0 h 115"/>
                <a:gd name="T92" fmla="*/ 316 w 407"/>
                <a:gd name="T93" fmla="*/ 0 h 115"/>
                <a:gd name="T94" fmla="*/ 331 w 407"/>
                <a:gd name="T95" fmla="*/ 0 h 115"/>
                <a:gd name="T96" fmla="*/ 340 w 407"/>
                <a:gd name="T97" fmla="*/ 0 h 115"/>
                <a:gd name="T98" fmla="*/ 355 w 407"/>
                <a:gd name="T99" fmla="*/ 0 h 115"/>
                <a:gd name="T100" fmla="*/ 369 w 407"/>
                <a:gd name="T101" fmla="*/ 0 h 115"/>
                <a:gd name="T102" fmla="*/ 379 w 407"/>
                <a:gd name="T103" fmla="*/ 4 h 115"/>
                <a:gd name="T104" fmla="*/ 388 w 407"/>
                <a:gd name="T105" fmla="*/ 9 h 115"/>
                <a:gd name="T106" fmla="*/ 393 w 407"/>
                <a:gd name="T107" fmla="*/ 14 h 115"/>
                <a:gd name="T108" fmla="*/ 403 w 407"/>
                <a:gd name="T109" fmla="*/ 24 h 115"/>
                <a:gd name="T110" fmla="*/ 403 w 407"/>
                <a:gd name="T111" fmla="*/ 28 h 115"/>
                <a:gd name="T112" fmla="*/ 407 w 407"/>
                <a:gd name="T113" fmla="*/ 33 h 115"/>
                <a:gd name="T114" fmla="*/ 403 w 407"/>
                <a:gd name="T115" fmla="*/ 38 h 115"/>
                <a:gd name="T116" fmla="*/ 398 w 407"/>
                <a:gd name="T117" fmla="*/ 48 h 115"/>
                <a:gd name="T118" fmla="*/ 393 w 407"/>
                <a:gd name="T119" fmla="*/ 48 h 115"/>
                <a:gd name="T120" fmla="*/ 383 w 407"/>
                <a:gd name="T121" fmla="*/ 52 h 115"/>
                <a:gd name="T122" fmla="*/ 383 w 407"/>
                <a:gd name="T123" fmla="*/ 5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7" h="115">
                  <a:moveTo>
                    <a:pt x="383" y="52"/>
                  </a:moveTo>
                  <a:lnTo>
                    <a:pt x="369" y="57"/>
                  </a:lnTo>
                  <a:lnTo>
                    <a:pt x="359" y="57"/>
                  </a:lnTo>
                  <a:lnTo>
                    <a:pt x="355" y="57"/>
                  </a:lnTo>
                  <a:lnTo>
                    <a:pt x="355" y="62"/>
                  </a:lnTo>
                  <a:lnTo>
                    <a:pt x="350" y="62"/>
                  </a:lnTo>
                  <a:lnTo>
                    <a:pt x="345" y="62"/>
                  </a:lnTo>
                  <a:lnTo>
                    <a:pt x="335" y="62"/>
                  </a:lnTo>
                  <a:lnTo>
                    <a:pt x="326" y="62"/>
                  </a:lnTo>
                  <a:lnTo>
                    <a:pt x="316" y="67"/>
                  </a:lnTo>
                  <a:lnTo>
                    <a:pt x="302" y="67"/>
                  </a:lnTo>
                  <a:lnTo>
                    <a:pt x="287" y="67"/>
                  </a:lnTo>
                  <a:lnTo>
                    <a:pt x="273" y="72"/>
                  </a:lnTo>
                  <a:lnTo>
                    <a:pt x="239" y="76"/>
                  </a:lnTo>
                  <a:lnTo>
                    <a:pt x="201" y="81"/>
                  </a:lnTo>
                  <a:lnTo>
                    <a:pt x="163" y="91"/>
                  </a:lnTo>
                  <a:lnTo>
                    <a:pt x="124" y="100"/>
                  </a:lnTo>
                  <a:lnTo>
                    <a:pt x="105" y="100"/>
                  </a:lnTo>
                  <a:lnTo>
                    <a:pt x="91" y="105"/>
                  </a:lnTo>
                  <a:lnTo>
                    <a:pt x="76" y="105"/>
                  </a:lnTo>
                  <a:lnTo>
                    <a:pt x="62" y="110"/>
                  </a:lnTo>
                  <a:lnTo>
                    <a:pt x="52" y="110"/>
                  </a:lnTo>
                  <a:lnTo>
                    <a:pt x="43" y="115"/>
                  </a:lnTo>
                  <a:lnTo>
                    <a:pt x="38" y="115"/>
                  </a:lnTo>
                  <a:lnTo>
                    <a:pt x="33" y="115"/>
                  </a:lnTo>
                  <a:lnTo>
                    <a:pt x="24" y="110"/>
                  </a:lnTo>
                  <a:lnTo>
                    <a:pt x="14" y="100"/>
                  </a:lnTo>
                  <a:lnTo>
                    <a:pt x="4" y="91"/>
                  </a:lnTo>
                  <a:lnTo>
                    <a:pt x="0" y="81"/>
                  </a:lnTo>
                  <a:lnTo>
                    <a:pt x="0" y="76"/>
                  </a:lnTo>
                  <a:lnTo>
                    <a:pt x="14" y="72"/>
                  </a:lnTo>
                  <a:lnTo>
                    <a:pt x="28" y="67"/>
                  </a:lnTo>
                  <a:lnTo>
                    <a:pt x="57" y="62"/>
                  </a:lnTo>
                  <a:lnTo>
                    <a:pt x="62" y="57"/>
                  </a:lnTo>
                  <a:lnTo>
                    <a:pt x="72" y="57"/>
                  </a:lnTo>
                  <a:lnTo>
                    <a:pt x="86" y="52"/>
                  </a:lnTo>
                  <a:lnTo>
                    <a:pt x="100" y="52"/>
                  </a:lnTo>
                  <a:lnTo>
                    <a:pt x="120" y="48"/>
                  </a:lnTo>
                  <a:lnTo>
                    <a:pt x="144" y="38"/>
                  </a:lnTo>
                  <a:lnTo>
                    <a:pt x="168" y="33"/>
                  </a:lnTo>
                  <a:lnTo>
                    <a:pt x="196" y="28"/>
                  </a:lnTo>
                  <a:lnTo>
                    <a:pt x="220" y="19"/>
                  </a:lnTo>
                  <a:lnTo>
                    <a:pt x="244" y="14"/>
                  </a:lnTo>
                  <a:lnTo>
                    <a:pt x="268" y="9"/>
                  </a:lnTo>
                  <a:lnTo>
                    <a:pt x="287" y="4"/>
                  </a:lnTo>
                  <a:lnTo>
                    <a:pt x="302" y="0"/>
                  </a:lnTo>
                  <a:lnTo>
                    <a:pt x="316" y="0"/>
                  </a:lnTo>
                  <a:lnTo>
                    <a:pt x="331" y="0"/>
                  </a:lnTo>
                  <a:lnTo>
                    <a:pt x="340" y="0"/>
                  </a:lnTo>
                  <a:lnTo>
                    <a:pt x="355" y="0"/>
                  </a:lnTo>
                  <a:lnTo>
                    <a:pt x="369" y="0"/>
                  </a:lnTo>
                  <a:lnTo>
                    <a:pt x="379" y="4"/>
                  </a:lnTo>
                  <a:lnTo>
                    <a:pt x="388" y="9"/>
                  </a:lnTo>
                  <a:lnTo>
                    <a:pt x="393" y="14"/>
                  </a:lnTo>
                  <a:lnTo>
                    <a:pt x="403" y="24"/>
                  </a:lnTo>
                  <a:lnTo>
                    <a:pt x="403" y="28"/>
                  </a:lnTo>
                  <a:lnTo>
                    <a:pt x="407" y="33"/>
                  </a:lnTo>
                  <a:lnTo>
                    <a:pt x="403" y="38"/>
                  </a:lnTo>
                  <a:lnTo>
                    <a:pt x="398" y="48"/>
                  </a:lnTo>
                  <a:lnTo>
                    <a:pt x="393" y="48"/>
                  </a:lnTo>
                  <a:lnTo>
                    <a:pt x="383" y="52"/>
                  </a:lnTo>
                  <a:lnTo>
                    <a:pt x="383" y="52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6" name="Freeform 83">
              <a:extLst>
                <a:ext uri="{FF2B5EF4-FFF2-40B4-BE49-F238E27FC236}">
                  <a16:creationId xmlns:a16="http://schemas.microsoft.com/office/drawing/2014/main" id="{5CDC8F32-9B6A-42A7-8AC9-90AA3C9BE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0212" y="3926231"/>
              <a:ext cx="633649" cy="1057208"/>
            </a:xfrm>
            <a:custGeom>
              <a:avLst/>
              <a:gdLst>
                <a:gd name="T0" fmla="*/ 67 w 187"/>
                <a:gd name="T1" fmla="*/ 274 h 312"/>
                <a:gd name="T2" fmla="*/ 53 w 187"/>
                <a:gd name="T3" fmla="*/ 283 h 312"/>
                <a:gd name="T4" fmla="*/ 43 w 187"/>
                <a:gd name="T5" fmla="*/ 293 h 312"/>
                <a:gd name="T6" fmla="*/ 34 w 187"/>
                <a:gd name="T7" fmla="*/ 298 h 312"/>
                <a:gd name="T8" fmla="*/ 24 w 187"/>
                <a:gd name="T9" fmla="*/ 303 h 312"/>
                <a:gd name="T10" fmla="*/ 14 w 187"/>
                <a:gd name="T11" fmla="*/ 307 h 312"/>
                <a:gd name="T12" fmla="*/ 10 w 187"/>
                <a:gd name="T13" fmla="*/ 307 h 312"/>
                <a:gd name="T14" fmla="*/ 5 w 187"/>
                <a:gd name="T15" fmla="*/ 312 h 312"/>
                <a:gd name="T16" fmla="*/ 5 w 187"/>
                <a:gd name="T17" fmla="*/ 312 h 312"/>
                <a:gd name="T18" fmla="*/ 0 w 187"/>
                <a:gd name="T19" fmla="*/ 307 h 312"/>
                <a:gd name="T20" fmla="*/ 0 w 187"/>
                <a:gd name="T21" fmla="*/ 303 h 312"/>
                <a:gd name="T22" fmla="*/ 0 w 187"/>
                <a:gd name="T23" fmla="*/ 298 h 312"/>
                <a:gd name="T24" fmla="*/ 5 w 187"/>
                <a:gd name="T25" fmla="*/ 293 h 312"/>
                <a:gd name="T26" fmla="*/ 10 w 187"/>
                <a:gd name="T27" fmla="*/ 283 h 312"/>
                <a:gd name="T28" fmla="*/ 19 w 187"/>
                <a:gd name="T29" fmla="*/ 274 h 312"/>
                <a:gd name="T30" fmla="*/ 24 w 187"/>
                <a:gd name="T31" fmla="*/ 264 h 312"/>
                <a:gd name="T32" fmla="*/ 38 w 187"/>
                <a:gd name="T33" fmla="*/ 250 h 312"/>
                <a:gd name="T34" fmla="*/ 53 w 187"/>
                <a:gd name="T35" fmla="*/ 226 h 312"/>
                <a:gd name="T36" fmla="*/ 72 w 187"/>
                <a:gd name="T37" fmla="*/ 197 h 312"/>
                <a:gd name="T38" fmla="*/ 86 w 187"/>
                <a:gd name="T39" fmla="*/ 168 h 312"/>
                <a:gd name="T40" fmla="*/ 101 w 187"/>
                <a:gd name="T41" fmla="*/ 139 h 312"/>
                <a:gd name="T42" fmla="*/ 106 w 187"/>
                <a:gd name="T43" fmla="*/ 106 h 312"/>
                <a:gd name="T44" fmla="*/ 110 w 187"/>
                <a:gd name="T45" fmla="*/ 72 h 312"/>
                <a:gd name="T46" fmla="*/ 115 w 187"/>
                <a:gd name="T47" fmla="*/ 38 h 312"/>
                <a:gd name="T48" fmla="*/ 120 w 187"/>
                <a:gd name="T49" fmla="*/ 0 h 312"/>
                <a:gd name="T50" fmla="*/ 134 w 187"/>
                <a:gd name="T51" fmla="*/ 5 h 312"/>
                <a:gd name="T52" fmla="*/ 149 w 187"/>
                <a:gd name="T53" fmla="*/ 14 h 312"/>
                <a:gd name="T54" fmla="*/ 158 w 187"/>
                <a:gd name="T55" fmla="*/ 24 h 312"/>
                <a:gd name="T56" fmla="*/ 168 w 187"/>
                <a:gd name="T57" fmla="*/ 29 h 312"/>
                <a:gd name="T58" fmla="*/ 178 w 187"/>
                <a:gd name="T59" fmla="*/ 34 h 312"/>
                <a:gd name="T60" fmla="*/ 182 w 187"/>
                <a:gd name="T61" fmla="*/ 38 h 312"/>
                <a:gd name="T62" fmla="*/ 187 w 187"/>
                <a:gd name="T63" fmla="*/ 48 h 312"/>
                <a:gd name="T64" fmla="*/ 187 w 187"/>
                <a:gd name="T65" fmla="*/ 53 h 312"/>
                <a:gd name="T66" fmla="*/ 187 w 187"/>
                <a:gd name="T67" fmla="*/ 58 h 312"/>
                <a:gd name="T68" fmla="*/ 187 w 187"/>
                <a:gd name="T69" fmla="*/ 67 h 312"/>
                <a:gd name="T70" fmla="*/ 187 w 187"/>
                <a:gd name="T71" fmla="*/ 77 h 312"/>
                <a:gd name="T72" fmla="*/ 187 w 187"/>
                <a:gd name="T73" fmla="*/ 91 h 312"/>
                <a:gd name="T74" fmla="*/ 178 w 187"/>
                <a:gd name="T75" fmla="*/ 106 h 312"/>
                <a:gd name="T76" fmla="*/ 173 w 187"/>
                <a:gd name="T77" fmla="*/ 111 h 312"/>
                <a:gd name="T78" fmla="*/ 168 w 187"/>
                <a:gd name="T79" fmla="*/ 120 h 312"/>
                <a:gd name="T80" fmla="*/ 163 w 187"/>
                <a:gd name="T81" fmla="*/ 135 h 312"/>
                <a:gd name="T82" fmla="*/ 158 w 187"/>
                <a:gd name="T83" fmla="*/ 144 h 312"/>
                <a:gd name="T84" fmla="*/ 154 w 187"/>
                <a:gd name="T85" fmla="*/ 159 h 312"/>
                <a:gd name="T86" fmla="*/ 149 w 187"/>
                <a:gd name="T87" fmla="*/ 178 h 312"/>
                <a:gd name="T88" fmla="*/ 130 w 187"/>
                <a:gd name="T89" fmla="*/ 207 h 312"/>
                <a:gd name="T90" fmla="*/ 110 w 187"/>
                <a:gd name="T91" fmla="*/ 231 h 312"/>
                <a:gd name="T92" fmla="*/ 91 w 187"/>
                <a:gd name="T93" fmla="*/ 255 h 312"/>
                <a:gd name="T94" fmla="*/ 67 w 187"/>
                <a:gd name="T95" fmla="*/ 274 h 312"/>
                <a:gd name="T96" fmla="*/ 67 w 187"/>
                <a:gd name="T97" fmla="*/ 27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7" h="312">
                  <a:moveTo>
                    <a:pt x="67" y="274"/>
                  </a:moveTo>
                  <a:lnTo>
                    <a:pt x="53" y="283"/>
                  </a:lnTo>
                  <a:lnTo>
                    <a:pt x="43" y="293"/>
                  </a:lnTo>
                  <a:lnTo>
                    <a:pt x="34" y="298"/>
                  </a:lnTo>
                  <a:lnTo>
                    <a:pt x="24" y="303"/>
                  </a:lnTo>
                  <a:lnTo>
                    <a:pt x="14" y="307"/>
                  </a:lnTo>
                  <a:lnTo>
                    <a:pt x="10" y="307"/>
                  </a:lnTo>
                  <a:lnTo>
                    <a:pt x="5" y="312"/>
                  </a:lnTo>
                  <a:lnTo>
                    <a:pt x="5" y="312"/>
                  </a:lnTo>
                  <a:lnTo>
                    <a:pt x="0" y="307"/>
                  </a:lnTo>
                  <a:lnTo>
                    <a:pt x="0" y="303"/>
                  </a:lnTo>
                  <a:lnTo>
                    <a:pt x="0" y="298"/>
                  </a:lnTo>
                  <a:lnTo>
                    <a:pt x="5" y="293"/>
                  </a:lnTo>
                  <a:lnTo>
                    <a:pt x="10" y="283"/>
                  </a:lnTo>
                  <a:lnTo>
                    <a:pt x="19" y="274"/>
                  </a:lnTo>
                  <a:lnTo>
                    <a:pt x="24" y="264"/>
                  </a:lnTo>
                  <a:lnTo>
                    <a:pt x="38" y="250"/>
                  </a:lnTo>
                  <a:lnTo>
                    <a:pt x="53" y="226"/>
                  </a:lnTo>
                  <a:lnTo>
                    <a:pt x="72" y="197"/>
                  </a:lnTo>
                  <a:lnTo>
                    <a:pt x="86" y="168"/>
                  </a:lnTo>
                  <a:lnTo>
                    <a:pt x="101" y="139"/>
                  </a:lnTo>
                  <a:lnTo>
                    <a:pt x="106" y="106"/>
                  </a:lnTo>
                  <a:lnTo>
                    <a:pt x="110" y="72"/>
                  </a:lnTo>
                  <a:lnTo>
                    <a:pt x="115" y="38"/>
                  </a:lnTo>
                  <a:lnTo>
                    <a:pt x="120" y="0"/>
                  </a:lnTo>
                  <a:lnTo>
                    <a:pt x="134" y="5"/>
                  </a:lnTo>
                  <a:lnTo>
                    <a:pt x="149" y="14"/>
                  </a:lnTo>
                  <a:lnTo>
                    <a:pt x="158" y="24"/>
                  </a:lnTo>
                  <a:lnTo>
                    <a:pt x="168" y="29"/>
                  </a:lnTo>
                  <a:lnTo>
                    <a:pt x="178" y="34"/>
                  </a:lnTo>
                  <a:lnTo>
                    <a:pt x="182" y="38"/>
                  </a:lnTo>
                  <a:lnTo>
                    <a:pt x="187" y="48"/>
                  </a:lnTo>
                  <a:lnTo>
                    <a:pt x="187" y="53"/>
                  </a:lnTo>
                  <a:lnTo>
                    <a:pt x="187" y="58"/>
                  </a:lnTo>
                  <a:lnTo>
                    <a:pt x="187" y="67"/>
                  </a:lnTo>
                  <a:lnTo>
                    <a:pt x="187" y="77"/>
                  </a:lnTo>
                  <a:lnTo>
                    <a:pt x="187" y="91"/>
                  </a:lnTo>
                  <a:lnTo>
                    <a:pt x="178" y="106"/>
                  </a:lnTo>
                  <a:lnTo>
                    <a:pt x="173" y="111"/>
                  </a:lnTo>
                  <a:lnTo>
                    <a:pt x="168" y="120"/>
                  </a:lnTo>
                  <a:lnTo>
                    <a:pt x="163" y="135"/>
                  </a:lnTo>
                  <a:lnTo>
                    <a:pt x="158" y="144"/>
                  </a:lnTo>
                  <a:lnTo>
                    <a:pt x="154" y="159"/>
                  </a:lnTo>
                  <a:lnTo>
                    <a:pt x="149" y="178"/>
                  </a:lnTo>
                  <a:lnTo>
                    <a:pt x="130" y="207"/>
                  </a:lnTo>
                  <a:lnTo>
                    <a:pt x="110" y="231"/>
                  </a:lnTo>
                  <a:lnTo>
                    <a:pt x="91" y="255"/>
                  </a:lnTo>
                  <a:lnTo>
                    <a:pt x="67" y="274"/>
                  </a:lnTo>
                  <a:lnTo>
                    <a:pt x="67" y="274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33" name="Freeform 84">
              <a:extLst>
                <a:ext uri="{FF2B5EF4-FFF2-40B4-BE49-F238E27FC236}">
                  <a16:creationId xmlns:a16="http://schemas.microsoft.com/office/drawing/2014/main" id="{2B32E607-BF2D-40AE-B8B1-09E3604FDA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5185" y="3861848"/>
              <a:ext cx="847123" cy="1057208"/>
            </a:xfrm>
            <a:custGeom>
              <a:avLst/>
              <a:gdLst>
                <a:gd name="T0" fmla="*/ 206 w 250"/>
                <a:gd name="T1" fmla="*/ 302 h 312"/>
                <a:gd name="T2" fmla="*/ 178 w 250"/>
                <a:gd name="T3" fmla="*/ 307 h 312"/>
                <a:gd name="T4" fmla="*/ 139 w 250"/>
                <a:gd name="T5" fmla="*/ 312 h 312"/>
                <a:gd name="T6" fmla="*/ 96 w 250"/>
                <a:gd name="T7" fmla="*/ 312 h 312"/>
                <a:gd name="T8" fmla="*/ 53 w 250"/>
                <a:gd name="T9" fmla="*/ 298 h 312"/>
                <a:gd name="T10" fmla="*/ 34 w 250"/>
                <a:gd name="T11" fmla="*/ 274 h 312"/>
                <a:gd name="T12" fmla="*/ 24 w 250"/>
                <a:gd name="T13" fmla="*/ 259 h 312"/>
                <a:gd name="T14" fmla="*/ 19 w 250"/>
                <a:gd name="T15" fmla="*/ 235 h 312"/>
                <a:gd name="T16" fmla="*/ 15 w 250"/>
                <a:gd name="T17" fmla="*/ 206 h 312"/>
                <a:gd name="T18" fmla="*/ 15 w 250"/>
                <a:gd name="T19" fmla="*/ 173 h 312"/>
                <a:gd name="T20" fmla="*/ 15 w 250"/>
                <a:gd name="T21" fmla="*/ 115 h 312"/>
                <a:gd name="T22" fmla="*/ 10 w 250"/>
                <a:gd name="T23" fmla="*/ 38 h 312"/>
                <a:gd name="T24" fmla="*/ 15 w 250"/>
                <a:gd name="T25" fmla="*/ 5 h 312"/>
                <a:gd name="T26" fmla="*/ 34 w 250"/>
                <a:gd name="T27" fmla="*/ 9 h 312"/>
                <a:gd name="T28" fmla="*/ 53 w 250"/>
                <a:gd name="T29" fmla="*/ 19 h 312"/>
                <a:gd name="T30" fmla="*/ 62 w 250"/>
                <a:gd name="T31" fmla="*/ 29 h 312"/>
                <a:gd name="T32" fmla="*/ 67 w 250"/>
                <a:gd name="T33" fmla="*/ 43 h 312"/>
                <a:gd name="T34" fmla="*/ 72 w 250"/>
                <a:gd name="T35" fmla="*/ 53 h 312"/>
                <a:gd name="T36" fmla="*/ 77 w 250"/>
                <a:gd name="T37" fmla="*/ 62 h 312"/>
                <a:gd name="T38" fmla="*/ 72 w 250"/>
                <a:gd name="T39" fmla="*/ 72 h 312"/>
                <a:gd name="T40" fmla="*/ 72 w 250"/>
                <a:gd name="T41" fmla="*/ 86 h 312"/>
                <a:gd name="T42" fmla="*/ 72 w 250"/>
                <a:gd name="T43" fmla="*/ 110 h 312"/>
                <a:gd name="T44" fmla="*/ 72 w 250"/>
                <a:gd name="T45" fmla="*/ 139 h 312"/>
                <a:gd name="T46" fmla="*/ 67 w 250"/>
                <a:gd name="T47" fmla="*/ 163 h 312"/>
                <a:gd name="T48" fmla="*/ 67 w 250"/>
                <a:gd name="T49" fmla="*/ 182 h 312"/>
                <a:gd name="T50" fmla="*/ 67 w 250"/>
                <a:gd name="T51" fmla="*/ 192 h 312"/>
                <a:gd name="T52" fmla="*/ 67 w 250"/>
                <a:gd name="T53" fmla="*/ 206 h 312"/>
                <a:gd name="T54" fmla="*/ 72 w 250"/>
                <a:gd name="T55" fmla="*/ 226 h 312"/>
                <a:gd name="T56" fmla="*/ 86 w 250"/>
                <a:gd name="T57" fmla="*/ 245 h 312"/>
                <a:gd name="T58" fmla="*/ 106 w 250"/>
                <a:gd name="T59" fmla="*/ 254 h 312"/>
                <a:gd name="T60" fmla="*/ 130 w 250"/>
                <a:gd name="T61" fmla="*/ 254 h 312"/>
                <a:gd name="T62" fmla="*/ 154 w 250"/>
                <a:gd name="T63" fmla="*/ 250 h 312"/>
                <a:gd name="T64" fmla="*/ 168 w 250"/>
                <a:gd name="T65" fmla="*/ 245 h 312"/>
                <a:gd name="T66" fmla="*/ 173 w 250"/>
                <a:gd name="T67" fmla="*/ 235 h 312"/>
                <a:gd name="T68" fmla="*/ 178 w 250"/>
                <a:gd name="T69" fmla="*/ 226 h 312"/>
                <a:gd name="T70" fmla="*/ 182 w 250"/>
                <a:gd name="T71" fmla="*/ 206 h 312"/>
                <a:gd name="T72" fmla="*/ 192 w 250"/>
                <a:gd name="T73" fmla="*/ 173 h 312"/>
                <a:gd name="T74" fmla="*/ 202 w 250"/>
                <a:gd name="T75" fmla="*/ 149 h 312"/>
                <a:gd name="T76" fmla="*/ 211 w 250"/>
                <a:gd name="T77" fmla="*/ 144 h 312"/>
                <a:gd name="T78" fmla="*/ 216 w 250"/>
                <a:gd name="T79" fmla="*/ 149 h 312"/>
                <a:gd name="T80" fmla="*/ 221 w 250"/>
                <a:gd name="T81" fmla="*/ 158 h 312"/>
                <a:gd name="T82" fmla="*/ 226 w 250"/>
                <a:gd name="T83" fmla="*/ 178 h 312"/>
                <a:gd name="T84" fmla="*/ 230 w 250"/>
                <a:gd name="T85" fmla="*/ 206 h 312"/>
                <a:gd name="T86" fmla="*/ 240 w 250"/>
                <a:gd name="T87" fmla="*/ 240 h 312"/>
                <a:gd name="T88" fmla="*/ 250 w 250"/>
                <a:gd name="T89" fmla="*/ 264 h 312"/>
                <a:gd name="T90" fmla="*/ 245 w 250"/>
                <a:gd name="T91" fmla="*/ 283 h 312"/>
                <a:gd name="T92" fmla="*/ 235 w 250"/>
                <a:gd name="T93" fmla="*/ 29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0" h="312">
                  <a:moveTo>
                    <a:pt x="235" y="293"/>
                  </a:moveTo>
                  <a:lnTo>
                    <a:pt x="206" y="302"/>
                  </a:lnTo>
                  <a:lnTo>
                    <a:pt x="192" y="302"/>
                  </a:lnTo>
                  <a:lnTo>
                    <a:pt x="178" y="307"/>
                  </a:lnTo>
                  <a:lnTo>
                    <a:pt x="158" y="312"/>
                  </a:lnTo>
                  <a:lnTo>
                    <a:pt x="139" y="312"/>
                  </a:lnTo>
                  <a:lnTo>
                    <a:pt x="120" y="312"/>
                  </a:lnTo>
                  <a:lnTo>
                    <a:pt x="96" y="312"/>
                  </a:lnTo>
                  <a:lnTo>
                    <a:pt x="72" y="307"/>
                  </a:lnTo>
                  <a:lnTo>
                    <a:pt x="53" y="298"/>
                  </a:lnTo>
                  <a:lnTo>
                    <a:pt x="38" y="283"/>
                  </a:lnTo>
                  <a:lnTo>
                    <a:pt x="34" y="274"/>
                  </a:lnTo>
                  <a:lnTo>
                    <a:pt x="29" y="269"/>
                  </a:lnTo>
                  <a:lnTo>
                    <a:pt x="24" y="259"/>
                  </a:lnTo>
                  <a:lnTo>
                    <a:pt x="24" y="245"/>
                  </a:lnTo>
                  <a:lnTo>
                    <a:pt x="19" y="235"/>
                  </a:lnTo>
                  <a:lnTo>
                    <a:pt x="19" y="221"/>
                  </a:lnTo>
                  <a:lnTo>
                    <a:pt x="15" y="206"/>
                  </a:lnTo>
                  <a:lnTo>
                    <a:pt x="15" y="187"/>
                  </a:lnTo>
                  <a:lnTo>
                    <a:pt x="15" y="173"/>
                  </a:lnTo>
                  <a:lnTo>
                    <a:pt x="15" y="154"/>
                  </a:lnTo>
                  <a:lnTo>
                    <a:pt x="15" y="115"/>
                  </a:lnTo>
                  <a:lnTo>
                    <a:pt x="15" y="77"/>
                  </a:lnTo>
                  <a:lnTo>
                    <a:pt x="10" y="38"/>
                  </a:lnTo>
                  <a:lnTo>
                    <a:pt x="0" y="0"/>
                  </a:lnTo>
                  <a:lnTo>
                    <a:pt x="15" y="5"/>
                  </a:lnTo>
                  <a:lnTo>
                    <a:pt x="24" y="9"/>
                  </a:lnTo>
                  <a:lnTo>
                    <a:pt x="34" y="9"/>
                  </a:lnTo>
                  <a:lnTo>
                    <a:pt x="43" y="14"/>
                  </a:lnTo>
                  <a:lnTo>
                    <a:pt x="53" y="19"/>
                  </a:lnTo>
                  <a:lnTo>
                    <a:pt x="58" y="24"/>
                  </a:lnTo>
                  <a:lnTo>
                    <a:pt x="62" y="29"/>
                  </a:lnTo>
                  <a:lnTo>
                    <a:pt x="67" y="33"/>
                  </a:lnTo>
                  <a:lnTo>
                    <a:pt x="67" y="43"/>
                  </a:lnTo>
                  <a:lnTo>
                    <a:pt x="72" y="48"/>
                  </a:lnTo>
                  <a:lnTo>
                    <a:pt x="72" y="53"/>
                  </a:lnTo>
                  <a:lnTo>
                    <a:pt x="77" y="57"/>
                  </a:lnTo>
                  <a:lnTo>
                    <a:pt x="77" y="62"/>
                  </a:lnTo>
                  <a:lnTo>
                    <a:pt x="77" y="67"/>
                  </a:lnTo>
                  <a:lnTo>
                    <a:pt x="72" y="72"/>
                  </a:lnTo>
                  <a:lnTo>
                    <a:pt x="72" y="81"/>
                  </a:lnTo>
                  <a:lnTo>
                    <a:pt x="72" y="86"/>
                  </a:lnTo>
                  <a:lnTo>
                    <a:pt x="72" y="101"/>
                  </a:lnTo>
                  <a:lnTo>
                    <a:pt x="72" y="110"/>
                  </a:lnTo>
                  <a:lnTo>
                    <a:pt x="72" y="125"/>
                  </a:lnTo>
                  <a:lnTo>
                    <a:pt x="72" y="139"/>
                  </a:lnTo>
                  <a:lnTo>
                    <a:pt x="67" y="149"/>
                  </a:lnTo>
                  <a:lnTo>
                    <a:pt x="67" y="163"/>
                  </a:lnTo>
                  <a:lnTo>
                    <a:pt x="67" y="173"/>
                  </a:lnTo>
                  <a:lnTo>
                    <a:pt x="67" y="182"/>
                  </a:lnTo>
                  <a:lnTo>
                    <a:pt x="67" y="187"/>
                  </a:lnTo>
                  <a:lnTo>
                    <a:pt x="67" y="192"/>
                  </a:lnTo>
                  <a:lnTo>
                    <a:pt x="67" y="197"/>
                  </a:lnTo>
                  <a:lnTo>
                    <a:pt x="67" y="206"/>
                  </a:lnTo>
                  <a:lnTo>
                    <a:pt x="67" y="216"/>
                  </a:lnTo>
                  <a:lnTo>
                    <a:pt x="72" y="226"/>
                  </a:lnTo>
                  <a:lnTo>
                    <a:pt x="82" y="235"/>
                  </a:lnTo>
                  <a:lnTo>
                    <a:pt x="86" y="245"/>
                  </a:lnTo>
                  <a:lnTo>
                    <a:pt x="91" y="250"/>
                  </a:lnTo>
                  <a:lnTo>
                    <a:pt x="106" y="254"/>
                  </a:lnTo>
                  <a:lnTo>
                    <a:pt x="120" y="259"/>
                  </a:lnTo>
                  <a:lnTo>
                    <a:pt x="130" y="254"/>
                  </a:lnTo>
                  <a:lnTo>
                    <a:pt x="144" y="254"/>
                  </a:lnTo>
                  <a:lnTo>
                    <a:pt x="154" y="250"/>
                  </a:lnTo>
                  <a:lnTo>
                    <a:pt x="163" y="245"/>
                  </a:lnTo>
                  <a:lnTo>
                    <a:pt x="168" y="245"/>
                  </a:lnTo>
                  <a:lnTo>
                    <a:pt x="168" y="240"/>
                  </a:lnTo>
                  <a:lnTo>
                    <a:pt x="173" y="235"/>
                  </a:lnTo>
                  <a:lnTo>
                    <a:pt x="178" y="230"/>
                  </a:lnTo>
                  <a:lnTo>
                    <a:pt x="178" y="226"/>
                  </a:lnTo>
                  <a:lnTo>
                    <a:pt x="182" y="216"/>
                  </a:lnTo>
                  <a:lnTo>
                    <a:pt x="182" y="206"/>
                  </a:lnTo>
                  <a:lnTo>
                    <a:pt x="187" y="197"/>
                  </a:lnTo>
                  <a:lnTo>
                    <a:pt x="192" y="173"/>
                  </a:lnTo>
                  <a:lnTo>
                    <a:pt x="192" y="158"/>
                  </a:lnTo>
                  <a:lnTo>
                    <a:pt x="202" y="149"/>
                  </a:lnTo>
                  <a:lnTo>
                    <a:pt x="206" y="144"/>
                  </a:lnTo>
                  <a:lnTo>
                    <a:pt x="211" y="144"/>
                  </a:lnTo>
                  <a:lnTo>
                    <a:pt x="211" y="144"/>
                  </a:lnTo>
                  <a:lnTo>
                    <a:pt x="216" y="149"/>
                  </a:lnTo>
                  <a:lnTo>
                    <a:pt x="221" y="154"/>
                  </a:lnTo>
                  <a:lnTo>
                    <a:pt x="221" y="158"/>
                  </a:lnTo>
                  <a:lnTo>
                    <a:pt x="221" y="168"/>
                  </a:lnTo>
                  <a:lnTo>
                    <a:pt x="226" y="178"/>
                  </a:lnTo>
                  <a:lnTo>
                    <a:pt x="226" y="187"/>
                  </a:lnTo>
                  <a:lnTo>
                    <a:pt x="230" y="206"/>
                  </a:lnTo>
                  <a:lnTo>
                    <a:pt x="235" y="226"/>
                  </a:lnTo>
                  <a:lnTo>
                    <a:pt x="240" y="240"/>
                  </a:lnTo>
                  <a:lnTo>
                    <a:pt x="250" y="254"/>
                  </a:lnTo>
                  <a:lnTo>
                    <a:pt x="250" y="264"/>
                  </a:lnTo>
                  <a:lnTo>
                    <a:pt x="250" y="274"/>
                  </a:lnTo>
                  <a:lnTo>
                    <a:pt x="245" y="283"/>
                  </a:lnTo>
                  <a:lnTo>
                    <a:pt x="240" y="288"/>
                  </a:lnTo>
                  <a:lnTo>
                    <a:pt x="235" y="293"/>
                  </a:lnTo>
                  <a:lnTo>
                    <a:pt x="235" y="293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</p:grpSp>
      <p:sp>
        <p:nvSpPr>
          <p:cNvPr id="24" name="矩形 23">
            <a:hlinkClick r:id="rId2" action="ppaction://hlinksldjump"/>
            <a:extLst>
              <a:ext uri="{FF2B5EF4-FFF2-40B4-BE49-F238E27FC236}">
                <a16:creationId xmlns:a16="http://schemas.microsoft.com/office/drawing/2014/main" id="{03E6937A-9F3A-4D28-B0CB-FDF12213D143}"/>
              </a:ext>
            </a:extLst>
          </p:cNvPr>
          <p:cNvSpPr/>
          <p:nvPr/>
        </p:nvSpPr>
        <p:spPr bwMode="auto">
          <a:xfrm>
            <a:off x="3949680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寸</a:t>
            </a:r>
          </a:p>
        </p:txBody>
      </p:sp>
      <p:sp>
        <p:nvSpPr>
          <p:cNvPr id="25" name="矩形 24">
            <a:hlinkClick r:id="rId3" action="ppaction://hlinksldjump"/>
            <a:extLst>
              <a:ext uri="{FF2B5EF4-FFF2-40B4-BE49-F238E27FC236}">
                <a16:creationId xmlns:a16="http://schemas.microsoft.com/office/drawing/2014/main" id="{C7869157-3775-4C77-A687-55C13C7E95DC}"/>
              </a:ext>
            </a:extLst>
          </p:cNvPr>
          <p:cNvSpPr/>
          <p:nvPr/>
        </p:nvSpPr>
        <p:spPr bwMode="auto">
          <a:xfrm>
            <a:off x="5101148" y="5013176"/>
            <a:ext cx="864096" cy="864096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元</a:t>
            </a:r>
          </a:p>
        </p:txBody>
      </p:sp>
      <p:sp>
        <p:nvSpPr>
          <p:cNvPr id="27" name="矩形 26">
            <a:hlinkClick r:id="rId4" action="ppaction://hlinksldjump"/>
            <a:extLst>
              <a:ext uri="{FF2B5EF4-FFF2-40B4-BE49-F238E27FC236}">
                <a16:creationId xmlns:a16="http://schemas.microsoft.com/office/drawing/2014/main" id="{001D5B9F-1CAA-4426-9AFC-54A1EE476EE0}"/>
              </a:ext>
            </a:extLst>
          </p:cNvPr>
          <p:cNvSpPr/>
          <p:nvPr/>
        </p:nvSpPr>
        <p:spPr bwMode="auto">
          <a:xfrm>
            <a:off x="8559512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文</a:t>
            </a:r>
          </a:p>
        </p:txBody>
      </p:sp>
      <p:sp>
        <p:nvSpPr>
          <p:cNvPr id="29" name="矩形 28">
            <a:hlinkClick r:id="rId5" action="ppaction://hlinksldjump"/>
            <a:extLst>
              <a:ext uri="{FF2B5EF4-FFF2-40B4-BE49-F238E27FC236}">
                <a16:creationId xmlns:a16="http://schemas.microsoft.com/office/drawing/2014/main" id="{FA677298-EE7A-4D7B-9DBD-102E6C2625B6}"/>
              </a:ext>
            </a:extLst>
          </p:cNvPr>
          <p:cNvSpPr/>
          <p:nvPr/>
        </p:nvSpPr>
        <p:spPr bwMode="auto">
          <a:xfrm>
            <a:off x="2797552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力</a:t>
            </a:r>
          </a:p>
        </p:txBody>
      </p:sp>
      <p:sp>
        <p:nvSpPr>
          <p:cNvPr id="30" name="矩形 29">
            <a:hlinkClick r:id="rId6" action="ppaction://hlinksldjump"/>
            <a:extLst>
              <a:ext uri="{FF2B5EF4-FFF2-40B4-BE49-F238E27FC236}">
                <a16:creationId xmlns:a16="http://schemas.microsoft.com/office/drawing/2014/main" id="{58552287-0A05-4D2E-BC17-62DB4CCAB323}"/>
              </a:ext>
            </a:extLst>
          </p:cNvPr>
          <p:cNvSpPr/>
          <p:nvPr/>
        </p:nvSpPr>
        <p:spPr bwMode="auto">
          <a:xfrm>
            <a:off x="6251296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斤</a:t>
            </a:r>
          </a:p>
        </p:txBody>
      </p:sp>
      <p:sp>
        <p:nvSpPr>
          <p:cNvPr id="32" name="矩形 31">
            <a:hlinkClick r:id="rId7" action="ppaction://hlinksldjump"/>
            <a:extLst>
              <a:ext uri="{FF2B5EF4-FFF2-40B4-BE49-F238E27FC236}">
                <a16:creationId xmlns:a16="http://schemas.microsoft.com/office/drawing/2014/main" id="{897A19B2-4CCF-408B-97B2-DC265A9CB5C3}"/>
              </a:ext>
            </a:extLst>
          </p:cNvPr>
          <p:cNvSpPr/>
          <p:nvPr/>
        </p:nvSpPr>
        <p:spPr bwMode="auto">
          <a:xfrm>
            <a:off x="7406064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井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2255569-482A-46FF-B030-06D596E1A581}"/>
              </a:ext>
            </a:extLst>
          </p:cNvPr>
          <p:cNvSpPr txBox="1"/>
          <p:nvPr/>
        </p:nvSpPr>
        <p:spPr>
          <a:xfrm>
            <a:off x="504672" y="980728"/>
            <a:ext cx="8486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把“辶”和下边的字组合起来组成新字。</a:t>
            </a:r>
          </a:p>
        </p:txBody>
      </p:sp>
    </p:spTree>
    <p:extLst>
      <p:ext uri="{BB962C8B-B14F-4D97-AF65-F5344CB8AC3E}">
        <p14:creationId xmlns:p14="http://schemas.microsoft.com/office/powerpoint/2010/main" val="56488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ACCBE1D1-6177-4088-8115-78A61A74433C}"/>
              </a:ext>
            </a:extLst>
          </p:cNvPr>
          <p:cNvGrpSpPr/>
          <p:nvPr/>
        </p:nvGrpSpPr>
        <p:grpSpPr>
          <a:xfrm>
            <a:off x="5012975" y="2593663"/>
            <a:ext cx="2166051" cy="1730701"/>
            <a:chOff x="3060041" y="1698299"/>
            <a:chExt cx="2748065" cy="2195737"/>
          </a:xfrm>
          <a:solidFill>
            <a:srgbClr val="00B050"/>
          </a:solidFill>
        </p:grpSpPr>
        <p:sp>
          <p:nvSpPr>
            <p:cNvPr id="19" name="Freeform 94">
              <a:extLst>
                <a:ext uri="{FF2B5EF4-FFF2-40B4-BE49-F238E27FC236}">
                  <a16:creationId xmlns:a16="http://schemas.microsoft.com/office/drawing/2014/main" id="{78FB56A5-C559-48A2-99C2-5CCA2BE4F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041" y="2348885"/>
              <a:ext cx="748857" cy="1074152"/>
            </a:xfrm>
            <a:custGeom>
              <a:avLst/>
              <a:gdLst>
                <a:gd name="T0" fmla="*/ 221 w 221"/>
                <a:gd name="T1" fmla="*/ 58 h 317"/>
                <a:gd name="T2" fmla="*/ 216 w 221"/>
                <a:gd name="T3" fmla="*/ 67 h 317"/>
                <a:gd name="T4" fmla="*/ 206 w 221"/>
                <a:gd name="T5" fmla="*/ 77 h 317"/>
                <a:gd name="T6" fmla="*/ 192 w 221"/>
                <a:gd name="T7" fmla="*/ 101 h 317"/>
                <a:gd name="T8" fmla="*/ 178 w 221"/>
                <a:gd name="T9" fmla="*/ 130 h 317"/>
                <a:gd name="T10" fmla="*/ 173 w 221"/>
                <a:gd name="T11" fmla="*/ 154 h 317"/>
                <a:gd name="T12" fmla="*/ 173 w 221"/>
                <a:gd name="T13" fmla="*/ 158 h 317"/>
                <a:gd name="T14" fmla="*/ 178 w 221"/>
                <a:gd name="T15" fmla="*/ 168 h 317"/>
                <a:gd name="T16" fmla="*/ 178 w 221"/>
                <a:gd name="T17" fmla="*/ 182 h 317"/>
                <a:gd name="T18" fmla="*/ 182 w 221"/>
                <a:gd name="T19" fmla="*/ 202 h 317"/>
                <a:gd name="T20" fmla="*/ 187 w 221"/>
                <a:gd name="T21" fmla="*/ 240 h 317"/>
                <a:gd name="T22" fmla="*/ 192 w 221"/>
                <a:gd name="T23" fmla="*/ 293 h 317"/>
                <a:gd name="T24" fmla="*/ 173 w 221"/>
                <a:gd name="T25" fmla="*/ 317 h 317"/>
                <a:gd name="T26" fmla="*/ 149 w 221"/>
                <a:gd name="T27" fmla="*/ 288 h 317"/>
                <a:gd name="T28" fmla="*/ 144 w 221"/>
                <a:gd name="T29" fmla="*/ 235 h 317"/>
                <a:gd name="T30" fmla="*/ 134 w 221"/>
                <a:gd name="T31" fmla="*/ 197 h 317"/>
                <a:gd name="T32" fmla="*/ 130 w 221"/>
                <a:gd name="T33" fmla="*/ 173 h 317"/>
                <a:gd name="T34" fmla="*/ 120 w 221"/>
                <a:gd name="T35" fmla="*/ 154 h 317"/>
                <a:gd name="T36" fmla="*/ 120 w 221"/>
                <a:gd name="T37" fmla="*/ 134 h 317"/>
                <a:gd name="T38" fmla="*/ 125 w 221"/>
                <a:gd name="T39" fmla="*/ 115 h 317"/>
                <a:gd name="T40" fmla="*/ 130 w 221"/>
                <a:gd name="T41" fmla="*/ 96 h 317"/>
                <a:gd name="T42" fmla="*/ 134 w 221"/>
                <a:gd name="T43" fmla="*/ 72 h 317"/>
                <a:gd name="T44" fmla="*/ 139 w 221"/>
                <a:gd name="T45" fmla="*/ 62 h 317"/>
                <a:gd name="T46" fmla="*/ 125 w 221"/>
                <a:gd name="T47" fmla="*/ 67 h 317"/>
                <a:gd name="T48" fmla="*/ 101 w 221"/>
                <a:gd name="T49" fmla="*/ 72 h 317"/>
                <a:gd name="T50" fmla="*/ 77 w 221"/>
                <a:gd name="T51" fmla="*/ 82 h 317"/>
                <a:gd name="T52" fmla="*/ 53 w 221"/>
                <a:gd name="T53" fmla="*/ 91 h 317"/>
                <a:gd name="T54" fmla="*/ 38 w 221"/>
                <a:gd name="T55" fmla="*/ 91 h 317"/>
                <a:gd name="T56" fmla="*/ 24 w 221"/>
                <a:gd name="T57" fmla="*/ 86 h 317"/>
                <a:gd name="T58" fmla="*/ 10 w 221"/>
                <a:gd name="T59" fmla="*/ 72 h 317"/>
                <a:gd name="T60" fmla="*/ 0 w 221"/>
                <a:gd name="T61" fmla="*/ 67 h 317"/>
                <a:gd name="T62" fmla="*/ 0 w 221"/>
                <a:gd name="T63" fmla="*/ 58 h 317"/>
                <a:gd name="T64" fmla="*/ 5 w 221"/>
                <a:gd name="T65" fmla="*/ 53 h 317"/>
                <a:gd name="T66" fmla="*/ 24 w 221"/>
                <a:gd name="T67" fmla="*/ 43 h 317"/>
                <a:gd name="T68" fmla="*/ 53 w 221"/>
                <a:gd name="T69" fmla="*/ 38 h 317"/>
                <a:gd name="T70" fmla="*/ 82 w 221"/>
                <a:gd name="T71" fmla="*/ 33 h 317"/>
                <a:gd name="T72" fmla="*/ 101 w 221"/>
                <a:gd name="T73" fmla="*/ 24 h 317"/>
                <a:gd name="T74" fmla="*/ 120 w 221"/>
                <a:gd name="T75" fmla="*/ 14 h 317"/>
                <a:gd name="T76" fmla="*/ 125 w 221"/>
                <a:gd name="T77" fmla="*/ 5 h 317"/>
                <a:gd name="T78" fmla="*/ 139 w 221"/>
                <a:gd name="T79" fmla="*/ 0 h 317"/>
                <a:gd name="T80" fmla="*/ 158 w 221"/>
                <a:gd name="T81" fmla="*/ 5 h 317"/>
                <a:gd name="T82" fmla="*/ 182 w 221"/>
                <a:gd name="T83" fmla="*/ 14 h 317"/>
                <a:gd name="T84" fmla="*/ 206 w 221"/>
                <a:gd name="T85" fmla="*/ 29 h 317"/>
                <a:gd name="T86" fmla="*/ 221 w 221"/>
                <a:gd name="T87" fmla="*/ 43 h 317"/>
                <a:gd name="T88" fmla="*/ 221 w 221"/>
                <a:gd name="T89" fmla="*/ 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1" h="317">
                  <a:moveTo>
                    <a:pt x="221" y="53"/>
                  </a:moveTo>
                  <a:lnTo>
                    <a:pt x="221" y="58"/>
                  </a:lnTo>
                  <a:lnTo>
                    <a:pt x="221" y="67"/>
                  </a:lnTo>
                  <a:lnTo>
                    <a:pt x="216" y="67"/>
                  </a:lnTo>
                  <a:lnTo>
                    <a:pt x="211" y="72"/>
                  </a:lnTo>
                  <a:lnTo>
                    <a:pt x="206" y="77"/>
                  </a:lnTo>
                  <a:lnTo>
                    <a:pt x="197" y="86"/>
                  </a:lnTo>
                  <a:lnTo>
                    <a:pt x="192" y="101"/>
                  </a:lnTo>
                  <a:lnTo>
                    <a:pt x="182" y="115"/>
                  </a:lnTo>
                  <a:lnTo>
                    <a:pt x="178" y="130"/>
                  </a:lnTo>
                  <a:lnTo>
                    <a:pt x="173" y="144"/>
                  </a:lnTo>
                  <a:lnTo>
                    <a:pt x="173" y="154"/>
                  </a:lnTo>
                  <a:lnTo>
                    <a:pt x="173" y="158"/>
                  </a:lnTo>
                  <a:lnTo>
                    <a:pt x="173" y="158"/>
                  </a:lnTo>
                  <a:lnTo>
                    <a:pt x="173" y="163"/>
                  </a:lnTo>
                  <a:lnTo>
                    <a:pt x="178" y="168"/>
                  </a:lnTo>
                  <a:lnTo>
                    <a:pt x="178" y="173"/>
                  </a:lnTo>
                  <a:lnTo>
                    <a:pt x="178" y="182"/>
                  </a:lnTo>
                  <a:lnTo>
                    <a:pt x="182" y="192"/>
                  </a:lnTo>
                  <a:lnTo>
                    <a:pt x="182" y="202"/>
                  </a:lnTo>
                  <a:lnTo>
                    <a:pt x="187" y="216"/>
                  </a:lnTo>
                  <a:lnTo>
                    <a:pt x="187" y="240"/>
                  </a:lnTo>
                  <a:lnTo>
                    <a:pt x="192" y="264"/>
                  </a:lnTo>
                  <a:lnTo>
                    <a:pt x="192" y="293"/>
                  </a:lnTo>
                  <a:lnTo>
                    <a:pt x="197" y="317"/>
                  </a:lnTo>
                  <a:lnTo>
                    <a:pt x="173" y="317"/>
                  </a:lnTo>
                  <a:lnTo>
                    <a:pt x="149" y="317"/>
                  </a:lnTo>
                  <a:lnTo>
                    <a:pt x="149" y="288"/>
                  </a:lnTo>
                  <a:lnTo>
                    <a:pt x="149" y="264"/>
                  </a:lnTo>
                  <a:lnTo>
                    <a:pt x="144" y="235"/>
                  </a:lnTo>
                  <a:lnTo>
                    <a:pt x="139" y="211"/>
                  </a:lnTo>
                  <a:lnTo>
                    <a:pt x="134" y="197"/>
                  </a:lnTo>
                  <a:lnTo>
                    <a:pt x="130" y="187"/>
                  </a:lnTo>
                  <a:lnTo>
                    <a:pt x="130" y="173"/>
                  </a:lnTo>
                  <a:lnTo>
                    <a:pt x="125" y="168"/>
                  </a:lnTo>
                  <a:lnTo>
                    <a:pt x="120" y="154"/>
                  </a:lnTo>
                  <a:lnTo>
                    <a:pt x="120" y="144"/>
                  </a:lnTo>
                  <a:lnTo>
                    <a:pt x="120" y="134"/>
                  </a:lnTo>
                  <a:lnTo>
                    <a:pt x="120" y="125"/>
                  </a:lnTo>
                  <a:lnTo>
                    <a:pt x="125" y="115"/>
                  </a:lnTo>
                  <a:lnTo>
                    <a:pt x="130" y="106"/>
                  </a:lnTo>
                  <a:lnTo>
                    <a:pt x="130" y="96"/>
                  </a:lnTo>
                  <a:lnTo>
                    <a:pt x="130" y="82"/>
                  </a:lnTo>
                  <a:lnTo>
                    <a:pt x="134" y="72"/>
                  </a:lnTo>
                  <a:lnTo>
                    <a:pt x="134" y="67"/>
                  </a:lnTo>
                  <a:lnTo>
                    <a:pt x="139" y="62"/>
                  </a:lnTo>
                  <a:lnTo>
                    <a:pt x="130" y="62"/>
                  </a:lnTo>
                  <a:lnTo>
                    <a:pt x="125" y="67"/>
                  </a:lnTo>
                  <a:lnTo>
                    <a:pt x="110" y="67"/>
                  </a:lnTo>
                  <a:lnTo>
                    <a:pt x="101" y="72"/>
                  </a:lnTo>
                  <a:lnTo>
                    <a:pt x="96" y="77"/>
                  </a:lnTo>
                  <a:lnTo>
                    <a:pt x="77" y="82"/>
                  </a:lnTo>
                  <a:lnTo>
                    <a:pt x="62" y="91"/>
                  </a:lnTo>
                  <a:lnTo>
                    <a:pt x="53" y="91"/>
                  </a:lnTo>
                  <a:lnTo>
                    <a:pt x="43" y="96"/>
                  </a:lnTo>
                  <a:lnTo>
                    <a:pt x="38" y="91"/>
                  </a:lnTo>
                  <a:lnTo>
                    <a:pt x="34" y="91"/>
                  </a:lnTo>
                  <a:lnTo>
                    <a:pt x="24" y="86"/>
                  </a:lnTo>
                  <a:lnTo>
                    <a:pt x="19" y="82"/>
                  </a:lnTo>
                  <a:lnTo>
                    <a:pt x="10" y="72"/>
                  </a:lnTo>
                  <a:lnTo>
                    <a:pt x="5" y="72"/>
                  </a:lnTo>
                  <a:lnTo>
                    <a:pt x="0" y="67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10" y="48"/>
                  </a:lnTo>
                  <a:lnTo>
                    <a:pt x="24" y="43"/>
                  </a:lnTo>
                  <a:lnTo>
                    <a:pt x="38" y="43"/>
                  </a:lnTo>
                  <a:lnTo>
                    <a:pt x="53" y="38"/>
                  </a:lnTo>
                  <a:lnTo>
                    <a:pt x="67" y="38"/>
                  </a:lnTo>
                  <a:lnTo>
                    <a:pt x="82" y="33"/>
                  </a:lnTo>
                  <a:lnTo>
                    <a:pt x="96" y="29"/>
                  </a:lnTo>
                  <a:lnTo>
                    <a:pt x="101" y="24"/>
                  </a:lnTo>
                  <a:lnTo>
                    <a:pt x="110" y="19"/>
                  </a:lnTo>
                  <a:lnTo>
                    <a:pt x="120" y="14"/>
                  </a:lnTo>
                  <a:lnTo>
                    <a:pt x="125" y="9"/>
                  </a:lnTo>
                  <a:lnTo>
                    <a:pt x="125" y="5"/>
                  </a:lnTo>
                  <a:lnTo>
                    <a:pt x="134" y="0"/>
                  </a:lnTo>
                  <a:lnTo>
                    <a:pt x="139" y="0"/>
                  </a:lnTo>
                  <a:lnTo>
                    <a:pt x="149" y="0"/>
                  </a:lnTo>
                  <a:lnTo>
                    <a:pt x="158" y="5"/>
                  </a:lnTo>
                  <a:lnTo>
                    <a:pt x="168" y="9"/>
                  </a:lnTo>
                  <a:lnTo>
                    <a:pt x="182" y="14"/>
                  </a:lnTo>
                  <a:lnTo>
                    <a:pt x="197" y="24"/>
                  </a:lnTo>
                  <a:lnTo>
                    <a:pt x="206" y="29"/>
                  </a:lnTo>
                  <a:lnTo>
                    <a:pt x="216" y="38"/>
                  </a:lnTo>
                  <a:lnTo>
                    <a:pt x="221" y="43"/>
                  </a:lnTo>
                  <a:lnTo>
                    <a:pt x="221" y="53"/>
                  </a:lnTo>
                  <a:lnTo>
                    <a:pt x="221" y="53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0" name="Freeform 95">
              <a:extLst>
                <a:ext uri="{FF2B5EF4-FFF2-40B4-BE49-F238E27FC236}">
                  <a16:creationId xmlns:a16="http://schemas.microsoft.com/office/drawing/2014/main" id="{B144B674-A808-4D7E-ADB2-2BF7D6D3E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6985" y="3290885"/>
              <a:ext cx="2731121" cy="603151"/>
            </a:xfrm>
            <a:custGeom>
              <a:avLst/>
              <a:gdLst>
                <a:gd name="T0" fmla="*/ 801 w 806"/>
                <a:gd name="T1" fmla="*/ 92 h 178"/>
                <a:gd name="T2" fmla="*/ 797 w 806"/>
                <a:gd name="T3" fmla="*/ 101 h 178"/>
                <a:gd name="T4" fmla="*/ 782 w 806"/>
                <a:gd name="T5" fmla="*/ 111 h 178"/>
                <a:gd name="T6" fmla="*/ 758 w 806"/>
                <a:gd name="T7" fmla="*/ 120 h 178"/>
                <a:gd name="T8" fmla="*/ 715 w 806"/>
                <a:gd name="T9" fmla="*/ 140 h 178"/>
                <a:gd name="T10" fmla="*/ 662 w 806"/>
                <a:gd name="T11" fmla="*/ 159 h 178"/>
                <a:gd name="T12" fmla="*/ 629 w 806"/>
                <a:gd name="T13" fmla="*/ 168 h 178"/>
                <a:gd name="T14" fmla="*/ 605 w 806"/>
                <a:gd name="T15" fmla="*/ 173 h 178"/>
                <a:gd name="T16" fmla="*/ 590 w 806"/>
                <a:gd name="T17" fmla="*/ 178 h 178"/>
                <a:gd name="T18" fmla="*/ 581 w 806"/>
                <a:gd name="T19" fmla="*/ 178 h 178"/>
                <a:gd name="T20" fmla="*/ 566 w 806"/>
                <a:gd name="T21" fmla="*/ 178 h 178"/>
                <a:gd name="T22" fmla="*/ 542 w 806"/>
                <a:gd name="T23" fmla="*/ 178 h 178"/>
                <a:gd name="T24" fmla="*/ 523 w 806"/>
                <a:gd name="T25" fmla="*/ 168 h 178"/>
                <a:gd name="T26" fmla="*/ 489 w 806"/>
                <a:gd name="T27" fmla="*/ 159 h 178"/>
                <a:gd name="T28" fmla="*/ 441 w 806"/>
                <a:gd name="T29" fmla="*/ 140 h 178"/>
                <a:gd name="T30" fmla="*/ 384 w 806"/>
                <a:gd name="T31" fmla="*/ 116 h 178"/>
                <a:gd name="T32" fmla="*/ 321 w 806"/>
                <a:gd name="T33" fmla="*/ 92 h 178"/>
                <a:gd name="T34" fmla="*/ 273 w 806"/>
                <a:gd name="T35" fmla="*/ 72 h 178"/>
                <a:gd name="T36" fmla="*/ 235 w 806"/>
                <a:gd name="T37" fmla="*/ 58 h 178"/>
                <a:gd name="T38" fmla="*/ 216 w 806"/>
                <a:gd name="T39" fmla="*/ 53 h 178"/>
                <a:gd name="T40" fmla="*/ 177 w 806"/>
                <a:gd name="T41" fmla="*/ 48 h 178"/>
                <a:gd name="T42" fmla="*/ 158 w 806"/>
                <a:gd name="T43" fmla="*/ 44 h 178"/>
                <a:gd name="T44" fmla="*/ 134 w 806"/>
                <a:gd name="T45" fmla="*/ 48 h 178"/>
                <a:gd name="T46" fmla="*/ 101 w 806"/>
                <a:gd name="T47" fmla="*/ 63 h 178"/>
                <a:gd name="T48" fmla="*/ 62 w 806"/>
                <a:gd name="T49" fmla="*/ 77 h 178"/>
                <a:gd name="T50" fmla="*/ 48 w 806"/>
                <a:gd name="T51" fmla="*/ 82 h 178"/>
                <a:gd name="T52" fmla="*/ 38 w 806"/>
                <a:gd name="T53" fmla="*/ 77 h 178"/>
                <a:gd name="T54" fmla="*/ 24 w 806"/>
                <a:gd name="T55" fmla="*/ 68 h 178"/>
                <a:gd name="T56" fmla="*/ 5 w 806"/>
                <a:gd name="T57" fmla="*/ 48 h 178"/>
                <a:gd name="T58" fmla="*/ 0 w 806"/>
                <a:gd name="T59" fmla="*/ 20 h 178"/>
                <a:gd name="T60" fmla="*/ 48 w 806"/>
                <a:gd name="T61" fmla="*/ 10 h 178"/>
                <a:gd name="T62" fmla="*/ 86 w 806"/>
                <a:gd name="T63" fmla="*/ 5 h 178"/>
                <a:gd name="T64" fmla="*/ 120 w 806"/>
                <a:gd name="T65" fmla="*/ 0 h 178"/>
                <a:gd name="T66" fmla="*/ 144 w 806"/>
                <a:gd name="T67" fmla="*/ 0 h 178"/>
                <a:gd name="T68" fmla="*/ 197 w 806"/>
                <a:gd name="T69" fmla="*/ 0 h 178"/>
                <a:gd name="T70" fmla="*/ 225 w 806"/>
                <a:gd name="T71" fmla="*/ 5 h 178"/>
                <a:gd name="T72" fmla="*/ 249 w 806"/>
                <a:gd name="T73" fmla="*/ 10 h 178"/>
                <a:gd name="T74" fmla="*/ 283 w 806"/>
                <a:gd name="T75" fmla="*/ 15 h 178"/>
                <a:gd name="T76" fmla="*/ 321 w 806"/>
                <a:gd name="T77" fmla="*/ 29 h 178"/>
                <a:gd name="T78" fmla="*/ 393 w 806"/>
                <a:gd name="T79" fmla="*/ 44 h 178"/>
                <a:gd name="T80" fmla="*/ 475 w 806"/>
                <a:gd name="T81" fmla="*/ 63 h 178"/>
                <a:gd name="T82" fmla="*/ 557 w 806"/>
                <a:gd name="T83" fmla="*/ 77 h 178"/>
                <a:gd name="T84" fmla="*/ 629 w 806"/>
                <a:gd name="T85" fmla="*/ 82 h 178"/>
                <a:gd name="T86" fmla="*/ 696 w 806"/>
                <a:gd name="T87" fmla="*/ 82 h 178"/>
                <a:gd name="T88" fmla="*/ 749 w 806"/>
                <a:gd name="T89" fmla="*/ 77 h 178"/>
                <a:gd name="T90" fmla="*/ 782 w 806"/>
                <a:gd name="T91" fmla="*/ 72 h 178"/>
                <a:gd name="T92" fmla="*/ 801 w 806"/>
                <a:gd name="T93" fmla="*/ 82 h 178"/>
                <a:gd name="T94" fmla="*/ 806 w 806"/>
                <a:gd name="T95" fmla="*/ 9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06" h="178">
                  <a:moveTo>
                    <a:pt x="806" y="92"/>
                  </a:moveTo>
                  <a:lnTo>
                    <a:pt x="801" y="92"/>
                  </a:lnTo>
                  <a:lnTo>
                    <a:pt x="801" y="96"/>
                  </a:lnTo>
                  <a:lnTo>
                    <a:pt x="797" y="101"/>
                  </a:lnTo>
                  <a:lnTo>
                    <a:pt x="792" y="106"/>
                  </a:lnTo>
                  <a:lnTo>
                    <a:pt x="782" y="111"/>
                  </a:lnTo>
                  <a:lnTo>
                    <a:pt x="773" y="116"/>
                  </a:lnTo>
                  <a:lnTo>
                    <a:pt x="758" y="120"/>
                  </a:lnTo>
                  <a:lnTo>
                    <a:pt x="749" y="130"/>
                  </a:lnTo>
                  <a:lnTo>
                    <a:pt x="715" y="140"/>
                  </a:lnTo>
                  <a:lnTo>
                    <a:pt x="686" y="149"/>
                  </a:lnTo>
                  <a:lnTo>
                    <a:pt x="662" y="159"/>
                  </a:lnTo>
                  <a:lnTo>
                    <a:pt x="638" y="168"/>
                  </a:lnTo>
                  <a:lnTo>
                    <a:pt x="629" y="168"/>
                  </a:lnTo>
                  <a:lnTo>
                    <a:pt x="614" y="173"/>
                  </a:lnTo>
                  <a:lnTo>
                    <a:pt x="605" y="173"/>
                  </a:lnTo>
                  <a:lnTo>
                    <a:pt x="600" y="178"/>
                  </a:lnTo>
                  <a:lnTo>
                    <a:pt x="590" y="178"/>
                  </a:lnTo>
                  <a:lnTo>
                    <a:pt x="585" y="178"/>
                  </a:lnTo>
                  <a:lnTo>
                    <a:pt x="581" y="178"/>
                  </a:lnTo>
                  <a:lnTo>
                    <a:pt x="571" y="178"/>
                  </a:lnTo>
                  <a:lnTo>
                    <a:pt x="566" y="178"/>
                  </a:lnTo>
                  <a:lnTo>
                    <a:pt x="557" y="178"/>
                  </a:lnTo>
                  <a:lnTo>
                    <a:pt x="542" y="178"/>
                  </a:lnTo>
                  <a:lnTo>
                    <a:pt x="533" y="173"/>
                  </a:lnTo>
                  <a:lnTo>
                    <a:pt x="523" y="168"/>
                  </a:lnTo>
                  <a:lnTo>
                    <a:pt x="509" y="164"/>
                  </a:lnTo>
                  <a:lnTo>
                    <a:pt x="489" y="159"/>
                  </a:lnTo>
                  <a:lnTo>
                    <a:pt x="465" y="149"/>
                  </a:lnTo>
                  <a:lnTo>
                    <a:pt x="441" y="140"/>
                  </a:lnTo>
                  <a:lnTo>
                    <a:pt x="413" y="125"/>
                  </a:lnTo>
                  <a:lnTo>
                    <a:pt x="384" y="116"/>
                  </a:lnTo>
                  <a:lnTo>
                    <a:pt x="350" y="101"/>
                  </a:lnTo>
                  <a:lnTo>
                    <a:pt x="321" y="92"/>
                  </a:lnTo>
                  <a:lnTo>
                    <a:pt x="297" y="82"/>
                  </a:lnTo>
                  <a:lnTo>
                    <a:pt x="273" y="72"/>
                  </a:lnTo>
                  <a:lnTo>
                    <a:pt x="254" y="63"/>
                  </a:lnTo>
                  <a:lnTo>
                    <a:pt x="235" y="58"/>
                  </a:lnTo>
                  <a:lnTo>
                    <a:pt x="225" y="53"/>
                  </a:lnTo>
                  <a:lnTo>
                    <a:pt x="216" y="53"/>
                  </a:lnTo>
                  <a:lnTo>
                    <a:pt x="197" y="48"/>
                  </a:lnTo>
                  <a:lnTo>
                    <a:pt x="177" y="48"/>
                  </a:lnTo>
                  <a:lnTo>
                    <a:pt x="168" y="44"/>
                  </a:lnTo>
                  <a:lnTo>
                    <a:pt x="158" y="44"/>
                  </a:lnTo>
                  <a:lnTo>
                    <a:pt x="149" y="44"/>
                  </a:lnTo>
                  <a:lnTo>
                    <a:pt x="134" y="48"/>
                  </a:lnTo>
                  <a:lnTo>
                    <a:pt x="120" y="53"/>
                  </a:lnTo>
                  <a:lnTo>
                    <a:pt x="101" y="63"/>
                  </a:lnTo>
                  <a:lnTo>
                    <a:pt x="77" y="68"/>
                  </a:lnTo>
                  <a:lnTo>
                    <a:pt x="62" y="77"/>
                  </a:lnTo>
                  <a:lnTo>
                    <a:pt x="53" y="82"/>
                  </a:lnTo>
                  <a:lnTo>
                    <a:pt x="48" y="82"/>
                  </a:lnTo>
                  <a:lnTo>
                    <a:pt x="43" y="82"/>
                  </a:lnTo>
                  <a:lnTo>
                    <a:pt x="38" y="77"/>
                  </a:lnTo>
                  <a:lnTo>
                    <a:pt x="33" y="72"/>
                  </a:lnTo>
                  <a:lnTo>
                    <a:pt x="24" y="68"/>
                  </a:lnTo>
                  <a:lnTo>
                    <a:pt x="14" y="58"/>
                  </a:lnTo>
                  <a:lnTo>
                    <a:pt x="5" y="48"/>
                  </a:lnTo>
                  <a:lnTo>
                    <a:pt x="0" y="34"/>
                  </a:lnTo>
                  <a:lnTo>
                    <a:pt x="0" y="20"/>
                  </a:lnTo>
                  <a:lnTo>
                    <a:pt x="24" y="15"/>
                  </a:lnTo>
                  <a:lnTo>
                    <a:pt x="48" y="10"/>
                  </a:lnTo>
                  <a:lnTo>
                    <a:pt x="67" y="5"/>
                  </a:lnTo>
                  <a:lnTo>
                    <a:pt x="86" y="5"/>
                  </a:lnTo>
                  <a:lnTo>
                    <a:pt x="105" y="0"/>
                  </a:lnTo>
                  <a:lnTo>
                    <a:pt x="120" y="0"/>
                  </a:lnTo>
                  <a:lnTo>
                    <a:pt x="129" y="0"/>
                  </a:lnTo>
                  <a:lnTo>
                    <a:pt x="144" y="0"/>
                  </a:lnTo>
                  <a:lnTo>
                    <a:pt x="182" y="0"/>
                  </a:lnTo>
                  <a:lnTo>
                    <a:pt x="197" y="0"/>
                  </a:lnTo>
                  <a:lnTo>
                    <a:pt x="216" y="5"/>
                  </a:lnTo>
                  <a:lnTo>
                    <a:pt x="225" y="5"/>
                  </a:lnTo>
                  <a:lnTo>
                    <a:pt x="240" y="5"/>
                  </a:lnTo>
                  <a:lnTo>
                    <a:pt x="249" y="10"/>
                  </a:lnTo>
                  <a:lnTo>
                    <a:pt x="269" y="10"/>
                  </a:lnTo>
                  <a:lnTo>
                    <a:pt x="283" y="15"/>
                  </a:lnTo>
                  <a:lnTo>
                    <a:pt x="302" y="20"/>
                  </a:lnTo>
                  <a:lnTo>
                    <a:pt x="321" y="29"/>
                  </a:lnTo>
                  <a:lnTo>
                    <a:pt x="345" y="34"/>
                  </a:lnTo>
                  <a:lnTo>
                    <a:pt x="393" y="44"/>
                  </a:lnTo>
                  <a:lnTo>
                    <a:pt x="437" y="53"/>
                  </a:lnTo>
                  <a:lnTo>
                    <a:pt x="475" y="63"/>
                  </a:lnTo>
                  <a:lnTo>
                    <a:pt x="518" y="72"/>
                  </a:lnTo>
                  <a:lnTo>
                    <a:pt x="557" y="77"/>
                  </a:lnTo>
                  <a:lnTo>
                    <a:pt x="595" y="82"/>
                  </a:lnTo>
                  <a:lnTo>
                    <a:pt x="629" y="82"/>
                  </a:lnTo>
                  <a:lnTo>
                    <a:pt x="667" y="82"/>
                  </a:lnTo>
                  <a:lnTo>
                    <a:pt x="696" y="82"/>
                  </a:lnTo>
                  <a:lnTo>
                    <a:pt x="725" y="82"/>
                  </a:lnTo>
                  <a:lnTo>
                    <a:pt x="749" y="77"/>
                  </a:lnTo>
                  <a:lnTo>
                    <a:pt x="768" y="77"/>
                  </a:lnTo>
                  <a:lnTo>
                    <a:pt x="782" y="72"/>
                  </a:lnTo>
                  <a:lnTo>
                    <a:pt x="792" y="77"/>
                  </a:lnTo>
                  <a:lnTo>
                    <a:pt x="801" y="82"/>
                  </a:lnTo>
                  <a:lnTo>
                    <a:pt x="806" y="92"/>
                  </a:lnTo>
                  <a:lnTo>
                    <a:pt x="806" y="92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1" name="Freeform 100">
              <a:extLst>
                <a:ext uri="{FF2B5EF4-FFF2-40B4-BE49-F238E27FC236}">
                  <a16:creationId xmlns:a16="http://schemas.microsoft.com/office/drawing/2014/main" id="{545B6CA3-BFC8-4758-8D8E-AB1132502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1447" y="1698299"/>
              <a:ext cx="423562" cy="437116"/>
            </a:xfrm>
            <a:custGeom>
              <a:avLst/>
              <a:gdLst>
                <a:gd name="T0" fmla="*/ 0 w 125"/>
                <a:gd name="T1" fmla="*/ 0 h 129"/>
                <a:gd name="T2" fmla="*/ 15 w 125"/>
                <a:gd name="T3" fmla="*/ 0 h 129"/>
                <a:gd name="T4" fmla="*/ 29 w 125"/>
                <a:gd name="T5" fmla="*/ 5 h 129"/>
                <a:gd name="T6" fmla="*/ 48 w 125"/>
                <a:gd name="T7" fmla="*/ 9 h 129"/>
                <a:gd name="T8" fmla="*/ 58 w 125"/>
                <a:gd name="T9" fmla="*/ 14 h 129"/>
                <a:gd name="T10" fmla="*/ 82 w 125"/>
                <a:gd name="T11" fmla="*/ 24 h 129"/>
                <a:gd name="T12" fmla="*/ 106 w 125"/>
                <a:gd name="T13" fmla="*/ 33 h 129"/>
                <a:gd name="T14" fmla="*/ 116 w 125"/>
                <a:gd name="T15" fmla="*/ 48 h 129"/>
                <a:gd name="T16" fmla="*/ 125 w 125"/>
                <a:gd name="T17" fmla="*/ 62 h 129"/>
                <a:gd name="T18" fmla="*/ 125 w 125"/>
                <a:gd name="T19" fmla="*/ 77 h 129"/>
                <a:gd name="T20" fmla="*/ 125 w 125"/>
                <a:gd name="T21" fmla="*/ 91 h 129"/>
                <a:gd name="T22" fmla="*/ 120 w 125"/>
                <a:gd name="T23" fmla="*/ 105 h 129"/>
                <a:gd name="T24" fmla="*/ 120 w 125"/>
                <a:gd name="T25" fmla="*/ 120 h 129"/>
                <a:gd name="T26" fmla="*/ 116 w 125"/>
                <a:gd name="T27" fmla="*/ 125 h 129"/>
                <a:gd name="T28" fmla="*/ 111 w 125"/>
                <a:gd name="T29" fmla="*/ 129 h 129"/>
                <a:gd name="T30" fmla="*/ 101 w 125"/>
                <a:gd name="T31" fmla="*/ 129 h 129"/>
                <a:gd name="T32" fmla="*/ 92 w 125"/>
                <a:gd name="T33" fmla="*/ 125 h 129"/>
                <a:gd name="T34" fmla="*/ 82 w 125"/>
                <a:gd name="T35" fmla="*/ 120 h 129"/>
                <a:gd name="T36" fmla="*/ 68 w 125"/>
                <a:gd name="T37" fmla="*/ 110 h 129"/>
                <a:gd name="T38" fmla="*/ 53 w 125"/>
                <a:gd name="T39" fmla="*/ 101 h 129"/>
                <a:gd name="T40" fmla="*/ 39 w 125"/>
                <a:gd name="T41" fmla="*/ 86 h 129"/>
                <a:gd name="T42" fmla="*/ 29 w 125"/>
                <a:gd name="T43" fmla="*/ 72 h 129"/>
                <a:gd name="T44" fmla="*/ 20 w 125"/>
                <a:gd name="T45" fmla="*/ 57 h 129"/>
                <a:gd name="T46" fmla="*/ 10 w 125"/>
                <a:gd name="T47" fmla="*/ 43 h 129"/>
                <a:gd name="T48" fmla="*/ 5 w 125"/>
                <a:gd name="T49" fmla="*/ 29 h 129"/>
                <a:gd name="T50" fmla="*/ 0 w 125"/>
                <a:gd name="T51" fmla="*/ 14 h 129"/>
                <a:gd name="T52" fmla="*/ 0 w 125"/>
                <a:gd name="T53" fmla="*/ 0 h 129"/>
                <a:gd name="T54" fmla="*/ 0 w 125"/>
                <a:gd name="T5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5" h="129">
                  <a:moveTo>
                    <a:pt x="0" y="0"/>
                  </a:moveTo>
                  <a:lnTo>
                    <a:pt x="15" y="0"/>
                  </a:lnTo>
                  <a:lnTo>
                    <a:pt x="29" y="5"/>
                  </a:lnTo>
                  <a:lnTo>
                    <a:pt x="48" y="9"/>
                  </a:lnTo>
                  <a:lnTo>
                    <a:pt x="58" y="14"/>
                  </a:lnTo>
                  <a:lnTo>
                    <a:pt x="82" y="24"/>
                  </a:lnTo>
                  <a:lnTo>
                    <a:pt x="106" y="33"/>
                  </a:lnTo>
                  <a:lnTo>
                    <a:pt x="116" y="48"/>
                  </a:lnTo>
                  <a:lnTo>
                    <a:pt x="125" y="62"/>
                  </a:lnTo>
                  <a:lnTo>
                    <a:pt x="125" y="77"/>
                  </a:lnTo>
                  <a:lnTo>
                    <a:pt x="125" y="91"/>
                  </a:lnTo>
                  <a:lnTo>
                    <a:pt x="120" y="105"/>
                  </a:lnTo>
                  <a:lnTo>
                    <a:pt x="120" y="120"/>
                  </a:lnTo>
                  <a:lnTo>
                    <a:pt x="116" y="125"/>
                  </a:lnTo>
                  <a:lnTo>
                    <a:pt x="111" y="129"/>
                  </a:lnTo>
                  <a:lnTo>
                    <a:pt x="101" y="129"/>
                  </a:lnTo>
                  <a:lnTo>
                    <a:pt x="92" y="125"/>
                  </a:lnTo>
                  <a:lnTo>
                    <a:pt x="82" y="120"/>
                  </a:lnTo>
                  <a:lnTo>
                    <a:pt x="68" y="110"/>
                  </a:lnTo>
                  <a:lnTo>
                    <a:pt x="53" y="101"/>
                  </a:lnTo>
                  <a:lnTo>
                    <a:pt x="39" y="86"/>
                  </a:lnTo>
                  <a:lnTo>
                    <a:pt x="29" y="72"/>
                  </a:lnTo>
                  <a:lnTo>
                    <a:pt x="20" y="57"/>
                  </a:lnTo>
                  <a:lnTo>
                    <a:pt x="10" y="43"/>
                  </a:lnTo>
                  <a:lnTo>
                    <a:pt x="5" y="29"/>
                  </a:lnTo>
                  <a:lnTo>
                    <a:pt x="0" y="14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730DDA00-1EED-469B-BDE0-772AB4CC46B2}"/>
              </a:ext>
            </a:extLst>
          </p:cNvPr>
          <p:cNvGrpSpPr/>
          <p:nvPr/>
        </p:nvGrpSpPr>
        <p:grpSpPr>
          <a:xfrm>
            <a:off x="5822734" y="2373773"/>
            <a:ext cx="1137948" cy="1579344"/>
            <a:chOff x="1416242" y="3228011"/>
            <a:chExt cx="1511269" cy="2097472"/>
          </a:xfrm>
          <a:solidFill>
            <a:srgbClr val="FD9029"/>
          </a:solidFill>
        </p:grpSpPr>
        <p:sp>
          <p:nvSpPr>
            <p:cNvPr id="22" name="Freeform 90">
              <a:extLst>
                <a:ext uri="{FF2B5EF4-FFF2-40B4-BE49-F238E27FC236}">
                  <a16:creationId xmlns:a16="http://schemas.microsoft.com/office/drawing/2014/main" id="{6A19882A-F4D2-4F3C-AC3F-32DC6D73F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4595" y="3228011"/>
              <a:ext cx="928447" cy="487943"/>
            </a:xfrm>
            <a:custGeom>
              <a:avLst/>
              <a:gdLst>
                <a:gd name="T0" fmla="*/ 216 w 274"/>
                <a:gd name="T1" fmla="*/ 96 h 144"/>
                <a:gd name="T2" fmla="*/ 192 w 274"/>
                <a:gd name="T3" fmla="*/ 105 h 144"/>
                <a:gd name="T4" fmla="*/ 163 w 274"/>
                <a:gd name="T5" fmla="*/ 110 h 144"/>
                <a:gd name="T6" fmla="*/ 139 w 274"/>
                <a:gd name="T7" fmla="*/ 120 h 144"/>
                <a:gd name="T8" fmla="*/ 120 w 274"/>
                <a:gd name="T9" fmla="*/ 124 h 144"/>
                <a:gd name="T10" fmla="*/ 96 w 274"/>
                <a:gd name="T11" fmla="*/ 129 h 144"/>
                <a:gd name="T12" fmla="*/ 72 w 274"/>
                <a:gd name="T13" fmla="*/ 134 h 144"/>
                <a:gd name="T14" fmla="*/ 48 w 274"/>
                <a:gd name="T15" fmla="*/ 139 h 144"/>
                <a:gd name="T16" fmla="*/ 24 w 274"/>
                <a:gd name="T17" fmla="*/ 144 h 144"/>
                <a:gd name="T18" fmla="*/ 10 w 274"/>
                <a:gd name="T19" fmla="*/ 134 h 144"/>
                <a:gd name="T20" fmla="*/ 0 w 274"/>
                <a:gd name="T21" fmla="*/ 124 h 144"/>
                <a:gd name="T22" fmla="*/ 34 w 274"/>
                <a:gd name="T23" fmla="*/ 110 h 144"/>
                <a:gd name="T24" fmla="*/ 62 w 274"/>
                <a:gd name="T25" fmla="*/ 96 h 144"/>
                <a:gd name="T26" fmla="*/ 91 w 274"/>
                <a:gd name="T27" fmla="*/ 86 h 144"/>
                <a:gd name="T28" fmla="*/ 110 w 274"/>
                <a:gd name="T29" fmla="*/ 76 h 144"/>
                <a:gd name="T30" fmla="*/ 130 w 274"/>
                <a:gd name="T31" fmla="*/ 67 h 144"/>
                <a:gd name="T32" fmla="*/ 144 w 274"/>
                <a:gd name="T33" fmla="*/ 57 h 144"/>
                <a:gd name="T34" fmla="*/ 154 w 274"/>
                <a:gd name="T35" fmla="*/ 52 h 144"/>
                <a:gd name="T36" fmla="*/ 163 w 274"/>
                <a:gd name="T37" fmla="*/ 48 h 144"/>
                <a:gd name="T38" fmla="*/ 168 w 274"/>
                <a:gd name="T39" fmla="*/ 43 h 144"/>
                <a:gd name="T40" fmla="*/ 173 w 274"/>
                <a:gd name="T41" fmla="*/ 33 h 144"/>
                <a:gd name="T42" fmla="*/ 178 w 274"/>
                <a:gd name="T43" fmla="*/ 28 h 144"/>
                <a:gd name="T44" fmla="*/ 178 w 274"/>
                <a:gd name="T45" fmla="*/ 24 h 144"/>
                <a:gd name="T46" fmla="*/ 173 w 274"/>
                <a:gd name="T47" fmla="*/ 19 h 144"/>
                <a:gd name="T48" fmla="*/ 173 w 274"/>
                <a:gd name="T49" fmla="*/ 14 h 144"/>
                <a:gd name="T50" fmla="*/ 178 w 274"/>
                <a:gd name="T51" fmla="*/ 9 h 144"/>
                <a:gd name="T52" fmla="*/ 187 w 274"/>
                <a:gd name="T53" fmla="*/ 4 h 144"/>
                <a:gd name="T54" fmla="*/ 192 w 274"/>
                <a:gd name="T55" fmla="*/ 0 h 144"/>
                <a:gd name="T56" fmla="*/ 206 w 274"/>
                <a:gd name="T57" fmla="*/ 0 h 144"/>
                <a:gd name="T58" fmla="*/ 216 w 274"/>
                <a:gd name="T59" fmla="*/ 4 h 144"/>
                <a:gd name="T60" fmla="*/ 235 w 274"/>
                <a:gd name="T61" fmla="*/ 14 h 144"/>
                <a:gd name="T62" fmla="*/ 250 w 274"/>
                <a:gd name="T63" fmla="*/ 24 h 144"/>
                <a:gd name="T64" fmla="*/ 259 w 274"/>
                <a:gd name="T65" fmla="*/ 33 h 144"/>
                <a:gd name="T66" fmla="*/ 269 w 274"/>
                <a:gd name="T67" fmla="*/ 43 h 144"/>
                <a:gd name="T68" fmla="*/ 274 w 274"/>
                <a:gd name="T69" fmla="*/ 52 h 144"/>
                <a:gd name="T70" fmla="*/ 274 w 274"/>
                <a:gd name="T71" fmla="*/ 57 h 144"/>
                <a:gd name="T72" fmla="*/ 269 w 274"/>
                <a:gd name="T73" fmla="*/ 62 h 144"/>
                <a:gd name="T74" fmla="*/ 264 w 274"/>
                <a:gd name="T75" fmla="*/ 67 h 144"/>
                <a:gd name="T76" fmla="*/ 259 w 274"/>
                <a:gd name="T77" fmla="*/ 72 h 144"/>
                <a:gd name="T78" fmla="*/ 250 w 274"/>
                <a:gd name="T79" fmla="*/ 76 h 144"/>
                <a:gd name="T80" fmla="*/ 240 w 274"/>
                <a:gd name="T81" fmla="*/ 81 h 144"/>
                <a:gd name="T82" fmla="*/ 230 w 274"/>
                <a:gd name="T83" fmla="*/ 86 h 144"/>
                <a:gd name="T84" fmla="*/ 216 w 274"/>
                <a:gd name="T85" fmla="*/ 96 h 144"/>
                <a:gd name="T86" fmla="*/ 216 w 274"/>
                <a:gd name="T87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4" h="144">
                  <a:moveTo>
                    <a:pt x="216" y="96"/>
                  </a:moveTo>
                  <a:lnTo>
                    <a:pt x="192" y="105"/>
                  </a:lnTo>
                  <a:lnTo>
                    <a:pt x="163" y="110"/>
                  </a:lnTo>
                  <a:lnTo>
                    <a:pt x="139" y="120"/>
                  </a:lnTo>
                  <a:lnTo>
                    <a:pt x="120" y="124"/>
                  </a:lnTo>
                  <a:lnTo>
                    <a:pt x="96" y="129"/>
                  </a:lnTo>
                  <a:lnTo>
                    <a:pt x="72" y="134"/>
                  </a:lnTo>
                  <a:lnTo>
                    <a:pt x="48" y="139"/>
                  </a:lnTo>
                  <a:lnTo>
                    <a:pt x="24" y="144"/>
                  </a:lnTo>
                  <a:lnTo>
                    <a:pt x="10" y="134"/>
                  </a:lnTo>
                  <a:lnTo>
                    <a:pt x="0" y="124"/>
                  </a:lnTo>
                  <a:lnTo>
                    <a:pt x="34" y="110"/>
                  </a:lnTo>
                  <a:lnTo>
                    <a:pt x="62" y="96"/>
                  </a:lnTo>
                  <a:lnTo>
                    <a:pt x="91" y="86"/>
                  </a:lnTo>
                  <a:lnTo>
                    <a:pt x="110" y="76"/>
                  </a:lnTo>
                  <a:lnTo>
                    <a:pt x="130" y="67"/>
                  </a:lnTo>
                  <a:lnTo>
                    <a:pt x="144" y="57"/>
                  </a:lnTo>
                  <a:lnTo>
                    <a:pt x="154" y="52"/>
                  </a:lnTo>
                  <a:lnTo>
                    <a:pt x="163" y="48"/>
                  </a:lnTo>
                  <a:lnTo>
                    <a:pt x="168" y="43"/>
                  </a:lnTo>
                  <a:lnTo>
                    <a:pt x="173" y="33"/>
                  </a:lnTo>
                  <a:lnTo>
                    <a:pt x="178" y="28"/>
                  </a:lnTo>
                  <a:lnTo>
                    <a:pt x="178" y="24"/>
                  </a:lnTo>
                  <a:lnTo>
                    <a:pt x="173" y="19"/>
                  </a:lnTo>
                  <a:lnTo>
                    <a:pt x="173" y="14"/>
                  </a:lnTo>
                  <a:lnTo>
                    <a:pt x="178" y="9"/>
                  </a:lnTo>
                  <a:lnTo>
                    <a:pt x="187" y="4"/>
                  </a:lnTo>
                  <a:lnTo>
                    <a:pt x="192" y="0"/>
                  </a:lnTo>
                  <a:lnTo>
                    <a:pt x="206" y="0"/>
                  </a:lnTo>
                  <a:lnTo>
                    <a:pt x="216" y="4"/>
                  </a:lnTo>
                  <a:lnTo>
                    <a:pt x="235" y="14"/>
                  </a:lnTo>
                  <a:lnTo>
                    <a:pt x="250" y="24"/>
                  </a:lnTo>
                  <a:lnTo>
                    <a:pt x="259" y="33"/>
                  </a:lnTo>
                  <a:lnTo>
                    <a:pt x="269" y="43"/>
                  </a:lnTo>
                  <a:lnTo>
                    <a:pt x="274" y="52"/>
                  </a:lnTo>
                  <a:lnTo>
                    <a:pt x="274" y="57"/>
                  </a:lnTo>
                  <a:lnTo>
                    <a:pt x="269" y="62"/>
                  </a:lnTo>
                  <a:lnTo>
                    <a:pt x="264" y="67"/>
                  </a:lnTo>
                  <a:lnTo>
                    <a:pt x="259" y="72"/>
                  </a:lnTo>
                  <a:lnTo>
                    <a:pt x="250" y="76"/>
                  </a:lnTo>
                  <a:lnTo>
                    <a:pt x="240" y="81"/>
                  </a:lnTo>
                  <a:lnTo>
                    <a:pt x="230" y="86"/>
                  </a:lnTo>
                  <a:lnTo>
                    <a:pt x="216" y="96"/>
                  </a:lnTo>
                  <a:lnTo>
                    <a:pt x="216" y="96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3" name="Freeform 91">
              <a:extLst>
                <a:ext uri="{FF2B5EF4-FFF2-40B4-BE49-F238E27FC236}">
                  <a16:creationId xmlns:a16="http://schemas.microsoft.com/office/drawing/2014/main" id="{4C307CD0-5032-4708-B7D1-A2EC5D55C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42" y="3519421"/>
              <a:ext cx="504885" cy="1545152"/>
            </a:xfrm>
            <a:custGeom>
              <a:avLst/>
              <a:gdLst>
                <a:gd name="T0" fmla="*/ 24 w 149"/>
                <a:gd name="T1" fmla="*/ 394 h 456"/>
                <a:gd name="T2" fmla="*/ 38 w 149"/>
                <a:gd name="T3" fmla="*/ 365 h 456"/>
                <a:gd name="T4" fmla="*/ 53 w 149"/>
                <a:gd name="T5" fmla="*/ 336 h 456"/>
                <a:gd name="T6" fmla="*/ 62 w 149"/>
                <a:gd name="T7" fmla="*/ 303 h 456"/>
                <a:gd name="T8" fmla="*/ 72 w 149"/>
                <a:gd name="T9" fmla="*/ 274 h 456"/>
                <a:gd name="T10" fmla="*/ 77 w 149"/>
                <a:gd name="T11" fmla="*/ 235 h 456"/>
                <a:gd name="T12" fmla="*/ 81 w 149"/>
                <a:gd name="T13" fmla="*/ 197 h 456"/>
                <a:gd name="T14" fmla="*/ 81 w 149"/>
                <a:gd name="T15" fmla="*/ 158 h 456"/>
                <a:gd name="T16" fmla="*/ 86 w 149"/>
                <a:gd name="T17" fmla="*/ 125 h 456"/>
                <a:gd name="T18" fmla="*/ 81 w 149"/>
                <a:gd name="T19" fmla="*/ 106 h 456"/>
                <a:gd name="T20" fmla="*/ 81 w 149"/>
                <a:gd name="T21" fmla="*/ 86 h 456"/>
                <a:gd name="T22" fmla="*/ 81 w 149"/>
                <a:gd name="T23" fmla="*/ 72 h 456"/>
                <a:gd name="T24" fmla="*/ 81 w 149"/>
                <a:gd name="T25" fmla="*/ 58 h 456"/>
                <a:gd name="T26" fmla="*/ 77 w 149"/>
                <a:gd name="T27" fmla="*/ 48 h 456"/>
                <a:gd name="T28" fmla="*/ 77 w 149"/>
                <a:gd name="T29" fmla="*/ 38 h 456"/>
                <a:gd name="T30" fmla="*/ 77 w 149"/>
                <a:gd name="T31" fmla="*/ 29 h 456"/>
                <a:gd name="T32" fmla="*/ 77 w 149"/>
                <a:gd name="T33" fmla="*/ 24 h 456"/>
                <a:gd name="T34" fmla="*/ 72 w 149"/>
                <a:gd name="T35" fmla="*/ 14 h 456"/>
                <a:gd name="T36" fmla="*/ 72 w 149"/>
                <a:gd name="T37" fmla="*/ 10 h 456"/>
                <a:gd name="T38" fmla="*/ 77 w 149"/>
                <a:gd name="T39" fmla="*/ 5 h 456"/>
                <a:gd name="T40" fmla="*/ 81 w 149"/>
                <a:gd name="T41" fmla="*/ 0 h 456"/>
                <a:gd name="T42" fmla="*/ 86 w 149"/>
                <a:gd name="T43" fmla="*/ 0 h 456"/>
                <a:gd name="T44" fmla="*/ 91 w 149"/>
                <a:gd name="T45" fmla="*/ 0 h 456"/>
                <a:gd name="T46" fmla="*/ 105 w 149"/>
                <a:gd name="T47" fmla="*/ 5 h 456"/>
                <a:gd name="T48" fmla="*/ 125 w 149"/>
                <a:gd name="T49" fmla="*/ 14 h 456"/>
                <a:gd name="T50" fmla="*/ 149 w 149"/>
                <a:gd name="T51" fmla="*/ 24 h 456"/>
                <a:gd name="T52" fmla="*/ 144 w 149"/>
                <a:gd name="T53" fmla="*/ 67 h 456"/>
                <a:gd name="T54" fmla="*/ 144 w 149"/>
                <a:gd name="T55" fmla="*/ 106 h 456"/>
                <a:gd name="T56" fmla="*/ 144 w 149"/>
                <a:gd name="T57" fmla="*/ 139 h 456"/>
                <a:gd name="T58" fmla="*/ 144 w 149"/>
                <a:gd name="T59" fmla="*/ 168 h 456"/>
                <a:gd name="T60" fmla="*/ 144 w 149"/>
                <a:gd name="T61" fmla="*/ 197 h 456"/>
                <a:gd name="T62" fmla="*/ 144 w 149"/>
                <a:gd name="T63" fmla="*/ 221 h 456"/>
                <a:gd name="T64" fmla="*/ 139 w 149"/>
                <a:gd name="T65" fmla="*/ 235 h 456"/>
                <a:gd name="T66" fmla="*/ 139 w 149"/>
                <a:gd name="T67" fmla="*/ 255 h 456"/>
                <a:gd name="T68" fmla="*/ 134 w 149"/>
                <a:gd name="T69" fmla="*/ 279 h 456"/>
                <a:gd name="T70" fmla="*/ 129 w 149"/>
                <a:gd name="T71" fmla="*/ 303 h 456"/>
                <a:gd name="T72" fmla="*/ 120 w 149"/>
                <a:gd name="T73" fmla="*/ 327 h 456"/>
                <a:gd name="T74" fmla="*/ 110 w 149"/>
                <a:gd name="T75" fmla="*/ 346 h 456"/>
                <a:gd name="T76" fmla="*/ 101 w 149"/>
                <a:gd name="T77" fmla="*/ 370 h 456"/>
                <a:gd name="T78" fmla="*/ 86 w 149"/>
                <a:gd name="T79" fmla="*/ 389 h 456"/>
                <a:gd name="T80" fmla="*/ 67 w 149"/>
                <a:gd name="T81" fmla="*/ 408 h 456"/>
                <a:gd name="T82" fmla="*/ 53 w 149"/>
                <a:gd name="T83" fmla="*/ 427 h 456"/>
                <a:gd name="T84" fmla="*/ 43 w 149"/>
                <a:gd name="T85" fmla="*/ 432 h 456"/>
                <a:gd name="T86" fmla="*/ 33 w 149"/>
                <a:gd name="T87" fmla="*/ 442 h 456"/>
                <a:gd name="T88" fmla="*/ 29 w 149"/>
                <a:gd name="T89" fmla="*/ 447 h 456"/>
                <a:gd name="T90" fmla="*/ 19 w 149"/>
                <a:gd name="T91" fmla="*/ 451 h 456"/>
                <a:gd name="T92" fmla="*/ 14 w 149"/>
                <a:gd name="T93" fmla="*/ 456 h 456"/>
                <a:gd name="T94" fmla="*/ 9 w 149"/>
                <a:gd name="T95" fmla="*/ 456 h 456"/>
                <a:gd name="T96" fmla="*/ 5 w 149"/>
                <a:gd name="T97" fmla="*/ 456 h 456"/>
                <a:gd name="T98" fmla="*/ 5 w 149"/>
                <a:gd name="T99" fmla="*/ 456 h 456"/>
                <a:gd name="T100" fmla="*/ 0 w 149"/>
                <a:gd name="T101" fmla="*/ 456 h 456"/>
                <a:gd name="T102" fmla="*/ 0 w 149"/>
                <a:gd name="T103" fmla="*/ 451 h 456"/>
                <a:gd name="T104" fmla="*/ 0 w 149"/>
                <a:gd name="T105" fmla="*/ 447 h 456"/>
                <a:gd name="T106" fmla="*/ 0 w 149"/>
                <a:gd name="T107" fmla="*/ 437 h 456"/>
                <a:gd name="T108" fmla="*/ 5 w 149"/>
                <a:gd name="T109" fmla="*/ 432 h 456"/>
                <a:gd name="T110" fmla="*/ 9 w 149"/>
                <a:gd name="T111" fmla="*/ 418 h 456"/>
                <a:gd name="T112" fmla="*/ 14 w 149"/>
                <a:gd name="T113" fmla="*/ 408 h 456"/>
                <a:gd name="T114" fmla="*/ 24 w 149"/>
                <a:gd name="T115" fmla="*/ 394 h 456"/>
                <a:gd name="T116" fmla="*/ 24 w 149"/>
                <a:gd name="T117" fmla="*/ 394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9" h="456">
                  <a:moveTo>
                    <a:pt x="24" y="394"/>
                  </a:moveTo>
                  <a:lnTo>
                    <a:pt x="38" y="365"/>
                  </a:lnTo>
                  <a:lnTo>
                    <a:pt x="53" y="336"/>
                  </a:lnTo>
                  <a:lnTo>
                    <a:pt x="62" y="303"/>
                  </a:lnTo>
                  <a:lnTo>
                    <a:pt x="72" y="274"/>
                  </a:lnTo>
                  <a:lnTo>
                    <a:pt x="77" y="235"/>
                  </a:lnTo>
                  <a:lnTo>
                    <a:pt x="81" y="197"/>
                  </a:lnTo>
                  <a:lnTo>
                    <a:pt x="81" y="158"/>
                  </a:lnTo>
                  <a:lnTo>
                    <a:pt x="86" y="125"/>
                  </a:lnTo>
                  <a:lnTo>
                    <a:pt x="81" y="106"/>
                  </a:lnTo>
                  <a:lnTo>
                    <a:pt x="81" y="86"/>
                  </a:lnTo>
                  <a:lnTo>
                    <a:pt x="81" y="72"/>
                  </a:lnTo>
                  <a:lnTo>
                    <a:pt x="81" y="58"/>
                  </a:lnTo>
                  <a:lnTo>
                    <a:pt x="77" y="48"/>
                  </a:lnTo>
                  <a:lnTo>
                    <a:pt x="77" y="38"/>
                  </a:lnTo>
                  <a:lnTo>
                    <a:pt x="77" y="29"/>
                  </a:lnTo>
                  <a:lnTo>
                    <a:pt x="77" y="24"/>
                  </a:lnTo>
                  <a:lnTo>
                    <a:pt x="72" y="14"/>
                  </a:lnTo>
                  <a:lnTo>
                    <a:pt x="72" y="10"/>
                  </a:lnTo>
                  <a:lnTo>
                    <a:pt x="77" y="5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91" y="0"/>
                  </a:lnTo>
                  <a:lnTo>
                    <a:pt x="105" y="5"/>
                  </a:lnTo>
                  <a:lnTo>
                    <a:pt x="125" y="14"/>
                  </a:lnTo>
                  <a:lnTo>
                    <a:pt x="149" y="24"/>
                  </a:lnTo>
                  <a:lnTo>
                    <a:pt x="144" y="67"/>
                  </a:lnTo>
                  <a:lnTo>
                    <a:pt x="144" y="106"/>
                  </a:lnTo>
                  <a:lnTo>
                    <a:pt x="144" y="139"/>
                  </a:lnTo>
                  <a:lnTo>
                    <a:pt x="144" y="168"/>
                  </a:lnTo>
                  <a:lnTo>
                    <a:pt x="144" y="197"/>
                  </a:lnTo>
                  <a:lnTo>
                    <a:pt x="144" y="221"/>
                  </a:lnTo>
                  <a:lnTo>
                    <a:pt x="139" y="235"/>
                  </a:lnTo>
                  <a:lnTo>
                    <a:pt x="139" y="255"/>
                  </a:lnTo>
                  <a:lnTo>
                    <a:pt x="134" y="279"/>
                  </a:lnTo>
                  <a:lnTo>
                    <a:pt x="129" y="303"/>
                  </a:lnTo>
                  <a:lnTo>
                    <a:pt x="120" y="327"/>
                  </a:lnTo>
                  <a:lnTo>
                    <a:pt x="110" y="346"/>
                  </a:lnTo>
                  <a:lnTo>
                    <a:pt x="101" y="370"/>
                  </a:lnTo>
                  <a:lnTo>
                    <a:pt x="86" y="389"/>
                  </a:lnTo>
                  <a:lnTo>
                    <a:pt x="67" y="408"/>
                  </a:lnTo>
                  <a:lnTo>
                    <a:pt x="53" y="427"/>
                  </a:lnTo>
                  <a:lnTo>
                    <a:pt x="43" y="432"/>
                  </a:lnTo>
                  <a:lnTo>
                    <a:pt x="33" y="442"/>
                  </a:lnTo>
                  <a:lnTo>
                    <a:pt x="29" y="447"/>
                  </a:lnTo>
                  <a:lnTo>
                    <a:pt x="19" y="451"/>
                  </a:lnTo>
                  <a:lnTo>
                    <a:pt x="14" y="456"/>
                  </a:lnTo>
                  <a:lnTo>
                    <a:pt x="9" y="456"/>
                  </a:lnTo>
                  <a:lnTo>
                    <a:pt x="5" y="456"/>
                  </a:lnTo>
                  <a:lnTo>
                    <a:pt x="5" y="456"/>
                  </a:lnTo>
                  <a:lnTo>
                    <a:pt x="0" y="456"/>
                  </a:lnTo>
                  <a:lnTo>
                    <a:pt x="0" y="451"/>
                  </a:lnTo>
                  <a:lnTo>
                    <a:pt x="0" y="447"/>
                  </a:lnTo>
                  <a:lnTo>
                    <a:pt x="0" y="437"/>
                  </a:lnTo>
                  <a:lnTo>
                    <a:pt x="5" y="432"/>
                  </a:lnTo>
                  <a:lnTo>
                    <a:pt x="9" y="418"/>
                  </a:lnTo>
                  <a:lnTo>
                    <a:pt x="14" y="408"/>
                  </a:lnTo>
                  <a:lnTo>
                    <a:pt x="24" y="394"/>
                  </a:lnTo>
                  <a:lnTo>
                    <a:pt x="24" y="394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6" name="Freeform 92">
              <a:extLst>
                <a:ext uri="{FF2B5EF4-FFF2-40B4-BE49-F238E27FC236}">
                  <a16:creationId xmlns:a16="http://schemas.microsoft.com/office/drawing/2014/main" id="{10C2E0FE-1E6C-49C2-9203-1ADDAAB3B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8480" y="3892153"/>
              <a:ext cx="1169031" cy="311741"/>
            </a:xfrm>
            <a:custGeom>
              <a:avLst/>
              <a:gdLst>
                <a:gd name="T0" fmla="*/ 144 w 345"/>
                <a:gd name="T1" fmla="*/ 24 h 92"/>
                <a:gd name="T2" fmla="*/ 163 w 345"/>
                <a:gd name="T3" fmla="*/ 15 h 92"/>
                <a:gd name="T4" fmla="*/ 182 w 345"/>
                <a:gd name="T5" fmla="*/ 15 h 92"/>
                <a:gd name="T6" fmla="*/ 201 w 345"/>
                <a:gd name="T7" fmla="*/ 10 h 92"/>
                <a:gd name="T8" fmla="*/ 220 w 345"/>
                <a:gd name="T9" fmla="*/ 5 h 92"/>
                <a:gd name="T10" fmla="*/ 235 w 345"/>
                <a:gd name="T11" fmla="*/ 5 h 92"/>
                <a:gd name="T12" fmla="*/ 249 w 345"/>
                <a:gd name="T13" fmla="*/ 0 h 92"/>
                <a:gd name="T14" fmla="*/ 259 w 345"/>
                <a:gd name="T15" fmla="*/ 0 h 92"/>
                <a:gd name="T16" fmla="*/ 273 w 345"/>
                <a:gd name="T17" fmla="*/ 0 h 92"/>
                <a:gd name="T18" fmla="*/ 288 w 345"/>
                <a:gd name="T19" fmla="*/ 0 h 92"/>
                <a:gd name="T20" fmla="*/ 302 w 345"/>
                <a:gd name="T21" fmla="*/ 5 h 92"/>
                <a:gd name="T22" fmla="*/ 316 w 345"/>
                <a:gd name="T23" fmla="*/ 5 h 92"/>
                <a:gd name="T24" fmla="*/ 326 w 345"/>
                <a:gd name="T25" fmla="*/ 15 h 92"/>
                <a:gd name="T26" fmla="*/ 335 w 345"/>
                <a:gd name="T27" fmla="*/ 20 h 92"/>
                <a:gd name="T28" fmla="*/ 340 w 345"/>
                <a:gd name="T29" fmla="*/ 24 h 92"/>
                <a:gd name="T30" fmla="*/ 345 w 345"/>
                <a:gd name="T31" fmla="*/ 29 h 92"/>
                <a:gd name="T32" fmla="*/ 345 w 345"/>
                <a:gd name="T33" fmla="*/ 39 h 92"/>
                <a:gd name="T34" fmla="*/ 345 w 345"/>
                <a:gd name="T35" fmla="*/ 44 h 92"/>
                <a:gd name="T36" fmla="*/ 340 w 345"/>
                <a:gd name="T37" fmla="*/ 48 h 92"/>
                <a:gd name="T38" fmla="*/ 331 w 345"/>
                <a:gd name="T39" fmla="*/ 58 h 92"/>
                <a:gd name="T40" fmla="*/ 321 w 345"/>
                <a:gd name="T41" fmla="*/ 63 h 92"/>
                <a:gd name="T42" fmla="*/ 312 w 345"/>
                <a:gd name="T43" fmla="*/ 68 h 92"/>
                <a:gd name="T44" fmla="*/ 297 w 345"/>
                <a:gd name="T45" fmla="*/ 72 h 92"/>
                <a:gd name="T46" fmla="*/ 288 w 345"/>
                <a:gd name="T47" fmla="*/ 72 h 92"/>
                <a:gd name="T48" fmla="*/ 283 w 345"/>
                <a:gd name="T49" fmla="*/ 77 h 92"/>
                <a:gd name="T50" fmla="*/ 273 w 345"/>
                <a:gd name="T51" fmla="*/ 77 h 92"/>
                <a:gd name="T52" fmla="*/ 264 w 345"/>
                <a:gd name="T53" fmla="*/ 77 h 92"/>
                <a:gd name="T54" fmla="*/ 254 w 345"/>
                <a:gd name="T55" fmla="*/ 77 h 92"/>
                <a:gd name="T56" fmla="*/ 235 w 345"/>
                <a:gd name="T57" fmla="*/ 77 h 92"/>
                <a:gd name="T58" fmla="*/ 220 w 345"/>
                <a:gd name="T59" fmla="*/ 77 h 92"/>
                <a:gd name="T60" fmla="*/ 196 w 345"/>
                <a:gd name="T61" fmla="*/ 77 h 92"/>
                <a:gd name="T62" fmla="*/ 177 w 345"/>
                <a:gd name="T63" fmla="*/ 77 h 92"/>
                <a:gd name="T64" fmla="*/ 148 w 345"/>
                <a:gd name="T65" fmla="*/ 82 h 92"/>
                <a:gd name="T66" fmla="*/ 120 w 345"/>
                <a:gd name="T67" fmla="*/ 82 h 92"/>
                <a:gd name="T68" fmla="*/ 96 w 345"/>
                <a:gd name="T69" fmla="*/ 87 h 92"/>
                <a:gd name="T70" fmla="*/ 72 w 345"/>
                <a:gd name="T71" fmla="*/ 87 h 92"/>
                <a:gd name="T72" fmla="*/ 52 w 345"/>
                <a:gd name="T73" fmla="*/ 87 h 92"/>
                <a:gd name="T74" fmla="*/ 38 w 345"/>
                <a:gd name="T75" fmla="*/ 92 h 92"/>
                <a:gd name="T76" fmla="*/ 24 w 345"/>
                <a:gd name="T77" fmla="*/ 92 h 92"/>
                <a:gd name="T78" fmla="*/ 9 w 345"/>
                <a:gd name="T79" fmla="*/ 92 h 92"/>
                <a:gd name="T80" fmla="*/ 0 w 345"/>
                <a:gd name="T81" fmla="*/ 92 h 92"/>
                <a:gd name="T82" fmla="*/ 0 w 345"/>
                <a:gd name="T83" fmla="*/ 68 h 92"/>
                <a:gd name="T84" fmla="*/ 0 w 345"/>
                <a:gd name="T85" fmla="*/ 48 h 92"/>
                <a:gd name="T86" fmla="*/ 14 w 345"/>
                <a:gd name="T87" fmla="*/ 44 h 92"/>
                <a:gd name="T88" fmla="*/ 28 w 345"/>
                <a:gd name="T89" fmla="*/ 44 h 92"/>
                <a:gd name="T90" fmla="*/ 43 w 345"/>
                <a:gd name="T91" fmla="*/ 44 h 92"/>
                <a:gd name="T92" fmla="*/ 62 w 345"/>
                <a:gd name="T93" fmla="*/ 39 h 92"/>
                <a:gd name="T94" fmla="*/ 76 w 345"/>
                <a:gd name="T95" fmla="*/ 39 h 92"/>
                <a:gd name="T96" fmla="*/ 96 w 345"/>
                <a:gd name="T97" fmla="*/ 34 h 92"/>
                <a:gd name="T98" fmla="*/ 120 w 345"/>
                <a:gd name="T99" fmla="*/ 29 h 92"/>
                <a:gd name="T100" fmla="*/ 144 w 345"/>
                <a:gd name="T101" fmla="*/ 24 h 92"/>
                <a:gd name="T102" fmla="*/ 144 w 345"/>
                <a:gd name="T103" fmla="*/ 2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5" h="92">
                  <a:moveTo>
                    <a:pt x="144" y="24"/>
                  </a:moveTo>
                  <a:lnTo>
                    <a:pt x="163" y="15"/>
                  </a:lnTo>
                  <a:lnTo>
                    <a:pt x="182" y="15"/>
                  </a:lnTo>
                  <a:lnTo>
                    <a:pt x="201" y="10"/>
                  </a:lnTo>
                  <a:lnTo>
                    <a:pt x="220" y="5"/>
                  </a:lnTo>
                  <a:lnTo>
                    <a:pt x="235" y="5"/>
                  </a:lnTo>
                  <a:lnTo>
                    <a:pt x="249" y="0"/>
                  </a:lnTo>
                  <a:lnTo>
                    <a:pt x="259" y="0"/>
                  </a:lnTo>
                  <a:lnTo>
                    <a:pt x="273" y="0"/>
                  </a:lnTo>
                  <a:lnTo>
                    <a:pt x="288" y="0"/>
                  </a:lnTo>
                  <a:lnTo>
                    <a:pt x="302" y="5"/>
                  </a:lnTo>
                  <a:lnTo>
                    <a:pt x="316" y="5"/>
                  </a:lnTo>
                  <a:lnTo>
                    <a:pt x="326" y="15"/>
                  </a:lnTo>
                  <a:lnTo>
                    <a:pt x="335" y="20"/>
                  </a:lnTo>
                  <a:lnTo>
                    <a:pt x="340" y="24"/>
                  </a:lnTo>
                  <a:lnTo>
                    <a:pt x="345" y="29"/>
                  </a:lnTo>
                  <a:lnTo>
                    <a:pt x="345" y="39"/>
                  </a:lnTo>
                  <a:lnTo>
                    <a:pt x="345" y="44"/>
                  </a:lnTo>
                  <a:lnTo>
                    <a:pt x="340" y="48"/>
                  </a:lnTo>
                  <a:lnTo>
                    <a:pt x="331" y="58"/>
                  </a:lnTo>
                  <a:lnTo>
                    <a:pt x="321" y="63"/>
                  </a:lnTo>
                  <a:lnTo>
                    <a:pt x="312" y="68"/>
                  </a:lnTo>
                  <a:lnTo>
                    <a:pt x="297" y="72"/>
                  </a:lnTo>
                  <a:lnTo>
                    <a:pt x="288" y="72"/>
                  </a:lnTo>
                  <a:lnTo>
                    <a:pt x="283" y="77"/>
                  </a:lnTo>
                  <a:lnTo>
                    <a:pt x="273" y="77"/>
                  </a:lnTo>
                  <a:lnTo>
                    <a:pt x="264" y="77"/>
                  </a:lnTo>
                  <a:lnTo>
                    <a:pt x="254" y="77"/>
                  </a:lnTo>
                  <a:lnTo>
                    <a:pt x="235" y="77"/>
                  </a:lnTo>
                  <a:lnTo>
                    <a:pt x="220" y="77"/>
                  </a:lnTo>
                  <a:lnTo>
                    <a:pt x="196" y="77"/>
                  </a:lnTo>
                  <a:lnTo>
                    <a:pt x="177" y="77"/>
                  </a:lnTo>
                  <a:lnTo>
                    <a:pt x="148" y="82"/>
                  </a:lnTo>
                  <a:lnTo>
                    <a:pt x="120" y="82"/>
                  </a:lnTo>
                  <a:lnTo>
                    <a:pt x="96" y="87"/>
                  </a:lnTo>
                  <a:lnTo>
                    <a:pt x="72" y="87"/>
                  </a:lnTo>
                  <a:lnTo>
                    <a:pt x="52" y="87"/>
                  </a:lnTo>
                  <a:lnTo>
                    <a:pt x="38" y="92"/>
                  </a:lnTo>
                  <a:lnTo>
                    <a:pt x="24" y="92"/>
                  </a:lnTo>
                  <a:lnTo>
                    <a:pt x="9" y="92"/>
                  </a:lnTo>
                  <a:lnTo>
                    <a:pt x="0" y="92"/>
                  </a:lnTo>
                  <a:lnTo>
                    <a:pt x="0" y="68"/>
                  </a:lnTo>
                  <a:lnTo>
                    <a:pt x="0" y="48"/>
                  </a:lnTo>
                  <a:lnTo>
                    <a:pt x="14" y="44"/>
                  </a:lnTo>
                  <a:lnTo>
                    <a:pt x="28" y="44"/>
                  </a:lnTo>
                  <a:lnTo>
                    <a:pt x="43" y="44"/>
                  </a:lnTo>
                  <a:lnTo>
                    <a:pt x="62" y="39"/>
                  </a:lnTo>
                  <a:lnTo>
                    <a:pt x="76" y="39"/>
                  </a:lnTo>
                  <a:lnTo>
                    <a:pt x="96" y="34"/>
                  </a:lnTo>
                  <a:lnTo>
                    <a:pt x="120" y="29"/>
                  </a:lnTo>
                  <a:lnTo>
                    <a:pt x="144" y="24"/>
                  </a:lnTo>
                  <a:lnTo>
                    <a:pt x="144" y="24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33" name="Freeform 93">
              <a:extLst>
                <a:ext uri="{FF2B5EF4-FFF2-40B4-BE49-F238E27FC236}">
                  <a16:creationId xmlns:a16="http://schemas.microsoft.com/office/drawing/2014/main" id="{7688ACDB-2B36-4D3C-B3BB-7EAD64430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526" y="4024303"/>
              <a:ext cx="243971" cy="1301180"/>
            </a:xfrm>
            <a:custGeom>
              <a:avLst/>
              <a:gdLst>
                <a:gd name="T0" fmla="*/ 72 w 72"/>
                <a:gd name="T1" fmla="*/ 72 h 384"/>
                <a:gd name="T2" fmla="*/ 67 w 72"/>
                <a:gd name="T3" fmla="*/ 77 h 384"/>
                <a:gd name="T4" fmla="*/ 67 w 72"/>
                <a:gd name="T5" fmla="*/ 86 h 384"/>
                <a:gd name="T6" fmla="*/ 67 w 72"/>
                <a:gd name="T7" fmla="*/ 96 h 384"/>
                <a:gd name="T8" fmla="*/ 67 w 72"/>
                <a:gd name="T9" fmla="*/ 110 h 384"/>
                <a:gd name="T10" fmla="*/ 62 w 72"/>
                <a:gd name="T11" fmla="*/ 125 h 384"/>
                <a:gd name="T12" fmla="*/ 62 w 72"/>
                <a:gd name="T13" fmla="*/ 144 h 384"/>
                <a:gd name="T14" fmla="*/ 62 w 72"/>
                <a:gd name="T15" fmla="*/ 168 h 384"/>
                <a:gd name="T16" fmla="*/ 62 w 72"/>
                <a:gd name="T17" fmla="*/ 192 h 384"/>
                <a:gd name="T18" fmla="*/ 62 w 72"/>
                <a:gd name="T19" fmla="*/ 216 h 384"/>
                <a:gd name="T20" fmla="*/ 62 w 72"/>
                <a:gd name="T21" fmla="*/ 240 h 384"/>
                <a:gd name="T22" fmla="*/ 58 w 72"/>
                <a:gd name="T23" fmla="*/ 259 h 384"/>
                <a:gd name="T24" fmla="*/ 58 w 72"/>
                <a:gd name="T25" fmla="*/ 278 h 384"/>
                <a:gd name="T26" fmla="*/ 58 w 72"/>
                <a:gd name="T27" fmla="*/ 298 h 384"/>
                <a:gd name="T28" fmla="*/ 58 w 72"/>
                <a:gd name="T29" fmla="*/ 312 h 384"/>
                <a:gd name="T30" fmla="*/ 53 w 72"/>
                <a:gd name="T31" fmla="*/ 326 h 384"/>
                <a:gd name="T32" fmla="*/ 53 w 72"/>
                <a:gd name="T33" fmla="*/ 336 h 384"/>
                <a:gd name="T34" fmla="*/ 53 w 72"/>
                <a:gd name="T35" fmla="*/ 346 h 384"/>
                <a:gd name="T36" fmla="*/ 48 w 72"/>
                <a:gd name="T37" fmla="*/ 355 h 384"/>
                <a:gd name="T38" fmla="*/ 48 w 72"/>
                <a:gd name="T39" fmla="*/ 365 h 384"/>
                <a:gd name="T40" fmla="*/ 48 w 72"/>
                <a:gd name="T41" fmla="*/ 370 h 384"/>
                <a:gd name="T42" fmla="*/ 43 w 72"/>
                <a:gd name="T43" fmla="*/ 374 h 384"/>
                <a:gd name="T44" fmla="*/ 38 w 72"/>
                <a:gd name="T45" fmla="*/ 379 h 384"/>
                <a:gd name="T46" fmla="*/ 38 w 72"/>
                <a:gd name="T47" fmla="*/ 379 h 384"/>
                <a:gd name="T48" fmla="*/ 34 w 72"/>
                <a:gd name="T49" fmla="*/ 384 h 384"/>
                <a:gd name="T50" fmla="*/ 29 w 72"/>
                <a:gd name="T51" fmla="*/ 379 h 384"/>
                <a:gd name="T52" fmla="*/ 19 w 72"/>
                <a:gd name="T53" fmla="*/ 374 h 384"/>
                <a:gd name="T54" fmla="*/ 14 w 72"/>
                <a:gd name="T55" fmla="*/ 365 h 384"/>
                <a:gd name="T56" fmla="*/ 10 w 72"/>
                <a:gd name="T57" fmla="*/ 355 h 384"/>
                <a:gd name="T58" fmla="*/ 10 w 72"/>
                <a:gd name="T59" fmla="*/ 350 h 384"/>
                <a:gd name="T60" fmla="*/ 10 w 72"/>
                <a:gd name="T61" fmla="*/ 341 h 384"/>
                <a:gd name="T62" fmla="*/ 5 w 72"/>
                <a:gd name="T63" fmla="*/ 331 h 384"/>
                <a:gd name="T64" fmla="*/ 5 w 72"/>
                <a:gd name="T65" fmla="*/ 322 h 384"/>
                <a:gd name="T66" fmla="*/ 5 w 72"/>
                <a:gd name="T67" fmla="*/ 307 h 384"/>
                <a:gd name="T68" fmla="*/ 5 w 72"/>
                <a:gd name="T69" fmla="*/ 288 h 384"/>
                <a:gd name="T70" fmla="*/ 5 w 72"/>
                <a:gd name="T71" fmla="*/ 274 h 384"/>
                <a:gd name="T72" fmla="*/ 5 w 72"/>
                <a:gd name="T73" fmla="*/ 250 h 384"/>
                <a:gd name="T74" fmla="*/ 5 w 72"/>
                <a:gd name="T75" fmla="*/ 226 h 384"/>
                <a:gd name="T76" fmla="*/ 0 w 72"/>
                <a:gd name="T77" fmla="*/ 202 h 384"/>
                <a:gd name="T78" fmla="*/ 0 w 72"/>
                <a:gd name="T79" fmla="*/ 173 h 384"/>
                <a:gd name="T80" fmla="*/ 0 w 72"/>
                <a:gd name="T81" fmla="*/ 144 h 384"/>
                <a:gd name="T82" fmla="*/ 0 w 72"/>
                <a:gd name="T83" fmla="*/ 110 h 384"/>
                <a:gd name="T84" fmla="*/ 0 w 72"/>
                <a:gd name="T85" fmla="*/ 72 h 384"/>
                <a:gd name="T86" fmla="*/ 0 w 72"/>
                <a:gd name="T87" fmla="*/ 38 h 384"/>
                <a:gd name="T88" fmla="*/ 0 w 72"/>
                <a:gd name="T89" fmla="*/ 0 h 384"/>
                <a:gd name="T90" fmla="*/ 19 w 72"/>
                <a:gd name="T91" fmla="*/ 5 h 384"/>
                <a:gd name="T92" fmla="*/ 34 w 72"/>
                <a:gd name="T93" fmla="*/ 14 h 384"/>
                <a:gd name="T94" fmla="*/ 43 w 72"/>
                <a:gd name="T95" fmla="*/ 19 h 384"/>
                <a:gd name="T96" fmla="*/ 53 w 72"/>
                <a:gd name="T97" fmla="*/ 29 h 384"/>
                <a:gd name="T98" fmla="*/ 62 w 72"/>
                <a:gd name="T99" fmla="*/ 33 h 384"/>
                <a:gd name="T100" fmla="*/ 67 w 72"/>
                <a:gd name="T101" fmla="*/ 38 h 384"/>
                <a:gd name="T102" fmla="*/ 72 w 72"/>
                <a:gd name="T103" fmla="*/ 43 h 384"/>
                <a:gd name="T104" fmla="*/ 72 w 72"/>
                <a:gd name="T105" fmla="*/ 48 h 384"/>
                <a:gd name="T106" fmla="*/ 72 w 72"/>
                <a:gd name="T107" fmla="*/ 58 h 384"/>
                <a:gd name="T108" fmla="*/ 72 w 72"/>
                <a:gd name="T109" fmla="*/ 72 h 384"/>
                <a:gd name="T110" fmla="*/ 72 w 72"/>
                <a:gd name="T111" fmla="*/ 72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2" h="384">
                  <a:moveTo>
                    <a:pt x="72" y="72"/>
                  </a:moveTo>
                  <a:lnTo>
                    <a:pt x="67" y="77"/>
                  </a:lnTo>
                  <a:lnTo>
                    <a:pt x="67" y="86"/>
                  </a:lnTo>
                  <a:lnTo>
                    <a:pt x="67" y="96"/>
                  </a:lnTo>
                  <a:lnTo>
                    <a:pt x="67" y="110"/>
                  </a:lnTo>
                  <a:lnTo>
                    <a:pt x="62" y="125"/>
                  </a:lnTo>
                  <a:lnTo>
                    <a:pt x="62" y="144"/>
                  </a:lnTo>
                  <a:lnTo>
                    <a:pt x="62" y="168"/>
                  </a:lnTo>
                  <a:lnTo>
                    <a:pt x="62" y="192"/>
                  </a:lnTo>
                  <a:lnTo>
                    <a:pt x="62" y="216"/>
                  </a:lnTo>
                  <a:lnTo>
                    <a:pt x="62" y="240"/>
                  </a:lnTo>
                  <a:lnTo>
                    <a:pt x="58" y="259"/>
                  </a:lnTo>
                  <a:lnTo>
                    <a:pt x="58" y="278"/>
                  </a:lnTo>
                  <a:lnTo>
                    <a:pt x="58" y="298"/>
                  </a:lnTo>
                  <a:lnTo>
                    <a:pt x="58" y="312"/>
                  </a:lnTo>
                  <a:lnTo>
                    <a:pt x="53" y="326"/>
                  </a:lnTo>
                  <a:lnTo>
                    <a:pt x="53" y="336"/>
                  </a:lnTo>
                  <a:lnTo>
                    <a:pt x="53" y="346"/>
                  </a:lnTo>
                  <a:lnTo>
                    <a:pt x="48" y="355"/>
                  </a:lnTo>
                  <a:lnTo>
                    <a:pt x="48" y="365"/>
                  </a:lnTo>
                  <a:lnTo>
                    <a:pt x="48" y="370"/>
                  </a:lnTo>
                  <a:lnTo>
                    <a:pt x="43" y="374"/>
                  </a:lnTo>
                  <a:lnTo>
                    <a:pt x="38" y="379"/>
                  </a:lnTo>
                  <a:lnTo>
                    <a:pt x="38" y="379"/>
                  </a:lnTo>
                  <a:lnTo>
                    <a:pt x="34" y="384"/>
                  </a:lnTo>
                  <a:lnTo>
                    <a:pt x="29" y="379"/>
                  </a:lnTo>
                  <a:lnTo>
                    <a:pt x="19" y="374"/>
                  </a:lnTo>
                  <a:lnTo>
                    <a:pt x="14" y="365"/>
                  </a:lnTo>
                  <a:lnTo>
                    <a:pt x="10" y="355"/>
                  </a:lnTo>
                  <a:lnTo>
                    <a:pt x="10" y="350"/>
                  </a:lnTo>
                  <a:lnTo>
                    <a:pt x="10" y="341"/>
                  </a:lnTo>
                  <a:lnTo>
                    <a:pt x="5" y="331"/>
                  </a:lnTo>
                  <a:lnTo>
                    <a:pt x="5" y="322"/>
                  </a:lnTo>
                  <a:lnTo>
                    <a:pt x="5" y="307"/>
                  </a:lnTo>
                  <a:lnTo>
                    <a:pt x="5" y="288"/>
                  </a:lnTo>
                  <a:lnTo>
                    <a:pt x="5" y="274"/>
                  </a:lnTo>
                  <a:lnTo>
                    <a:pt x="5" y="250"/>
                  </a:lnTo>
                  <a:lnTo>
                    <a:pt x="5" y="226"/>
                  </a:lnTo>
                  <a:lnTo>
                    <a:pt x="0" y="202"/>
                  </a:lnTo>
                  <a:lnTo>
                    <a:pt x="0" y="173"/>
                  </a:lnTo>
                  <a:lnTo>
                    <a:pt x="0" y="144"/>
                  </a:lnTo>
                  <a:lnTo>
                    <a:pt x="0" y="110"/>
                  </a:lnTo>
                  <a:lnTo>
                    <a:pt x="0" y="72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9" y="5"/>
                  </a:lnTo>
                  <a:lnTo>
                    <a:pt x="34" y="14"/>
                  </a:lnTo>
                  <a:lnTo>
                    <a:pt x="43" y="19"/>
                  </a:lnTo>
                  <a:lnTo>
                    <a:pt x="53" y="29"/>
                  </a:lnTo>
                  <a:lnTo>
                    <a:pt x="62" y="33"/>
                  </a:lnTo>
                  <a:lnTo>
                    <a:pt x="67" y="38"/>
                  </a:lnTo>
                  <a:lnTo>
                    <a:pt x="72" y="43"/>
                  </a:lnTo>
                  <a:lnTo>
                    <a:pt x="72" y="48"/>
                  </a:lnTo>
                  <a:lnTo>
                    <a:pt x="72" y="58"/>
                  </a:lnTo>
                  <a:lnTo>
                    <a:pt x="72" y="72"/>
                  </a:lnTo>
                  <a:lnTo>
                    <a:pt x="72" y="72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</p:grpSp>
      <p:sp>
        <p:nvSpPr>
          <p:cNvPr id="24" name="矩形 23">
            <a:hlinkClick r:id="rId2" action="ppaction://hlinksldjump"/>
            <a:extLst>
              <a:ext uri="{FF2B5EF4-FFF2-40B4-BE49-F238E27FC236}">
                <a16:creationId xmlns:a16="http://schemas.microsoft.com/office/drawing/2014/main" id="{24760167-DD9F-405F-9D80-8F2DAEE1BEC7}"/>
              </a:ext>
            </a:extLst>
          </p:cNvPr>
          <p:cNvSpPr/>
          <p:nvPr/>
        </p:nvSpPr>
        <p:spPr bwMode="auto">
          <a:xfrm>
            <a:off x="3949680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寸</a:t>
            </a:r>
          </a:p>
        </p:txBody>
      </p:sp>
      <p:sp>
        <p:nvSpPr>
          <p:cNvPr id="25" name="矩形 24">
            <a:hlinkClick r:id="rId3" action="ppaction://hlinksldjump"/>
            <a:extLst>
              <a:ext uri="{FF2B5EF4-FFF2-40B4-BE49-F238E27FC236}">
                <a16:creationId xmlns:a16="http://schemas.microsoft.com/office/drawing/2014/main" id="{51D1B79A-9D82-413F-B718-E442EA4018DE}"/>
              </a:ext>
            </a:extLst>
          </p:cNvPr>
          <p:cNvSpPr/>
          <p:nvPr/>
        </p:nvSpPr>
        <p:spPr bwMode="auto">
          <a:xfrm>
            <a:off x="5101148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元</a:t>
            </a:r>
          </a:p>
        </p:txBody>
      </p:sp>
      <p:sp>
        <p:nvSpPr>
          <p:cNvPr id="27" name="矩形 26">
            <a:hlinkClick r:id="rId4" action="ppaction://hlinksldjump"/>
            <a:extLst>
              <a:ext uri="{FF2B5EF4-FFF2-40B4-BE49-F238E27FC236}">
                <a16:creationId xmlns:a16="http://schemas.microsoft.com/office/drawing/2014/main" id="{9D7116E2-735B-4569-856C-85D08A4F492E}"/>
              </a:ext>
            </a:extLst>
          </p:cNvPr>
          <p:cNvSpPr/>
          <p:nvPr/>
        </p:nvSpPr>
        <p:spPr bwMode="auto">
          <a:xfrm>
            <a:off x="8559512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文</a:t>
            </a:r>
          </a:p>
        </p:txBody>
      </p:sp>
      <p:sp>
        <p:nvSpPr>
          <p:cNvPr id="28" name="矩形 27">
            <a:hlinkClick r:id="rId5" action="ppaction://hlinksldjump"/>
            <a:extLst>
              <a:ext uri="{FF2B5EF4-FFF2-40B4-BE49-F238E27FC236}">
                <a16:creationId xmlns:a16="http://schemas.microsoft.com/office/drawing/2014/main" id="{24E5DFD9-9C4E-4C63-A18F-2D363383C134}"/>
              </a:ext>
            </a:extLst>
          </p:cNvPr>
          <p:cNvSpPr/>
          <p:nvPr/>
        </p:nvSpPr>
        <p:spPr bwMode="auto">
          <a:xfrm>
            <a:off x="2797552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力</a:t>
            </a:r>
          </a:p>
        </p:txBody>
      </p:sp>
      <p:sp>
        <p:nvSpPr>
          <p:cNvPr id="29" name="矩形 28">
            <a:hlinkClick r:id="rId6" action="ppaction://hlinksldjump"/>
            <a:extLst>
              <a:ext uri="{FF2B5EF4-FFF2-40B4-BE49-F238E27FC236}">
                <a16:creationId xmlns:a16="http://schemas.microsoft.com/office/drawing/2014/main" id="{75EBDCDF-1632-47A2-B30B-21558075FF13}"/>
              </a:ext>
            </a:extLst>
          </p:cNvPr>
          <p:cNvSpPr/>
          <p:nvPr/>
        </p:nvSpPr>
        <p:spPr bwMode="auto">
          <a:xfrm>
            <a:off x="6251296" y="5013176"/>
            <a:ext cx="864096" cy="864096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斤</a:t>
            </a:r>
          </a:p>
        </p:txBody>
      </p:sp>
      <p:sp>
        <p:nvSpPr>
          <p:cNvPr id="32" name="矩形 31">
            <a:hlinkClick r:id="rId7" action="ppaction://hlinksldjump"/>
            <a:extLst>
              <a:ext uri="{FF2B5EF4-FFF2-40B4-BE49-F238E27FC236}">
                <a16:creationId xmlns:a16="http://schemas.microsoft.com/office/drawing/2014/main" id="{75C60FD3-92C9-4915-9AAF-7DBC71C12BBD}"/>
              </a:ext>
            </a:extLst>
          </p:cNvPr>
          <p:cNvSpPr/>
          <p:nvPr/>
        </p:nvSpPr>
        <p:spPr bwMode="auto">
          <a:xfrm>
            <a:off x="7406064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井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3579A6B-1B66-4917-BA0E-004C70C0A6E9}"/>
              </a:ext>
            </a:extLst>
          </p:cNvPr>
          <p:cNvSpPr txBox="1"/>
          <p:nvPr/>
        </p:nvSpPr>
        <p:spPr>
          <a:xfrm>
            <a:off x="504672" y="980728"/>
            <a:ext cx="8486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把“辶”和下边的字组合起来组成新字。</a:t>
            </a:r>
          </a:p>
        </p:txBody>
      </p:sp>
    </p:spTree>
    <p:extLst>
      <p:ext uri="{BB962C8B-B14F-4D97-AF65-F5344CB8AC3E}">
        <p14:creationId xmlns:p14="http://schemas.microsoft.com/office/powerpoint/2010/main" val="413521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ACCBE1D1-6177-4088-8115-78A61A74433C}"/>
              </a:ext>
            </a:extLst>
          </p:cNvPr>
          <p:cNvGrpSpPr/>
          <p:nvPr/>
        </p:nvGrpSpPr>
        <p:grpSpPr>
          <a:xfrm>
            <a:off x="5012975" y="2593663"/>
            <a:ext cx="2166051" cy="1730701"/>
            <a:chOff x="3060041" y="1698299"/>
            <a:chExt cx="2748065" cy="2195737"/>
          </a:xfrm>
          <a:solidFill>
            <a:srgbClr val="00B050"/>
          </a:solidFill>
        </p:grpSpPr>
        <p:sp>
          <p:nvSpPr>
            <p:cNvPr id="19" name="Freeform 94">
              <a:extLst>
                <a:ext uri="{FF2B5EF4-FFF2-40B4-BE49-F238E27FC236}">
                  <a16:creationId xmlns:a16="http://schemas.microsoft.com/office/drawing/2014/main" id="{78FB56A5-C559-48A2-99C2-5CCA2BE4F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041" y="2348885"/>
              <a:ext cx="748857" cy="1074152"/>
            </a:xfrm>
            <a:custGeom>
              <a:avLst/>
              <a:gdLst>
                <a:gd name="T0" fmla="*/ 221 w 221"/>
                <a:gd name="T1" fmla="*/ 58 h 317"/>
                <a:gd name="T2" fmla="*/ 216 w 221"/>
                <a:gd name="T3" fmla="*/ 67 h 317"/>
                <a:gd name="T4" fmla="*/ 206 w 221"/>
                <a:gd name="T5" fmla="*/ 77 h 317"/>
                <a:gd name="T6" fmla="*/ 192 w 221"/>
                <a:gd name="T7" fmla="*/ 101 h 317"/>
                <a:gd name="T8" fmla="*/ 178 w 221"/>
                <a:gd name="T9" fmla="*/ 130 h 317"/>
                <a:gd name="T10" fmla="*/ 173 w 221"/>
                <a:gd name="T11" fmla="*/ 154 h 317"/>
                <a:gd name="T12" fmla="*/ 173 w 221"/>
                <a:gd name="T13" fmla="*/ 158 h 317"/>
                <a:gd name="T14" fmla="*/ 178 w 221"/>
                <a:gd name="T15" fmla="*/ 168 h 317"/>
                <a:gd name="T16" fmla="*/ 178 w 221"/>
                <a:gd name="T17" fmla="*/ 182 h 317"/>
                <a:gd name="T18" fmla="*/ 182 w 221"/>
                <a:gd name="T19" fmla="*/ 202 h 317"/>
                <a:gd name="T20" fmla="*/ 187 w 221"/>
                <a:gd name="T21" fmla="*/ 240 h 317"/>
                <a:gd name="T22" fmla="*/ 192 w 221"/>
                <a:gd name="T23" fmla="*/ 293 h 317"/>
                <a:gd name="T24" fmla="*/ 173 w 221"/>
                <a:gd name="T25" fmla="*/ 317 h 317"/>
                <a:gd name="T26" fmla="*/ 149 w 221"/>
                <a:gd name="T27" fmla="*/ 288 h 317"/>
                <a:gd name="T28" fmla="*/ 144 w 221"/>
                <a:gd name="T29" fmla="*/ 235 h 317"/>
                <a:gd name="T30" fmla="*/ 134 w 221"/>
                <a:gd name="T31" fmla="*/ 197 h 317"/>
                <a:gd name="T32" fmla="*/ 130 w 221"/>
                <a:gd name="T33" fmla="*/ 173 h 317"/>
                <a:gd name="T34" fmla="*/ 120 w 221"/>
                <a:gd name="T35" fmla="*/ 154 h 317"/>
                <a:gd name="T36" fmla="*/ 120 w 221"/>
                <a:gd name="T37" fmla="*/ 134 h 317"/>
                <a:gd name="T38" fmla="*/ 125 w 221"/>
                <a:gd name="T39" fmla="*/ 115 h 317"/>
                <a:gd name="T40" fmla="*/ 130 w 221"/>
                <a:gd name="T41" fmla="*/ 96 h 317"/>
                <a:gd name="T42" fmla="*/ 134 w 221"/>
                <a:gd name="T43" fmla="*/ 72 h 317"/>
                <a:gd name="T44" fmla="*/ 139 w 221"/>
                <a:gd name="T45" fmla="*/ 62 h 317"/>
                <a:gd name="T46" fmla="*/ 125 w 221"/>
                <a:gd name="T47" fmla="*/ 67 h 317"/>
                <a:gd name="T48" fmla="*/ 101 w 221"/>
                <a:gd name="T49" fmla="*/ 72 h 317"/>
                <a:gd name="T50" fmla="*/ 77 w 221"/>
                <a:gd name="T51" fmla="*/ 82 h 317"/>
                <a:gd name="T52" fmla="*/ 53 w 221"/>
                <a:gd name="T53" fmla="*/ 91 h 317"/>
                <a:gd name="T54" fmla="*/ 38 w 221"/>
                <a:gd name="T55" fmla="*/ 91 h 317"/>
                <a:gd name="T56" fmla="*/ 24 w 221"/>
                <a:gd name="T57" fmla="*/ 86 h 317"/>
                <a:gd name="T58" fmla="*/ 10 w 221"/>
                <a:gd name="T59" fmla="*/ 72 h 317"/>
                <a:gd name="T60" fmla="*/ 0 w 221"/>
                <a:gd name="T61" fmla="*/ 67 h 317"/>
                <a:gd name="T62" fmla="*/ 0 w 221"/>
                <a:gd name="T63" fmla="*/ 58 h 317"/>
                <a:gd name="T64" fmla="*/ 5 w 221"/>
                <a:gd name="T65" fmla="*/ 53 h 317"/>
                <a:gd name="T66" fmla="*/ 24 w 221"/>
                <a:gd name="T67" fmla="*/ 43 h 317"/>
                <a:gd name="T68" fmla="*/ 53 w 221"/>
                <a:gd name="T69" fmla="*/ 38 h 317"/>
                <a:gd name="T70" fmla="*/ 82 w 221"/>
                <a:gd name="T71" fmla="*/ 33 h 317"/>
                <a:gd name="T72" fmla="*/ 101 w 221"/>
                <a:gd name="T73" fmla="*/ 24 h 317"/>
                <a:gd name="T74" fmla="*/ 120 w 221"/>
                <a:gd name="T75" fmla="*/ 14 h 317"/>
                <a:gd name="T76" fmla="*/ 125 w 221"/>
                <a:gd name="T77" fmla="*/ 5 h 317"/>
                <a:gd name="T78" fmla="*/ 139 w 221"/>
                <a:gd name="T79" fmla="*/ 0 h 317"/>
                <a:gd name="T80" fmla="*/ 158 w 221"/>
                <a:gd name="T81" fmla="*/ 5 h 317"/>
                <a:gd name="T82" fmla="*/ 182 w 221"/>
                <a:gd name="T83" fmla="*/ 14 h 317"/>
                <a:gd name="T84" fmla="*/ 206 w 221"/>
                <a:gd name="T85" fmla="*/ 29 h 317"/>
                <a:gd name="T86" fmla="*/ 221 w 221"/>
                <a:gd name="T87" fmla="*/ 43 h 317"/>
                <a:gd name="T88" fmla="*/ 221 w 221"/>
                <a:gd name="T89" fmla="*/ 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1" h="317">
                  <a:moveTo>
                    <a:pt x="221" y="53"/>
                  </a:moveTo>
                  <a:lnTo>
                    <a:pt x="221" y="58"/>
                  </a:lnTo>
                  <a:lnTo>
                    <a:pt x="221" y="67"/>
                  </a:lnTo>
                  <a:lnTo>
                    <a:pt x="216" y="67"/>
                  </a:lnTo>
                  <a:lnTo>
                    <a:pt x="211" y="72"/>
                  </a:lnTo>
                  <a:lnTo>
                    <a:pt x="206" y="77"/>
                  </a:lnTo>
                  <a:lnTo>
                    <a:pt x="197" y="86"/>
                  </a:lnTo>
                  <a:lnTo>
                    <a:pt x="192" y="101"/>
                  </a:lnTo>
                  <a:lnTo>
                    <a:pt x="182" y="115"/>
                  </a:lnTo>
                  <a:lnTo>
                    <a:pt x="178" y="130"/>
                  </a:lnTo>
                  <a:lnTo>
                    <a:pt x="173" y="144"/>
                  </a:lnTo>
                  <a:lnTo>
                    <a:pt x="173" y="154"/>
                  </a:lnTo>
                  <a:lnTo>
                    <a:pt x="173" y="158"/>
                  </a:lnTo>
                  <a:lnTo>
                    <a:pt x="173" y="158"/>
                  </a:lnTo>
                  <a:lnTo>
                    <a:pt x="173" y="163"/>
                  </a:lnTo>
                  <a:lnTo>
                    <a:pt x="178" y="168"/>
                  </a:lnTo>
                  <a:lnTo>
                    <a:pt x="178" y="173"/>
                  </a:lnTo>
                  <a:lnTo>
                    <a:pt x="178" y="182"/>
                  </a:lnTo>
                  <a:lnTo>
                    <a:pt x="182" y="192"/>
                  </a:lnTo>
                  <a:lnTo>
                    <a:pt x="182" y="202"/>
                  </a:lnTo>
                  <a:lnTo>
                    <a:pt x="187" y="216"/>
                  </a:lnTo>
                  <a:lnTo>
                    <a:pt x="187" y="240"/>
                  </a:lnTo>
                  <a:lnTo>
                    <a:pt x="192" y="264"/>
                  </a:lnTo>
                  <a:lnTo>
                    <a:pt x="192" y="293"/>
                  </a:lnTo>
                  <a:lnTo>
                    <a:pt x="197" y="317"/>
                  </a:lnTo>
                  <a:lnTo>
                    <a:pt x="173" y="317"/>
                  </a:lnTo>
                  <a:lnTo>
                    <a:pt x="149" y="317"/>
                  </a:lnTo>
                  <a:lnTo>
                    <a:pt x="149" y="288"/>
                  </a:lnTo>
                  <a:lnTo>
                    <a:pt x="149" y="264"/>
                  </a:lnTo>
                  <a:lnTo>
                    <a:pt x="144" y="235"/>
                  </a:lnTo>
                  <a:lnTo>
                    <a:pt x="139" y="211"/>
                  </a:lnTo>
                  <a:lnTo>
                    <a:pt x="134" y="197"/>
                  </a:lnTo>
                  <a:lnTo>
                    <a:pt x="130" y="187"/>
                  </a:lnTo>
                  <a:lnTo>
                    <a:pt x="130" y="173"/>
                  </a:lnTo>
                  <a:lnTo>
                    <a:pt x="125" y="168"/>
                  </a:lnTo>
                  <a:lnTo>
                    <a:pt x="120" y="154"/>
                  </a:lnTo>
                  <a:lnTo>
                    <a:pt x="120" y="144"/>
                  </a:lnTo>
                  <a:lnTo>
                    <a:pt x="120" y="134"/>
                  </a:lnTo>
                  <a:lnTo>
                    <a:pt x="120" y="125"/>
                  </a:lnTo>
                  <a:lnTo>
                    <a:pt x="125" y="115"/>
                  </a:lnTo>
                  <a:lnTo>
                    <a:pt x="130" y="106"/>
                  </a:lnTo>
                  <a:lnTo>
                    <a:pt x="130" y="96"/>
                  </a:lnTo>
                  <a:lnTo>
                    <a:pt x="130" y="82"/>
                  </a:lnTo>
                  <a:lnTo>
                    <a:pt x="134" y="72"/>
                  </a:lnTo>
                  <a:lnTo>
                    <a:pt x="134" y="67"/>
                  </a:lnTo>
                  <a:lnTo>
                    <a:pt x="139" y="62"/>
                  </a:lnTo>
                  <a:lnTo>
                    <a:pt x="130" y="62"/>
                  </a:lnTo>
                  <a:lnTo>
                    <a:pt x="125" y="67"/>
                  </a:lnTo>
                  <a:lnTo>
                    <a:pt x="110" y="67"/>
                  </a:lnTo>
                  <a:lnTo>
                    <a:pt x="101" y="72"/>
                  </a:lnTo>
                  <a:lnTo>
                    <a:pt x="96" y="77"/>
                  </a:lnTo>
                  <a:lnTo>
                    <a:pt x="77" y="82"/>
                  </a:lnTo>
                  <a:lnTo>
                    <a:pt x="62" y="91"/>
                  </a:lnTo>
                  <a:lnTo>
                    <a:pt x="53" y="91"/>
                  </a:lnTo>
                  <a:lnTo>
                    <a:pt x="43" y="96"/>
                  </a:lnTo>
                  <a:lnTo>
                    <a:pt x="38" y="91"/>
                  </a:lnTo>
                  <a:lnTo>
                    <a:pt x="34" y="91"/>
                  </a:lnTo>
                  <a:lnTo>
                    <a:pt x="24" y="86"/>
                  </a:lnTo>
                  <a:lnTo>
                    <a:pt x="19" y="82"/>
                  </a:lnTo>
                  <a:lnTo>
                    <a:pt x="10" y="72"/>
                  </a:lnTo>
                  <a:lnTo>
                    <a:pt x="5" y="72"/>
                  </a:lnTo>
                  <a:lnTo>
                    <a:pt x="0" y="67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10" y="48"/>
                  </a:lnTo>
                  <a:lnTo>
                    <a:pt x="24" y="43"/>
                  </a:lnTo>
                  <a:lnTo>
                    <a:pt x="38" y="43"/>
                  </a:lnTo>
                  <a:lnTo>
                    <a:pt x="53" y="38"/>
                  </a:lnTo>
                  <a:lnTo>
                    <a:pt x="67" y="38"/>
                  </a:lnTo>
                  <a:lnTo>
                    <a:pt x="82" y="33"/>
                  </a:lnTo>
                  <a:lnTo>
                    <a:pt x="96" y="29"/>
                  </a:lnTo>
                  <a:lnTo>
                    <a:pt x="101" y="24"/>
                  </a:lnTo>
                  <a:lnTo>
                    <a:pt x="110" y="19"/>
                  </a:lnTo>
                  <a:lnTo>
                    <a:pt x="120" y="14"/>
                  </a:lnTo>
                  <a:lnTo>
                    <a:pt x="125" y="9"/>
                  </a:lnTo>
                  <a:lnTo>
                    <a:pt x="125" y="5"/>
                  </a:lnTo>
                  <a:lnTo>
                    <a:pt x="134" y="0"/>
                  </a:lnTo>
                  <a:lnTo>
                    <a:pt x="139" y="0"/>
                  </a:lnTo>
                  <a:lnTo>
                    <a:pt x="149" y="0"/>
                  </a:lnTo>
                  <a:lnTo>
                    <a:pt x="158" y="5"/>
                  </a:lnTo>
                  <a:lnTo>
                    <a:pt x="168" y="9"/>
                  </a:lnTo>
                  <a:lnTo>
                    <a:pt x="182" y="14"/>
                  </a:lnTo>
                  <a:lnTo>
                    <a:pt x="197" y="24"/>
                  </a:lnTo>
                  <a:lnTo>
                    <a:pt x="206" y="29"/>
                  </a:lnTo>
                  <a:lnTo>
                    <a:pt x="216" y="38"/>
                  </a:lnTo>
                  <a:lnTo>
                    <a:pt x="221" y="43"/>
                  </a:lnTo>
                  <a:lnTo>
                    <a:pt x="221" y="53"/>
                  </a:lnTo>
                  <a:lnTo>
                    <a:pt x="221" y="53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0" name="Freeform 95">
              <a:extLst>
                <a:ext uri="{FF2B5EF4-FFF2-40B4-BE49-F238E27FC236}">
                  <a16:creationId xmlns:a16="http://schemas.microsoft.com/office/drawing/2014/main" id="{B144B674-A808-4D7E-ADB2-2BF7D6D3E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6985" y="3290885"/>
              <a:ext cx="2731121" cy="603151"/>
            </a:xfrm>
            <a:custGeom>
              <a:avLst/>
              <a:gdLst>
                <a:gd name="T0" fmla="*/ 801 w 806"/>
                <a:gd name="T1" fmla="*/ 92 h 178"/>
                <a:gd name="T2" fmla="*/ 797 w 806"/>
                <a:gd name="T3" fmla="*/ 101 h 178"/>
                <a:gd name="T4" fmla="*/ 782 w 806"/>
                <a:gd name="T5" fmla="*/ 111 h 178"/>
                <a:gd name="T6" fmla="*/ 758 w 806"/>
                <a:gd name="T7" fmla="*/ 120 h 178"/>
                <a:gd name="T8" fmla="*/ 715 w 806"/>
                <a:gd name="T9" fmla="*/ 140 h 178"/>
                <a:gd name="T10" fmla="*/ 662 w 806"/>
                <a:gd name="T11" fmla="*/ 159 h 178"/>
                <a:gd name="T12" fmla="*/ 629 w 806"/>
                <a:gd name="T13" fmla="*/ 168 h 178"/>
                <a:gd name="T14" fmla="*/ 605 w 806"/>
                <a:gd name="T15" fmla="*/ 173 h 178"/>
                <a:gd name="T16" fmla="*/ 590 w 806"/>
                <a:gd name="T17" fmla="*/ 178 h 178"/>
                <a:gd name="T18" fmla="*/ 581 w 806"/>
                <a:gd name="T19" fmla="*/ 178 h 178"/>
                <a:gd name="T20" fmla="*/ 566 w 806"/>
                <a:gd name="T21" fmla="*/ 178 h 178"/>
                <a:gd name="T22" fmla="*/ 542 w 806"/>
                <a:gd name="T23" fmla="*/ 178 h 178"/>
                <a:gd name="T24" fmla="*/ 523 w 806"/>
                <a:gd name="T25" fmla="*/ 168 h 178"/>
                <a:gd name="T26" fmla="*/ 489 w 806"/>
                <a:gd name="T27" fmla="*/ 159 h 178"/>
                <a:gd name="T28" fmla="*/ 441 w 806"/>
                <a:gd name="T29" fmla="*/ 140 h 178"/>
                <a:gd name="T30" fmla="*/ 384 w 806"/>
                <a:gd name="T31" fmla="*/ 116 h 178"/>
                <a:gd name="T32" fmla="*/ 321 w 806"/>
                <a:gd name="T33" fmla="*/ 92 h 178"/>
                <a:gd name="T34" fmla="*/ 273 w 806"/>
                <a:gd name="T35" fmla="*/ 72 h 178"/>
                <a:gd name="T36" fmla="*/ 235 w 806"/>
                <a:gd name="T37" fmla="*/ 58 h 178"/>
                <a:gd name="T38" fmla="*/ 216 w 806"/>
                <a:gd name="T39" fmla="*/ 53 h 178"/>
                <a:gd name="T40" fmla="*/ 177 w 806"/>
                <a:gd name="T41" fmla="*/ 48 h 178"/>
                <a:gd name="T42" fmla="*/ 158 w 806"/>
                <a:gd name="T43" fmla="*/ 44 h 178"/>
                <a:gd name="T44" fmla="*/ 134 w 806"/>
                <a:gd name="T45" fmla="*/ 48 h 178"/>
                <a:gd name="T46" fmla="*/ 101 w 806"/>
                <a:gd name="T47" fmla="*/ 63 h 178"/>
                <a:gd name="T48" fmla="*/ 62 w 806"/>
                <a:gd name="T49" fmla="*/ 77 h 178"/>
                <a:gd name="T50" fmla="*/ 48 w 806"/>
                <a:gd name="T51" fmla="*/ 82 h 178"/>
                <a:gd name="T52" fmla="*/ 38 w 806"/>
                <a:gd name="T53" fmla="*/ 77 h 178"/>
                <a:gd name="T54" fmla="*/ 24 w 806"/>
                <a:gd name="T55" fmla="*/ 68 h 178"/>
                <a:gd name="T56" fmla="*/ 5 w 806"/>
                <a:gd name="T57" fmla="*/ 48 h 178"/>
                <a:gd name="T58" fmla="*/ 0 w 806"/>
                <a:gd name="T59" fmla="*/ 20 h 178"/>
                <a:gd name="T60" fmla="*/ 48 w 806"/>
                <a:gd name="T61" fmla="*/ 10 h 178"/>
                <a:gd name="T62" fmla="*/ 86 w 806"/>
                <a:gd name="T63" fmla="*/ 5 h 178"/>
                <a:gd name="T64" fmla="*/ 120 w 806"/>
                <a:gd name="T65" fmla="*/ 0 h 178"/>
                <a:gd name="T66" fmla="*/ 144 w 806"/>
                <a:gd name="T67" fmla="*/ 0 h 178"/>
                <a:gd name="T68" fmla="*/ 197 w 806"/>
                <a:gd name="T69" fmla="*/ 0 h 178"/>
                <a:gd name="T70" fmla="*/ 225 w 806"/>
                <a:gd name="T71" fmla="*/ 5 h 178"/>
                <a:gd name="T72" fmla="*/ 249 w 806"/>
                <a:gd name="T73" fmla="*/ 10 h 178"/>
                <a:gd name="T74" fmla="*/ 283 w 806"/>
                <a:gd name="T75" fmla="*/ 15 h 178"/>
                <a:gd name="T76" fmla="*/ 321 w 806"/>
                <a:gd name="T77" fmla="*/ 29 h 178"/>
                <a:gd name="T78" fmla="*/ 393 w 806"/>
                <a:gd name="T79" fmla="*/ 44 h 178"/>
                <a:gd name="T80" fmla="*/ 475 w 806"/>
                <a:gd name="T81" fmla="*/ 63 h 178"/>
                <a:gd name="T82" fmla="*/ 557 w 806"/>
                <a:gd name="T83" fmla="*/ 77 h 178"/>
                <a:gd name="T84" fmla="*/ 629 w 806"/>
                <a:gd name="T85" fmla="*/ 82 h 178"/>
                <a:gd name="T86" fmla="*/ 696 w 806"/>
                <a:gd name="T87" fmla="*/ 82 h 178"/>
                <a:gd name="T88" fmla="*/ 749 w 806"/>
                <a:gd name="T89" fmla="*/ 77 h 178"/>
                <a:gd name="T90" fmla="*/ 782 w 806"/>
                <a:gd name="T91" fmla="*/ 72 h 178"/>
                <a:gd name="T92" fmla="*/ 801 w 806"/>
                <a:gd name="T93" fmla="*/ 82 h 178"/>
                <a:gd name="T94" fmla="*/ 806 w 806"/>
                <a:gd name="T95" fmla="*/ 9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06" h="178">
                  <a:moveTo>
                    <a:pt x="806" y="92"/>
                  </a:moveTo>
                  <a:lnTo>
                    <a:pt x="801" y="92"/>
                  </a:lnTo>
                  <a:lnTo>
                    <a:pt x="801" y="96"/>
                  </a:lnTo>
                  <a:lnTo>
                    <a:pt x="797" y="101"/>
                  </a:lnTo>
                  <a:lnTo>
                    <a:pt x="792" y="106"/>
                  </a:lnTo>
                  <a:lnTo>
                    <a:pt x="782" y="111"/>
                  </a:lnTo>
                  <a:lnTo>
                    <a:pt x="773" y="116"/>
                  </a:lnTo>
                  <a:lnTo>
                    <a:pt x="758" y="120"/>
                  </a:lnTo>
                  <a:lnTo>
                    <a:pt x="749" y="130"/>
                  </a:lnTo>
                  <a:lnTo>
                    <a:pt x="715" y="140"/>
                  </a:lnTo>
                  <a:lnTo>
                    <a:pt x="686" y="149"/>
                  </a:lnTo>
                  <a:lnTo>
                    <a:pt x="662" y="159"/>
                  </a:lnTo>
                  <a:lnTo>
                    <a:pt x="638" y="168"/>
                  </a:lnTo>
                  <a:lnTo>
                    <a:pt x="629" y="168"/>
                  </a:lnTo>
                  <a:lnTo>
                    <a:pt x="614" y="173"/>
                  </a:lnTo>
                  <a:lnTo>
                    <a:pt x="605" y="173"/>
                  </a:lnTo>
                  <a:lnTo>
                    <a:pt x="600" y="178"/>
                  </a:lnTo>
                  <a:lnTo>
                    <a:pt x="590" y="178"/>
                  </a:lnTo>
                  <a:lnTo>
                    <a:pt x="585" y="178"/>
                  </a:lnTo>
                  <a:lnTo>
                    <a:pt x="581" y="178"/>
                  </a:lnTo>
                  <a:lnTo>
                    <a:pt x="571" y="178"/>
                  </a:lnTo>
                  <a:lnTo>
                    <a:pt x="566" y="178"/>
                  </a:lnTo>
                  <a:lnTo>
                    <a:pt x="557" y="178"/>
                  </a:lnTo>
                  <a:lnTo>
                    <a:pt x="542" y="178"/>
                  </a:lnTo>
                  <a:lnTo>
                    <a:pt x="533" y="173"/>
                  </a:lnTo>
                  <a:lnTo>
                    <a:pt x="523" y="168"/>
                  </a:lnTo>
                  <a:lnTo>
                    <a:pt x="509" y="164"/>
                  </a:lnTo>
                  <a:lnTo>
                    <a:pt x="489" y="159"/>
                  </a:lnTo>
                  <a:lnTo>
                    <a:pt x="465" y="149"/>
                  </a:lnTo>
                  <a:lnTo>
                    <a:pt x="441" y="140"/>
                  </a:lnTo>
                  <a:lnTo>
                    <a:pt x="413" y="125"/>
                  </a:lnTo>
                  <a:lnTo>
                    <a:pt x="384" y="116"/>
                  </a:lnTo>
                  <a:lnTo>
                    <a:pt x="350" y="101"/>
                  </a:lnTo>
                  <a:lnTo>
                    <a:pt x="321" y="92"/>
                  </a:lnTo>
                  <a:lnTo>
                    <a:pt x="297" y="82"/>
                  </a:lnTo>
                  <a:lnTo>
                    <a:pt x="273" y="72"/>
                  </a:lnTo>
                  <a:lnTo>
                    <a:pt x="254" y="63"/>
                  </a:lnTo>
                  <a:lnTo>
                    <a:pt x="235" y="58"/>
                  </a:lnTo>
                  <a:lnTo>
                    <a:pt x="225" y="53"/>
                  </a:lnTo>
                  <a:lnTo>
                    <a:pt x="216" y="53"/>
                  </a:lnTo>
                  <a:lnTo>
                    <a:pt x="197" y="48"/>
                  </a:lnTo>
                  <a:lnTo>
                    <a:pt x="177" y="48"/>
                  </a:lnTo>
                  <a:lnTo>
                    <a:pt x="168" y="44"/>
                  </a:lnTo>
                  <a:lnTo>
                    <a:pt x="158" y="44"/>
                  </a:lnTo>
                  <a:lnTo>
                    <a:pt x="149" y="44"/>
                  </a:lnTo>
                  <a:lnTo>
                    <a:pt x="134" y="48"/>
                  </a:lnTo>
                  <a:lnTo>
                    <a:pt x="120" y="53"/>
                  </a:lnTo>
                  <a:lnTo>
                    <a:pt x="101" y="63"/>
                  </a:lnTo>
                  <a:lnTo>
                    <a:pt x="77" y="68"/>
                  </a:lnTo>
                  <a:lnTo>
                    <a:pt x="62" y="77"/>
                  </a:lnTo>
                  <a:lnTo>
                    <a:pt x="53" y="82"/>
                  </a:lnTo>
                  <a:lnTo>
                    <a:pt x="48" y="82"/>
                  </a:lnTo>
                  <a:lnTo>
                    <a:pt x="43" y="82"/>
                  </a:lnTo>
                  <a:lnTo>
                    <a:pt x="38" y="77"/>
                  </a:lnTo>
                  <a:lnTo>
                    <a:pt x="33" y="72"/>
                  </a:lnTo>
                  <a:lnTo>
                    <a:pt x="24" y="68"/>
                  </a:lnTo>
                  <a:lnTo>
                    <a:pt x="14" y="58"/>
                  </a:lnTo>
                  <a:lnTo>
                    <a:pt x="5" y="48"/>
                  </a:lnTo>
                  <a:lnTo>
                    <a:pt x="0" y="34"/>
                  </a:lnTo>
                  <a:lnTo>
                    <a:pt x="0" y="20"/>
                  </a:lnTo>
                  <a:lnTo>
                    <a:pt x="24" y="15"/>
                  </a:lnTo>
                  <a:lnTo>
                    <a:pt x="48" y="10"/>
                  </a:lnTo>
                  <a:lnTo>
                    <a:pt x="67" y="5"/>
                  </a:lnTo>
                  <a:lnTo>
                    <a:pt x="86" y="5"/>
                  </a:lnTo>
                  <a:lnTo>
                    <a:pt x="105" y="0"/>
                  </a:lnTo>
                  <a:lnTo>
                    <a:pt x="120" y="0"/>
                  </a:lnTo>
                  <a:lnTo>
                    <a:pt x="129" y="0"/>
                  </a:lnTo>
                  <a:lnTo>
                    <a:pt x="144" y="0"/>
                  </a:lnTo>
                  <a:lnTo>
                    <a:pt x="182" y="0"/>
                  </a:lnTo>
                  <a:lnTo>
                    <a:pt x="197" y="0"/>
                  </a:lnTo>
                  <a:lnTo>
                    <a:pt x="216" y="5"/>
                  </a:lnTo>
                  <a:lnTo>
                    <a:pt x="225" y="5"/>
                  </a:lnTo>
                  <a:lnTo>
                    <a:pt x="240" y="5"/>
                  </a:lnTo>
                  <a:lnTo>
                    <a:pt x="249" y="10"/>
                  </a:lnTo>
                  <a:lnTo>
                    <a:pt x="269" y="10"/>
                  </a:lnTo>
                  <a:lnTo>
                    <a:pt x="283" y="15"/>
                  </a:lnTo>
                  <a:lnTo>
                    <a:pt x="302" y="20"/>
                  </a:lnTo>
                  <a:lnTo>
                    <a:pt x="321" y="29"/>
                  </a:lnTo>
                  <a:lnTo>
                    <a:pt x="345" y="34"/>
                  </a:lnTo>
                  <a:lnTo>
                    <a:pt x="393" y="44"/>
                  </a:lnTo>
                  <a:lnTo>
                    <a:pt x="437" y="53"/>
                  </a:lnTo>
                  <a:lnTo>
                    <a:pt x="475" y="63"/>
                  </a:lnTo>
                  <a:lnTo>
                    <a:pt x="518" y="72"/>
                  </a:lnTo>
                  <a:lnTo>
                    <a:pt x="557" y="77"/>
                  </a:lnTo>
                  <a:lnTo>
                    <a:pt x="595" y="82"/>
                  </a:lnTo>
                  <a:lnTo>
                    <a:pt x="629" y="82"/>
                  </a:lnTo>
                  <a:lnTo>
                    <a:pt x="667" y="82"/>
                  </a:lnTo>
                  <a:lnTo>
                    <a:pt x="696" y="82"/>
                  </a:lnTo>
                  <a:lnTo>
                    <a:pt x="725" y="82"/>
                  </a:lnTo>
                  <a:lnTo>
                    <a:pt x="749" y="77"/>
                  </a:lnTo>
                  <a:lnTo>
                    <a:pt x="768" y="77"/>
                  </a:lnTo>
                  <a:lnTo>
                    <a:pt x="782" y="72"/>
                  </a:lnTo>
                  <a:lnTo>
                    <a:pt x="792" y="77"/>
                  </a:lnTo>
                  <a:lnTo>
                    <a:pt x="801" y="82"/>
                  </a:lnTo>
                  <a:lnTo>
                    <a:pt x="806" y="92"/>
                  </a:lnTo>
                  <a:lnTo>
                    <a:pt x="806" y="92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1" name="Freeform 100">
              <a:extLst>
                <a:ext uri="{FF2B5EF4-FFF2-40B4-BE49-F238E27FC236}">
                  <a16:creationId xmlns:a16="http://schemas.microsoft.com/office/drawing/2014/main" id="{545B6CA3-BFC8-4758-8D8E-AB1132502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1447" y="1698299"/>
              <a:ext cx="423562" cy="437116"/>
            </a:xfrm>
            <a:custGeom>
              <a:avLst/>
              <a:gdLst>
                <a:gd name="T0" fmla="*/ 0 w 125"/>
                <a:gd name="T1" fmla="*/ 0 h 129"/>
                <a:gd name="T2" fmla="*/ 15 w 125"/>
                <a:gd name="T3" fmla="*/ 0 h 129"/>
                <a:gd name="T4" fmla="*/ 29 w 125"/>
                <a:gd name="T5" fmla="*/ 5 h 129"/>
                <a:gd name="T6" fmla="*/ 48 w 125"/>
                <a:gd name="T7" fmla="*/ 9 h 129"/>
                <a:gd name="T8" fmla="*/ 58 w 125"/>
                <a:gd name="T9" fmla="*/ 14 h 129"/>
                <a:gd name="T10" fmla="*/ 82 w 125"/>
                <a:gd name="T11" fmla="*/ 24 h 129"/>
                <a:gd name="T12" fmla="*/ 106 w 125"/>
                <a:gd name="T13" fmla="*/ 33 h 129"/>
                <a:gd name="T14" fmla="*/ 116 w 125"/>
                <a:gd name="T15" fmla="*/ 48 h 129"/>
                <a:gd name="T16" fmla="*/ 125 w 125"/>
                <a:gd name="T17" fmla="*/ 62 h 129"/>
                <a:gd name="T18" fmla="*/ 125 w 125"/>
                <a:gd name="T19" fmla="*/ 77 h 129"/>
                <a:gd name="T20" fmla="*/ 125 w 125"/>
                <a:gd name="T21" fmla="*/ 91 h 129"/>
                <a:gd name="T22" fmla="*/ 120 w 125"/>
                <a:gd name="T23" fmla="*/ 105 h 129"/>
                <a:gd name="T24" fmla="*/ 120 w 125"/>
                <a:gd name="T25" fmla="*/ 120 h 129"/>
                <a:gd name="T26" fmla="*/ 116 w 125"/>
                <a:gd name="T27" fmla="*/ 125 h 129"/>
                <a:gd name="T28" fmla="*/ 111 w 125"/>
                <a:gd name="T29" fmla="*/ 129 h 129"/>
                <a:gd name="T30" fmla="*/ 101 w 125"/>
                <a:gd name="T31" fmla="*/ 129 h 129"/>
                <a:gd name="T32" fmla="*/ 92 w 125"/>
                <a:gd name="T33" fmla="*/ 125 h 129"/>
                <a:gd name="T34" fmla="*/ 82 w 125"/>
                <a:gd name="T35" fmla="*/ 120 h 129"/>
                <a:gd name="T36" fmla="*/ 68 w 125"/>
                <a:gd name="T37" fmla="*/ 110 h 129"/>
                <a:gd name="T38" fmla="*/ 53 w 125"/>
                <a:gd name="T39" fmla="*/ 101 h 129"/>
                <a:gd name="T40" fmla="*/ 39 w 125"/>
                <a:gd name="T41" fmla="*/ 86 h 129"/>
                <a:gd name="T42" fmla="*/ 29 w 125"/>
                <a:gd name="T43" fmla="*/ 72 h 129"/>
                <a:gd name="T44" fmla="*/ 20 w 125"/>
                <a:gd name="T45" fmla="*/ 57 h 129"/>
                <a:gd name="T46" fmla="*/ 10 w 125"/>
                <a:gd name="T47" fmla="*/ 43 h 129"/>
                <a:gd name="T48" fmla="*/ 5 w 125"/>
                <a:gd name="T49" fmla="*/ 29 h 129"/>
                <a:gd name="T50" fmla="*/ 0 w 125"/>
                <a:gd name="T51" fmla="*/ 14 h 129"/>
                <a:gd name="T52" fmla="*/ 0 w 125"/>
                <a:gd name="T53" fmla="*/ 0 h 129"/>
                <a:gd name="T54" fmla="*/ 0 w 125"/>
                <a:gd name="T5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5" h="129">
                  <a:moveTo>
                    <a:pt x="0" y="0"/>
                  </a:moveTo>
                  <a:lnTo>
                    <a:pt x="15" y="0"/>
                  </a:lnTo>
                  <a:lnTo>
                    <a:pt x="29" y="5"/>
                  </a:lnTo>
                  <a:lnTo>
                    <a:pt x="48" y="9"/>
                  </a:lnTo>
                  <a:lnTo>
                    <a:pt x="58" y="14"/>
                  </a:lnTo>
                  <a:lnTo>
                    <a:pt x="82" y="24"/>
                  </a:lnTo>
                  <a:lnTo>
                    <a:pt x="106" y="33"/>
                  </a:lnTo>
                  <a:lnTo>
                    <a:pt x="116" y="48"/>
                  </a:lnTo>
                  <a:lnTo>
                    <a:pt x="125" y="62"/>
                  </a:lnTo>
                  <a:lnTo>
                    <a:pt x="125" y="77"/>
                  </a:lnTo>
                  <a:lnTo>
                    <a:pt x="125" y="91"/>
                  </a:lnTo>
                  <a:lnTo>
                    <a:pt x="120" y="105"/>
                  </a:lnTo>
                  <a:lnTo>
                    <a:pt x="120" y="120"/>
                  </a:lnTo>
                  <a:lnTo>
                    <a:pt x="116" y="125"/>
                  </a:lnTo>
                  <a:lnTo>
                    <a:pt x="111" y="129"/>
                  </a:lnTo>
                  <a:lnTo>
                    <a:pt x="101" y="129"/>
                  </a:lnTo>
                  <a:lnTo>
                    <a:pt x="92" y="125"/>
                  </a:lnTo>
                  <a:lnTo>
                    <a:pt x="82" y="120"/>
                  </a:lnTo>
                  <a:lnTo>
                    <a:pt x="68" y="110"/>
                  </a:lnTo>
                  <a:lnTo>
                    <a:pt x="53" y="101"/>
                  </a:lnTo>
                  <a:lnTo>
                    <a:pt x="39" y="86"/>
                  </a:lnTo>
                  <a:lnTo>
                    <a:pt x="29" y="72"/>
                  </a:lnTo>
                  <a:lnTo>
                    <a:pt x="20" y="57"/>
                  </a:lnTo>
                  <a:lnTo>
                    <a:pt x="10" y="43"/>
                  </a:lnTo>
                  <a:lnTo>
                    <a:pt x="5" y="29"/>
                  </a:lnTo>
                  <a:lnTo>
                    <a:pt x="0" y="14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6C796622-8CE3-4784-A9EE-AC321E0DAA19}"/>
              </a:ext>
            </a:extLst>
          </p:cNvPr>
          <p:cNvGrpSpPr/>
          <p:nvPr/>
        </p:nvGrpSpPr>
        <p:grpSpPr>
          <a:xfrm>
            <a:off x="5659013" y="2228857"/>
            <a:ext cx="1382504" cy="1801608"/>
            <a:chOff x="1268413" y="2990783"/>
            <a:chExt cx="1721352" cy="2243178"/>
          </a:xfrm>
          <a:solidFill>
            <a:srgbClr val="FD9029"/>
          </a:solidFill>
        </p:grpSpPr>
        <p:sp>
          <p:nvSpPr>
            <p:cNvPr id="22" name="Freeform 62">
              <a:extLst>
                <a:ext uri="{FF2B5EF4-FFF2-40B4-BE49-F238E27FC236}">
                  <a16:creationId xmlns:a16="http://schemas.microsoft.com/office/drawing/2014/main" id="{C35E3E4B-BF35-451E-9EE3-814E18ED6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5447" y="3560049"/>
              <a:ext cx="1267294" cy="355792"/>
            </a:xfrm>
            <a:custGeom>
              <a:avLst/>
              <a:gdLst>
                <a:gd name="T0" fmla="*/ 341 w 374"/>
                <a:gd name="T1" fmla="*/ 53 h 105"/>
                <a:gd name="T2" fmla="*/ 321 w 374"/>
                <a:gd name="T3" fmla="*/ 57 h 105"/>
                <a:gd name="T4" fmla="*/ 307 w 374"/>
                <a:gd name="T5" fmla="*/ 62 h 105"/>
                <a:gd name="T6" fmla="*/ 297 w 374"/>
                <a:gd name="T7" fmla="*/ 62 h 105"/>
                <a:gd name="T8" fmla="*/ 288 w 374"/>
                <a:gd name="T9" fmla="*/ 67 h 105"/>
                <a:gd name="T10" fmla="*/ 283 w 374"/>
                <a:gd name="T11" fmla="*/ 67 h 105"/>
                <a:gd name="T12" fmla="*/ 273 w 374"/>
                <a:gd name="T13" fmla="*/ 67 h 105"/>
                <a:gd name="T14" fmla="*/ 264 w 374"/>
                <a:gd name="T15" fmla="*/ 67 h 105"/>
                <a:gd name="T16" fmla="*/ 245 w 374"/>
                <a:gd name="T17" fmla="*/ 72 h 105"/>
                <a:gd name="T18" fmla="*/ 230 w 374"/>
                <a:gd name="T19" fmla="*/ 72 h 105"/>
                <a:gd name="T20" fmla="*/ 206 w 374"/>
                <a:gd name="T21" fmla="*/ 77 h 105"/>
                <a:gd name="T22" fmla="*/ 182 w 374"/>
                <a:gd name="T23" fmla="*/ 81 h 105"/>
                <a:gd name="T24" fmla="*/ 158 w 374"/>
                <a:gd name="T25" fmla="*/ 86 h 105"/>
                <a:gd name="T26" fmla="*/ 129 w 374"/>
                <a:gd name="T27" fmla="*/ 86 h 105"/>
                <a:gd name="T28" fmla="*/ 105 w 374"/>
                <a:gd name="T29" fmla="*/ 91 h 105"/>
                <a:gd name="T30" fmla="*/ 81 w 374"/>
                <a:gd name="T31" fmla="*/ 96 h 105"/>
                <a:gd name="T32" fmla="*/ 67 w 374"/>
                <a:gd name="T33" fmla="*/ 96 h 105"/>
                <a:gd name="T34" fmla="*/ 53 w 374"/>
                <a:gd name="T35" fmla="*/ 101 h 105"/>
                <a:gd name="T36" fmla="*/ 38 w 374"/>
                <a:gd name="T37" fmla="*/ 101 h 105"/>
                <a:gd name="T38" fmla="*/ 33 w 374"/>
                <a:gd name="T39" fmla="*/ 101 h 105"/>
                <a:gd name="T40" fmla="*/ 29 w 374"/>
                <a:gd name="T41" fmla="*/ 105 h 105"/>
                <a:gd name="T42" fmla="*/ 19 w 374"/>
                <a:gd name="T43" fmla="*/ 101 h 105"/>
                <a:gd name="T44" fmla="*/ 14 w 374"/>
                <a:gd name="T45" fmla="*/ 101 h 105"/>
                <a:gd name="T46" fmla="*/ 9 w 374"/>
                <a:gd name="T47" fmla="*/ 91 h 105"/>
                <a:gd name="T48" fmla="*/ 5 w 374"/>
                <a:gd name="T49" fmla="*/ 86 h 105"/>
                <a:gd name="T50" fmla="*/ 0 w 374"/>
                <a:gd name="T51" fmla="*/ 77 h 105"/>
                <a:gd name="T52" fmla="*/ 0 w 374"/>
                <a:gd name="T53" fmla="*/ 72 h 105"/>
                <a:gd name="T54" fmla="*/ 5 w 374"/>
                <a:gd name="T55" fmla="*/ 67 h 105"/>
                <a:gd name="T56" fmla="*/ 9 w 374"/>
                <a:gd name="T57" fmla="*/ 62 h 105"/>
                <a:gd name="T58" fmla="*/ 19 w 374"/>
                <a:gd name="T59" fmla="*/ 57 h 105"/>
                <a:gd name="T60" fmla="*/ 29 w 374"/>
                <a:gd name="T61" fmla="*/ 57 h 105"/>
                <a:gd name="T62" fmla="*/ 43 w 374"/>
                <a:gd name="T63" fmla="*/ 53 h 105"/>
                <a:gd name="T64" fmla="*/ 57 w 374"/>
                <a:gd name="T65" fmla="*/ 53 h 105"/>
                <a:gd name="T66" fmla="*/ 67 w 374"/>
                <a:gd name="T67" fmla="*/ 53 h 105"/>
                <a:gd name="T68" fmla="*/ 77 w 374"/>
                <a:gd name="T69" fmla="*/ 48 h 105"/>
                <a:gd name="T70" fmla="*/ 91 w 374"/>
                <a:gd name="T71" fmla="*/ 43 h 105"/>
                <a:gd name="T72" fmla="*/ 105 w 374"/>
                <a:gd name="T73" fmla="*/ 43 h 105"/>
                <a:gd name="T74" fmla="*/ 125 w 374"/>
                <a:gd name="T75" fmla="*/ 38 h 105"/>
                <a:gd name="T76" fmla="*/ 144 w 374"/>
                <a:gd name="T77" fmla="*/ 33 h 105"/>
                <a:gd name="T78" fmla="*/ 168 w 374"/>
                <a:gd name="T79" fmla="*/ 29 h 105"/>
                <a:gd name="T80" fmla="*/ 197 w 374"/>
                <a:gd name="T81" fmla="*/ 24 h 105"/>
                <a:gd name="T82" fmla="*/ 221 w 374"/>
                <a:gd name="T83" fmla="*/ 14 h 105"/>
                <a:gd name="T84" fmla="*/ 240 w 374"/>
                <a:gd name="T85" fmla="*/ 9 h 105"/>
                <a:gd name="T86" fmla="*/ 259 w 374"/>
                <a:gd name="T87" fmla="*/ 5 h 105"/>
                <a:gd name="T88" fmla="*/ 278 w 374"/>
                <a:gd name="T89" fmla="*/ 5 h 105"/>
                <a:gd name="T90" fmla="*/ 293 w 374"/>
                <a:gd name="T91" fmla="*/ 0 h 105"/>
                <a:gd name="T92" fmla="*/ 302 w 374"/>
                <a:gd name="T93" fmla="*/ 0 h 105"/>
                <a:gd name="T94" fmla="*/ 312 w 374"/>
                <a:gd name="T95" fmla="*/ 0 h 105"/>
                <a:gd name="T96" fmla="*/ 317 w 374"/>
                <a:gd name="T97" fmla="*/ 0 h 105"/>
                <a:gd name="T98" fmla="*/ 326 w 374"/>
                <a:gd name="T99" fmla="*/ 0 h 105"/>
                <a:gd name="T100" fmla="*/ 331 w 374"/>
                <a:gd name="T101" fmla="*/ 0 h 105"/>
                <a:gd name="T102" fmla="*/ 341 w 374"/>
                <a:gd name="T103" fmla="*/ 5 h 105"/>
                <a:gd name="T104" fmla="*/ 355 w 374"/>
                <a:gd name="T105" fmla="*/ 9 h 105"/>
                <a:gd name="T106" fmla="*/ 360 w 374"/>
                <a:gd name="T107" fmla="*/ 14 h 105"/>
                <a:gd name="T108" fmla="*/ 369 w 374"/>
                <a:gd name="T109" fmla="*/ 19 h 105"/>
                <a:gd name="T110" fmla="*/ 369 w 374"/>
                <a:gd name="T111" fmla="*/ 24 h 105"/>
                <a:gd name="T112" fmla="*/ 374 w 374"/>
                <a:gd name="T113" fmla="*/ 29 h 105"/>
                <a:gd name="T114" fmla="*/ 369 w 374"/>
                <a:gd name="T115" fmla="*/ 33 h 105"/>
                <a:gd name="T116" fmla="*/ 365 w 374"/>
                <a:gd name="T117" fmla="*/ 43 h 105"/>
                <a:gd name="T118" fmla="*/ 355 w 374"/>
                <a:gd name="T119" fmla="*/ 48 h 105"/>
                <a:gd name="T120" fmla="*/ 341 w 374"/>
                <a:gd name="T121" fmla="*/ 53 h 105"/>
                <a:gd name="T122" fmla="*/ 341 w 374"/>
                <a:gd name="T123" fmla="*/ 5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4" h="105">
                  <a:moveTo>
                    <a:pt x="341" y="53"/>
                  </a:moveTo>
                  <a:lnTo>
                    <a:pt x="321" y="57"/>
                  </a:lnTo>
                  <a:lnTo>
                    <a:pt x="307" y="62"/>
                  </a:lnTo>
                  <a:lnTo>
                    <a:pt x="297" y="62"/>
                  </a:lnTo>
                  <a:lnTo>
                    <a:pt x="288" y="67"/>
                  </a:lnTo>
                  <a:lnTo>
                    <a:pt x="283" y="67"/>
                  </a:lnTo>
                  <a:lnTo>
                    <a:pt x="273" y="67"/>
                  </a:lnTo>
                  <a:lnTo>
                    <a:pt x="264" y="67"/>
                  </a:lnTo>
                  <a:lnTo>
                    <a:pt x="245" y="72"/>
                  </a:lnTo>
                  <a:lnTo>
                    <a:pt x="230" y="72"/>
                  </a:lnTo>
                  <a:lnTo>
                    <a:pt x="206" y="77"/>
                  </a:lnTo>
                  <a:lnTo>
                    <a:pt x="182" y="81"/>
                  </a:lnTo>
                  <a:lnTo>
                    <a:pt x="158" y="86"/>
                  </a:lnTo>
                  <a:lnTo>
                    <a:pt x="129" y="86"/>
                  </a:lnTo>
                  <a:lnTo>
                    <a:pt x="105" y="91"/>
                  </a:lnTo>
                  <a:lnTo>
                    <a:pt x="81" y="96"/>
                  </a:lnTo>
                  <a:lnTo>
                    <a:pt x="67" y="96"/>
                  </a:lnTo>
                  <a:lnTo>
                    <a:pt x="53" y="101"/>
                  </a:lnTo>
                  <a:lnTo>
                    <a:pt x="38" y="101"/>
                  </a:lnTo>
                  <a:lnTo>
                    <a:pt x="33" y="101"/>
                  </a:lnTo>
                  <a:lnTo>
                    <a:pt x="29" y="105"/>
                  </a:lnTo>
                  <a:lnTo>
                    <a:pt x="19" y="101"/>
                  </a:lnTo>
                  <a:lnTo>
                    <a:pt x="14" y="101"/>
                  </a:lnTo>
                  <a:lnTo>
                    <a:pt x="9" y="91"/>
                  </a:lnTo>
                  <a:lnTo>
                    <a:pt x="5" y="86"/>
                  </a:lnTo>
                  <a:lnTo>
                    <a:pt x="0" y="77"/>
                  </a:lnTo>
                  <a:lnTo>
                    <a:pt x="0" y="72"/>
                  </a:lnTo>
                  <a:lnTo>
                    <a:pt x="5" y="67"/>
                  </a:lnTo>
                  <a:lnTo>
                    <a:pt x="9" y="62"/>
                  </a:lnTo>
                  <a:lnTo>
                    <a:pt x="19" y="57"/>
                  </a:lnTo>
                  <a:lnTo>
                    <a:pt x="29" y="57"/>
                  </a:lnTo>
                  <a:lnTo>
                    <a:pt x="43" y="53"/>
                  </a:lnTo>
                  <a:lnTo>
                    <a:pt x="57" y="53"/>
                  </a:lnTo>
                  <a:lnTo>
                    <a:pt x="67" y="53"/>
                  </a:lnTo>
                  <a:lnTo>
                    <a:pt x="77" y="48"/>
                  </a:lnTo>
                  <a:lnTo>
                    <a:pt x="91" y="43"/>
                  </a:lnTo>
                  <a:lnTo>
                    <a:pt x="105" y="43"/>
                  </a:lnTo>
                  <a:lnTo>
                    <a:pt x="125" y="38"/>
                  </a:lnTo>
                  <a:lnTo>
                    <a:pt x="144" y="33"/>
                  </a:lnTo>
                  <a:lnTo>
                    <a:pt x="168" y="29"/>
                  </a:lnTo>
                  <a:lnTo>
                    <a:pt x="197" y="24"/>
                  </a:lnTo>
                  <a:lnTo>
                    <a:pt x="221" y="14"/>
                  </a:lnTo>
                  <a:lnTo>
                    <a:pt x="240" y="9"/>
                  </a:lnTo>
                  <a:lnTo>
                    <a:pt x="259" y="5"/>
                  </a:lnTo>
                  <a:lnTo>
                    <a:pt x="278" y="5"/>
                  </a:lnTo>
                  <a:lnTo>
                    <a:pt x="293" y="0"/>
                  </a:lnTo>
                  <a:lnTo>
                    <a:pt x="302" y="0"/>
                  </a:lnTo>
                  <a:lnTo>
                    <a:pt x="312" y="0"/>
                  </a:lnTo>
                  <a:lnTo>
                    <a:pt x="317" y="0"/>
                  </a:lnTo>
                  <a:lnTo>
                    <a:pt x="326" y="0"/>
                  </a:lnTo>
                  <a:lnTo>
                    <a:pt x="331" y="0"/>
                  </a:lnTo>
                  <a:lnTo>
                    <a:pt x="341" y="5"/>
                  </a:lnTo>
                  <a:lnTo>
                    <a:pt x="355" y="9"/>
                  </a:lnTo>
                  <a:lnTo>
                    <a:pt x="360" y="14"/>
                  </a:lnTo>
                  <a:lnTo>
                    <a:pt x="369" y="19"/>
                  </a:lnTo>
                  <a:lnTo>
                    <a:pt x="369" y="24"/>
                  </a:lnTo>
                  <a:lnTo>
                    <a:pt x="374" y="29"/>
                  </a:lnTo>
                  <a:lnTo>
                    <a:pt x="369" y="33"/>
                  </a:lnTo>
                  <a:lnTo>
                    <a:pt x="365" y="43"/>
                  </a:lnTo>
                  <a:lnTo>
                    <a:pt x="355" y="48"/>
                  </a:lnTo>
                  <a:lnTo>
                    <a:pt x="341" y="53"/>
                  </a:lnTo>
                  <a:lnTo>
                    <a:pt x="341" y="53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3" name="Freeform 63">
              <a:extLst>
                <a:ext uri="{FF2B5EF4-FFF2-40B4-BE49-F238E27FC236}">
                  <a16:creationId xmlns:a16="http://schemas.microsoft.com/office/drawing/2014/main" id="{EFE50F28-4C3C-4291-B2AF-AD6A95766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8504" y="3200869"/>
              <a:ext cx="487942" cy="1856891"/>
            </a:xfrm>
            <a:custGeom>
              <a:avLst/>
              <a:gdLst>
                <a:gd name="T0" fmla="*/ 139 w 144"/>
                <a:gd name="T1" fmla="*/ 34 h 548"/>
                <a:gd name="T2" fmla="*/ 144 w 144"/>
                <a:gd name="T3" fmla="*/ 43 h 548"/>
                <a:gd name="T4" fmla="*/ 139 w 144"/>
                <a:gd name="T5" fmla="*/ 58 h 548"/>
                <a:gd name="T6" fmla="*/ 139 w 144"/>
                <a:gd name="T7" fmla="*/ 77 h 548"/>
                <a:gd name="T8" fmla="*/ 139 w 144"/>
                <a:gd name="T9" fmla="*/ 115 h 548"/>
                <a:gd name="T10" fmla="*/ 139 w 144"/>
                <a:gd name="T11" fmla="*/ 168 h 548"/>
                <a:gd name="T12" fmla="*/ 139 w 144"/>
                <a:gd name="T13" fmla="*/ 231 h 548"/>
                <a:gd name="T14" fmla="*/ 139 w 144"/>
                <a:gd name="T15" fmla="*/ 288 h 548"/>
                <a:gd name="T16" fmla="*/ 139 w 144"/>
                <a:gd name="T17" fmla="*/ 331 h 548"/>
                <a:gd name="T18" fmla="*/ 134 w 144"/>
                <a:gd name="T19" fmla="*/ 365 h 548"/>
                <a:gd name="T20" fmla="*/ 125 w 144"/>
                <a:gd name="T21" fmla="*/ 399 h 548"/>
                <a:gd name="T22" fmla="*/ 110 w 144"/>
                <a:gd name="T23" fmla="*/ 437 h 548"/>
                <a:gd name="T24" fmla="*/ 91 w 144"/>
                <a:gd name="T25" fmla="*/ 476 h 548"/>
                <a:gd name="T26" fmla="*/ 62 w 144"/>
                <a:gd name="T27" fmla="*/ 509 h 548"/>
                <a:gd name="T28" fmla="*/ 38 w 144"/>
                <a:gd name="T29" fmla="*/ 533 h 548"/>
                <a:gd name="T30" fmla="*/ 24 w 144"/>
                <a:gd name="T31" fmla="*/ 543 h 548"/>
                <a:gd name="T32" fmla="*/ 10 w 144"/>
                <a:gd name="T33" fmla="*/ 548 h 548"/>
                <a:gd name="T34" fmla="*/ 5 w 144"/>
                <a:gd name="T35" fmla="*/ 543 h 548"/>
                <a:gd name="T36" fmla="*/ 0 w 144"/>
                <a:gd name="T37" fmla="*/ 538 h 548"/>
                <a:gd name="T38" fmla="*/ 0 w 144"/>
                <a:gd name="T39" fmla="*/ 528 h 548"/>
                <a:gd name="T40" fmla="*/ 5 w 144"/>
                <a:gd name="T41" fmla="*/ 514 h 548"/>
                <a:gd name="T42" fmla="*/ 24 w 144"/>
                <a:gd name="T43" fmla="*/ 490 h 548"/>
                <a:gd name="T44" fmla="*/ 43 w 144"/>
                <a:gd name="T45" fmla="*/ 452 h 548"/>
                <a:gd name="T46" fmla="*/ 62 w 144"/>
                <a:gd name="T47" fmla="*/ 413 h 548"/>
                <a:gd name="T48" fmla="*/ 77 w 144"/>
                <a:gd name="T49" fmla="*/ 365 h 548"/>
                <a:gd name="T50" fmla="*/ 82 w 144"/>
                <a:gd name="T51" fmla="*/ 317 h 548"/>
                <a:gd name="T52" fmla="*/ 82 w 144"/>
                <a:gd name="T53" fmla="*/ 288 h 548"/>
                <a:gd name="T54" fmla="*/ 82 w 144"/>
                <a:gd name="T55" fmla="*/ 255 h 548"/>
                <a:gd name="T56" fmla="*/ 82 w 144"/>
                <a:gd name="T57" fmla="*/ 211 h 548"/>
                <a:gd name="T58" fmla="*/ 82 w 144"/>
                <a:gd name="T59" fmla="*/ 159 h 548"/>
                <a:gd name="T60" fmla="*/ 77 w 144"/>
                <a:gd name="T61" fmla="*/ 111 h 548"/>
                <a:gd name="T62" fmla="*/ 77 w 144"/>
                <a:gd name="T63" fmla="*/ 72 h 548"/>
                <a:gd name="T64" fmla="*/ 67 w 144"/>
                <a:gd name="T65" fmla="*/ 48 h 548"/>
                <a:gd name="T66" fmla="*/ 62 w 144"/>
                <a:gd name="T67" fmla="*/ 34 h 548"/>
                <a:gd name="T68" fmla="*/ 53 w 144"/>
                <a:gd name="T69" fmla="*/ 24 h 548"/>
                <a:gd name="T70" fmla="*/ 58 w 144"/>
                <a:gd name="T71" fmla="*/ 10 h 548"/>
                <a:gd name="T72" fmla="*/ 72 w 144"/>
                <a:gd name="T73" fmla="*/ 0 h 548"/>
                <a:gd name="T74" fmla="*/ 101 w 144"/>
                <a:gd name="T75" fmla="*/ 5 h 548"/>
                <a:gd name="T76" fmla="*/ 125 w 144"/>
                <a:gd name="T77" fmla="*/ 19 h 548"/>
                <a:gd name="T78" fmla="*/ 139 w 144"/>
                <a:gd name="T79" fmla="*/ 29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4" h="548">
                  <a:moveTo>
                    <a:pt x="139" y="29"/>
                  </a:moveTo>
                  <a:lnTo>
                    <a:pt x="139" y="34"/>
                  </a:lnTo>
                  <a:lnTo>
                    <a:pt x="144" y="39"/>
                  </a:lnTo>
                  <a:lnTo>
                    <a:pt x="144" y="43"/>
                  </a:lnTo>
                  <a:lnTo>
                    <a:pt x="144" y="53"/>
                  </a:lnTo>
                  <a:lnTo>
                    <a:pt x="139" y="58"/>
                  </a:lnTo>
                  <a:lnTo>
                    <a:pt x="139" y="67"/>
                  </a:lnTo>
                  <a:lnTo>
                    <a:pt x="139" y="77"/>
                  </a:lnTo>
                  <a:lnTo>
                    <a:pt x="139" y="96"/>
                  </a:lnTo>
                  <a:lnTo>
                    <a:pt x="139" y="115"/>
                  </a:lnTo>
                  <a:lnTo>
                    <a:pt x="139" y="139"/>
                  </a:lnTo>
                  <a:lnTo>
                    <a:pt x="139" y="168"/>
                  </a:lnTo>
                  <a:lnTo>
                    <a:pt x="144" y="202"/>
                  </a:lnTo>
                  <a:lnTo>
                    <a:pt x="139" y="231"/>
                  </a:lnTo>
                  <a:lnTo>
                    <a:pt x="139" y="259"/>
                  </a:lnTo>
                  <a:lnTo>
                    <a:pt x="139" y="288"/>
                  </a:lnTo>
                  <a:lnTo>
                    <a:pt x="139" y="312"/>
                  </a:lnTo>
                  <a:lnTo>
                    <a:pt x="139" y="331"/>
                  </a:lnTo>
                  <a:lnTo>
                    <a:pt x="134" y="351"/>
                  </a:lnTo>
                  <a:lnTo>
                    <a:pt x="134" y="365"/>
                  </a:lnTo>
                  <a:lnTo>
                    <a:pt x="134" y="375"/>
                  </a:lnTo>
                  <a:lnTo>
                    <a:pt x="125" y="399"/>
                  </a:lnTo>
                  <a:lnTo>
                    <a:pt x="120" y="418"/>
                  </a:lnTo>
                  <a:lnTo>
                    <a:pt x="110" y="437"/>
                  </a:lnTo>
                  <a:lnTo>
                    <a:pt x="101" y="456"/>
                  </a:lnTo>
                  <a:lnTo>
                    <a:pt x="91" y="476"/>
                  </a:lnTo>
                  <a:lnTo>
                    <a:pt x="77" y="490"/>
                  </a:lnTo>
                  <a:lnTo>
                    <a:pt x="62" y="509"/>
                  </a:lnTo>
                  <a:lnTo>
                    <a:pt x="48" y="524"/>
                  </a:lnTo>
                  <a:lnTo>
                    <a:pt x="38" y="533"/>
                  </a:lnTo>
                  <a:lnTo>
                    <a:pt x="29" y="538"/>
                  </a:lnTo>
                  <a:lnTo>
                    <a:pt x="24" y="543"/>
                  </a:lnTo>
                  <a:lnTo>
                    <a:pt x="14" y="543"/>
                  </a:lnTo>
                  <a:lnTo>
                    <a:pt x="10" y="548"/>
                  </a:lnTo>
                  <a:lnTo>
                    <a:pt x="5" y="548"/>
                  </a:lnTo>
                  <a:lnTo>
                    <a:pt x="5" y="543"/>
                  </a:lnTo>
                  <a:lnTo>
                    <a:pt x="5" y="543"/>
                  </a:lnTo>
                  <a:lnTo>
                    <a:pt x="0" y="538"/>
                  </a:lnTo>
                  <a:lnTo>
                    <a:pt x="0" y="533"/>
                  </a:lnTo>
                  <a:lnTo>
                    <a:pt x="0" y="528"/>
                  </a:lnTo>
                  <a:lnTo>
                    <a:pt x="0" y="524"/>
                  </a:lnTo>
                  <a:lnTo>
                    <a:pt x="5" y="514"/>
                  </a:lnTo>
                  <a:lnTo>
                    <a:pt x="10" y="509"/>
                  </a:lnTo>
                  <a:lnTo>
                    <a:pt x="24" y="490"/>
                  </a:lnTo>
                  <a:lnTo>
                    <a:pt x="34" y="471"/>
                  </a:lnTo>
                  <a:lnTo>
                    <a:pt x="43" y="452"/>
                  </a:lnTo>
                  <a:lnTo>
                    <a:pt x="53" y="432"/>
                  </a:lnTo>
                  <a:lnTo>
                    <a:pt x="62" y="413"/>
                  </a:lnTo>
                  <a:lnTo>
                    <a:pt x="67" y="389"/>
                  </a:lnTo>
                  <a:lnTo>
                    <a:pt x="77" y="365"/>
                  </a:lnTo>
                  <a:lnTo>
                    <a:pt x="77" y="341"/>
                  </a:lnTo>
                  <a:lnTo>
                    <a:pt x="82" y="317"/>
                  </a:lnTo>
                  <a:lnTo>
                    <a:pt x="82" y="303"/>
                  </a:lnTo>
                  <a:lnTo>
                    <a:pt x="82" y="288"/>
                  </a:lnTo>
                  <a:lnTo>
                    <a:pt x="82" y="274"/>
                  </a:lnTo>
                  <a:lnTo>
                    <a:pt x="82" y="255"/>
                  </a:lnTo>
                  <a:lnTo>
                    <a:pt x="82" y="231"/>
                  </a:lnTo>
                  <a:lnTo>
                    <a:pt x="82" y="211"/>
                  </a:lnTo>
                  <a:lnTo>
                    <a:pt x="82" y="183"/>
                  </a:lnTo>
                  <a:lnTo>
                    <a:pt x="82" y="159"/>
                  </a:lnTo>
                  <a:lnTo>
                    <a:pt x="82" y="135"/>
                  </a:lnTo>
                  <a:lnTo>
                    <a:pt x="77" y="111"/>
                  </a:lnTo>
                  <a:lnTo>
                    <a:pt x="77" y="91"/>
                  </a:lnTo>
                  <a:lnTo>
                    <a:pt x="77" y="72"/>
                  </a:lnTo>
                  <a:lnTo>
                    <a:pt x="72" y="58"/>
                  </a:lnTo>
                  <a:lnTo>
                    <a:pt x="67" y="48"/>
                  </a:lnTo>
                  <a:lnTo>
                    <a:pt x="67" y="39"/>
                  </a:lnTo>
                  <a:lnTo>
                    <a:pt x="62" y="34"/>
                  </a:lnTo>
                  <a:lnTo>
                    <a:pt x="58" y="29"/>
                  </a:lnTo>
                  <a:lnTo>
                    <a:pt x="53" y="24"/>
                  </a:lnTo>
                  <a:lnTo>
                    <a:pt x="53" y="15"/>
                  </a:lnTo>
                  <a:lnTo>
                    <a:pt x="58" y="10"/>
                  </a:lnTo>
                  <a:lnTo>
                    <a:pt x="62" y="5"/>
                  </a:lnTo>
                  <a:lnTo>
                    <a:pt x="72" y="0"/>
                  </a:lnTo>
                  <a:lnTo>
                    <a:pt x="86" y="0"/>
                  </a:lnTo>
                  <a:lnTo>
                    <a:pt x="101" y="5"/>
                  </a:lnTo>
                  <a:lnTo>
                    <a:pt x="115" y="15"/>
                  </a:lnTo>
                  <a:lnTo>
                    <a:pt x="125" y="19"/>
                  </a:lnTo>
                  <a:lnTo>
                    <a:pt x="134" y="24"/>
                  </a:lnTo>
                  <a:lnTo>
                    <a:pt x="139" y="29"/>
                  </a:lnTo>
                  <a:lnTo>
                    <a:pt x="139" y="29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6" name="Freeform 64">
              <a:extLst>
                <a:ext uri="{FF2B5EF4-FFF2-40B4-BE49-F238E27FC236}">
                  <a16:creationId xmlns:a16="http://schemas.microsoft.com/office/drawing/2014/main" id="{B2F50B0F-9383-48CC-999C-6A271B184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037" y="2990783"/>
              <a:ext cx="325295" cy="2243178"/>
            </a:xfrm>
            <a:custGeom>
              <a:avLst/>
              <a:gdLst>
                <a:gd name="T0" fmla="*/ 86 w 96"/>
                <a:gd name="T1" fmla="*/ 504 h 662"/>
                <a:gd name="T2" fmla="*/ 86 w 96"/>
                <a:gd name="T3" fmla="*/ 566 h 662"/>
                <a:gd name="T4" fmla="*/ 81 w 96"/>
                <a:gd name="T5" fmla="*/ 610 h 662"/>
                <a:gd name="T6" fmla="*/ 77 w 96"/>
                <a:gd name="T7" fmla="*/ 638 h 662"/>
                <a:gd name="T8" fmla="*/ 67 w 96"/>
                <a:gd name="T9" fmla="*/ 653 h 662"/>
                <a:gd name="T10" fmla="*/ 57 w 96"/>
                <a:gd name="T11" fmla="*/ 662 h 662"/>
                <a:gd name="T12" fmla="*/ 48 w 96"/>
                <a:gd name="T13" fmla="*/ 662 h 662"/>
                <a:gd name="T14" fmla="*/ 33 w 96"/>
                <a:gd name="T15" fmla="*/ 653 h 662"/>
                <a:gd name="T16" fmla="*/ 29 w 96"/>
                <a:gd name="T17" fmla="*/ 624 h 662"/>
                <a:gd name="T18" fmla="*/ 24 w 96"/>
                <a:gd name="T19" fmla="*/ 600 h 662"/>
                <a:gd name="T20" fmla="*/ 19 w 96"/>
                <a:gd name="T21" fmla="*/ 586 h 662"/>
                <a:gd name="T22" fmla="*/ 19 w 96"/>
                <a:gd name="T23" fmla="*/ 581 h 662"/>
                <a:gd name="T24" fmla="*/ 24 w 96"/>
                <a:gd name="T25" fmla="*/ 571 h 662"/>
                <a:gd name="T26" fmla="*/ 24 w 96"/>
                <a:gd name="T27" fmla="*/ 557 h 662"/>
                <a:gd name="T28" fmla="*/ 29 w 96"/>
                <a:gd name="T29" fmla="*/ 538 h 662"/>
                <a:gd name="T30" fmla="*/ 29 w 96"/>
                <a:gd name="T31" fmla="*/ 504 h 662"/>
                <a:gd name="T32" fmla="*/ 29 w 96"/>
                <a:gd name="T33" fmla="*/ 461 h 662"/>
                <a:gd name="T34" fmla="*/ 29 w 96"/>
                <a:gd name="T35" fmla="*/ 403 h 662"/>
                <a:gd name="T36" fmla="*/ 29 w 96"/>
                <a:gd name="T37" fmla="*/ 326 h 662"/>
                <a:gd name="T38" fmla="*/ 29 w 96"/>
                <a:gd name="T39" fmla="*/ 249 h 662"/>
                <a:gd name="T40" fmla="*/ 29 w 96"/>
                <a:gd name="T41" fmla="*/ 187 h 662"/>
                <a:gd name="T42" fmla="*/ 29 w 96"/>
                <a:gd name="T43" fmla="*/ 139 h 662"/>
                <a:gd name="T44" fmla="*/ 29 w 96"/>
                <a:gd name="T45" fmla="*/ 105 h 662"/>
                <a:gd name="T46" fmla="*/ 24 w 96"/>
                <a:gd name="T47" fmla="*/ 77 h 662"/>
                <a:gd name="T48" fmla="*/ 19 w 96"/>
                <a:gd name="T49" fmla="*/ 57 h 662"/>
                <a:gd name="T50" fmla="*/ 14 w 96"/>
                <a:gd name="T51" fmla="*/ 38 h 662"/>
                <a:gd name="T52" fmla="*/ 5 w 96"/>
                <a:gd name="T53" fmla="*/ 24 h 662"/>
                <a:gd name="T54" fmla="*/ 5 w 96"/>
                <a:gd name="T55" fmla="*/ 9 h 662"/>
                <a:gd name="T56" fmla="*/ 14 w 96"/>
                <a:gd name="T57" fmla="*/ 0 h 662"/>
                <a:gd name="T58" fmla="*/ 38 w 96"/>
                <a:gd name="T59" fmla="*/ 5 h 662"/>
                <a:gd name="T60" fmla="*/ 72 w 96"/>
                <a:gd name="T61" fmla="*/ 19 h 662"/>
                <a:gd name="T62" fmla="*/ 86 w 96"/>
                <a:gd name="T63" fmla="*/ 24 h 662"/>
                <a:gd name="T64" fmla="*/ 91 w 96"/>
                <a:gd name="T65" fmla="*/ 33 h 662"/>
                <a:gd name="T66" fmla="*/ 96 w 96"/>
                <a:gd name="T67" fmla="*/ 43 h 662"/>
                <a:gd name="T68" fmla="*/ 96 w 96"/>
                <a:gd name="T69" fmla="*/ 62 h 662"/>
                <a:gd name="T70" fmla="*/ 91 w 96"/>
                <a:gd name="T71" fmla="*/ 72 h 662"/>
                <a:gd name="T72" fmla="*/ 86 w 96"/>
                <a:gd name="T73" fmla="*/ 96 h 662"/>
                <a:gd name="T74" fmla="*/ 86 w 96"/>
                <a:gd name="T75" fmla="*/ 125 h 662"/>
                <a:gd name="T76" fmla="*/ 86 w 96"/>
                <a:gd name="T77" fmla="*/ 168 h 662"/>
                <a:gd name="T78" fmla="*/ 86 w 96"/>
                <a:gd name="T79" fmla="*/ 221 h 662"/>
                <a:gd name="T80" fmla="*/ 86 w 96"/>
                <a:gd name="T81" fmla="*/ 283 h 662"/>
                <a:gd name="T82" fmla="*/ 86 w 96"/>
                <a:gd name="T83" fmla="*/ 350 h 662"/>
                <a:gd name="T84" fmla="*/ 86 w 96"/>
                <a:gd name="T85" fmla="*/ 427 h 662"/>
                <a:gd name="T86" fmla="*/ 86 w 96"/>
                <a:gd name="T87" fmla="*/ 46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6" h="662">
                  <a:moveTo>
                    <a:pt x="86" y="466"/>
                  </a:moveTo>
                  <a:lnTo>
                    <a:pt x="86" y="504"/>
                  </a:lnTo>
                  <a:lnTo>
                    <a:pt x="86" y="538"/>
                  </a:lnTo>
                  <a:lnTo>
                    <a:pt x="86" y="566"/>
                  </a:lnTo>
                  <a:lnTo>
                    <a:pt x="81" y="590"/>
                  </a:lnTo>
                  <a:lnTo>
                    <a:pt x="81" y="610"/>
                  </a:lnTo>
                  <a:lnTo>
                    <a:pt x="77" y="629"/>
                  </a:lnTo>
                  <a:lnTo>
                    <a:pt x="77" y="638"/>
                  </a:lnTo>
                  <a:lnTo>
                    <a:pt x="72" y="648"/>
                  </a:lnTo>
                  <a:lnTo>
                    <a:pt x="67" y="653"/>
                  </a:lnTo>
                  <a:lnTo>
                    <a:pt x="67" y="658"/>
                  </a:lnTo>
                  <a:lnTo>
                    <a:pt x="57" y="662"/>
                  </a:lnTo>
                  <a:lnTo>
                    <a:pt x="53" y="662"/>
                  </a:lnTo>
                  <a:lnTo>
                    <a:pt x="48" y="662"/>
                  </a:lnTo>
                  <a:lnTo>
                    <a:pt x="38" y="658"/>
                  </a:lnTo>
                  <a:lnTo>
                    <a:pt x="33" y="653"/>
                  </a:lnTo>
                  <a:lnTo>
                    <a:pt x="29" y="638"/>
                  </a:lnTo>
                  <a:lnTo>
                    <a:pt x="29" y="624"/>
                  </a:lnTo>
                  <a:lnTo>
                    <a:pt x="24" y="614"/>
                  </a:lnTo>
                  <a:lnTo>
                    <a:pt x="24" y="600"/>
                  </a:lnTo>
                  <a:lnTo>
                    <a:pt x="19" y="590"/>
                  </a:lnTo>
                  <a:lnTo>
                    <a:pt x="19" y="586"/>
                  </a:lnTo>
                  <a:lnTo>
                    <a:pt x="19" y="586"/>
                  </a:lnTo>
                  <a:lnTo>
                    <a:pt x="19" y="581"/>
                  </a:lnTo>
                  <a:lnTo>
                    <a:pt x="19" y="576"/>
                  </a:lnTo>
                  <a:lnTo>
                    <a:pt x="24" y="571"/>
                  </a:lnTo>
                  <a:lnTo>
                    <a:pt x="24" y="566"/>
                  </a:lnTo>
                  <a:lnTo>
                    <a:pt x="24" y="557"/>
                  </a:lnTo>
                  <a:lnTo>
                    <a:pt x="24" y="547"/>
                  </a:lnTo>
                  <a:lnTo>
                    <a:pt x="29" y="538"/>
                  </a:lnTo>
                  <a:lnTo>
                    <a:pt x="29" y="523"/>
                  </a:lnTo>
                  <a:lnTo>
                    <a:pt x="29" y="504"/>
                  </a:lnTo>
                  <a:lnTo>
                    <a:pt x="29" y="485"/>
                  </a:lnTo>
                  <a:lnTo>
                    <a:pt x="29" y="461"/>
                  </a:lnTo>
                  <a:lnTo>
                    <a:pt x="29" y="432"/>
                  </a:lnTo>
                  <a:lnTo>
                    <a:pt x="29" y="403"/>
                  </a:lnTo>
                  <a:lnTo>
                    <a:pt x="29" y="365"/>
                  </a:lnTo>
                  <a:lnTo>
                    <a:pt x="29" y="326"/>
                  </a:lnTo>
                  <a:lnTo>
                    <a:pt x="29" y="288"/>
                  </a:lnTo>
                  <a:lnTo>
                    <a:pt x="29" y="249"/>
                  </a:lnTo>
                  <a:lnTo>
                    <a:pt x="29" y="216"/>
                  </a:lnTo>
                  <a:lnTo>
                    <a:pt x="29" y="187"/>
                  </a:lnTo>
                  <a:lnTo>
                    <a:pt x="29" y="158"/>
                  </a:lnTo>
                  <a:lnTo>
                    <a:pt x="29" y="139"/>
                  </a:lnTo>
                  <a:lnTo>
                    <a:pt x="29" y="120"/>
                  </a:lnTo>
                  <a:lnTo>
                    <a:pt x="29" y="105"/>
                  </a:lnTo>
                  <a:lnTo>
                    <a:pt x="24" y="91"/>
                  </a:lnTo>
                  <a:lnTo>
                    <a:pt x="24" y="77"/>
                  </a:lnTo>
                  <a:lnTo>
                    <a:pt x="24" y="67"/>
                  </a:lnTo>
                  <a:lnTo>
                    <a:pt x="19" y="57"/>
                  </a:lnTo>
                  <a:lnTo>
                    <a:pt x="19" y="48"/>
                  </a:lnTo>
                  <a:lnTo>
                    <a:pt x="14" y="38"/>
                  </a:lnTo>
                  <a:lnTo>
                    <a:pt x="9" y="29"/>
                  </a:lnTo>
                  <a:lnTo>
                    <a:pt x="5" y="24"/>
                  </a:lnTo>
                  <a:lnTo>
                    <a:pt x="0" y="14"/>
                  </a:lnTo>
                  <a:lnTo>
                    <a:pt x="5" y="9"/>
                  </a:lnTo>
                  <a:lnTo>
                    <a:pt x="9" y="5"/>
                  </a:lnTo>
                  <a:lnTo>
                    <a:pt x="14" y="0"/>
                  </a:lnTo>
                  <a:lnTo>
                    <a:pt x="24" y="0"/>
                  </a:lnTo>
                  <a:lnTo>
                    <a:pt x="38" y="5"/>
                  </a:lnTo>
                  <a:lnTo>
                    <a:pt x="57" y="9"/>
                  </a:lnTo>
                  <a:lnTo>
                    <a:pt x="72" y="19"/>
                  </a:lnTo>
                  <a:lnTo>
                    <a:pt x="81" y="19"/>
                  </a:lnTo>
                  <a:lnTo>
                    <a:pt x="86" y="24"/>
                  </a:lnTo>
                  <a:lnTo>
                    <a:pt x="91" y="29"/>
                  </a:lnTo>
                  <a:lnTo>
                    <a:pt x="91" y="33"/>
                  </a:lnTo>
                  <a:lnTo>
                    <a:pt x="96" y="38"/>
                  </a:lnTo>
                  <a:lnTo>
                    <a:pt x="96" y="43"/>
                  </a:lnTo>
                  <a:lnTo>
                    <a:pt x="96" y="53"/>
                  </a:lnTo>
                  <a:lnTo>
                    <a:pt x="96" y="62"/>
                  </a:lnTo>
                  <a:lnTo>
                    <a:pt x="91" y="67"/>
                  </a:lnTo>
                  <a:lnTo>
                    <a:pt x="91" y="72"/>
                  </a:lnTo>
                  <a:lnTo>
                    <a:pt x="91" y="81"/>
                  </a:lnTo>
                  <a:lnTo>
                    <a:pt x="86" y="96"/>
                  </a:lnTo>
                  <a:lnTo>
                    <a:pt x="86" y="110"/>
                  </a:lnTo>
                  <a:lnTo>
                    <a:pt x="86" y="125"/>
                  </a:lnTo>
                  <a:lnTo>
                    <a:pt x="86" y="144"/>
                  </a:lnTo>
                  <a:lnTo>
                    <a:pt x="86" y="168"/>
                  </a:lnTo>
                  <a:lnTo>
                    <a:pt x="86" y="197"/>
                  </a:lnTo>
                  <a:lnTo>
                    <a:pt x="86" y="221"/>
                  </a:lnTo>
                  <a:lnTo>
                    <a:pt x="86" y="254"/>
                  </a:lnTo>
                  <a:lnTo>
                    <a:pt x="86" y="283"/>
                  </a:lnTo>
                  <a:lnTo>
                    <a:pt x="86" y="317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86" y="427"/>
                  </a:lnTo>
                  <a:lnTo>
                    <a:pt x="86" y="466"/>
                  </a:lnTo>
                  <a:lnTo>
                    <a:pt x="86" y="466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33" name="Freeform 68">
              <a:extLst>
                <a:ext uri="{FF2B5EF4-FFF2-40B4-BE49-F238E27FC236}">
                  <a16:creationId xmlns:a16="http://schemas.microsoft.com/office/drawing/2014/main" id="{9922A44D-7622-490F-93E7-2233E5F1F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8413" y="4031045"/>
              <a:ext cx="1721352" cy="389677"/>
            </a:xfrm>
            <a:custGeom>
              <a:avLst/>
              <a:gdLst>
                <a:gd name="T0" fmla="*/ 0 w 508"/>
                <a:gd name="T1" fmla="*/ 77 h 115"/>
                <a:gd name="T2" fmla="*/ 9 w 508"/>
                <a:gd name="T3" fmla="*/ 67 h 115"/>
                <a:gd name="T4" fmla="*/ 33 w 508"/>
                <a:gd name="T5" fmla="*/ 67 h 115"/>
                <a:gd name="T6" fmla="*/ 62 w 508"/>
                <a:gd name="T7" fmla="*/ 62 h 115"/>
                <a:gd name="T8" fmla="*/ 76 w 508"/>
                <a:gd name="T9" fmla="*/ 58 h 115"/>
                <a:gd name="T10" fmla="*/ 96 w 508"/>
                <a:gd name="T11" fmla="*/ 53 h 115"/>
                <a:gd name="T12" fmla="*/ 120 w 508"/>
                <a:gd name="T13" fmla="*/ 53 h 115"/>
                <a:gd name="T14" fmla="*/ 153 w 508"/>
                <a:gd name="T15" fmla="*/ 48 h 115"/>
                <a:gd name="T16" fmla="*/ 187 w 508"/>
                <a:gd name="T17" fmla="*/ 38 h 115"/>
                <a:gd name="T18" fmla="*/ 230 w 508"/>
                <a:gd name="T19" fmla="*/ 34 h 115"/>
                <a:gd name="T20" fmla="*/ 278 w 508"/>
                <a:gd name="T21" fmla="*/ 24 h 115"/>
                <a:gd name="T22" fmla="*/ 326 w 508"/>
                <a:gd name="T23" fmla="*/ 14 h 115"/>
                <a:gd name="T24" fmla="*/ 369 w 508"/>
                <a:gd name="T25" fmla="*/ 5 h 115"/>
                <a:gd name="T26" fmla="*/ 403 w 508"/>
                <a:gd name="T27" fmla="*/ 0 h 115"/>
                <a:gd name="T28" fmla="*/ 427 w 508"/>
                <a:gd name="T29" fmla="*/ 0 h 115"/>
                <a:gd name="T30" fmla="*/ 451 w 508"/>
                <a:gd name="T31" fmla="*/ 0 h 115"/>
                <a:gd name="T32" fmla="*/ 475 w 508"/>
                <a:gd name="T33" fmla="*/ 5 h 115"/>
                <a:gd name="T34" fmla="*/ 499 w 508"/>
                <a:gd name="T35" fmla="*/ 19 h 115"/>
                <a:gd name="T36" fmla="*/ 508 w 508"/>
                <a:gd name="T37" fmla="*/ 38 h 115"/>
                <a:gd name="T38" fmla="*/ 508 w 508"/>
                <a:gd name="T39" fmla="*/ 48 h 115"/>
                <a:gd name="T40" fmla="*/ 499 w 508"/>
                <a:gd name="T41" fmla="*/ 53 h 115"/>
                <a:gd name="T42" fmla="*/ 475 w 508"/>
                <a:gd name="T43" fmla="*/ 58 h 115"/>
                <a:gd name="T44" fmla="*/ 446 w 508"/>
                <a:gd name="T45" fmla="*/ 62 h 115"/>
                <a:gd name="T46" fmla="*/ 408 w 508"/>
                <a:gd name="T47" fmla="*/ 62 h 115"/>
                <a:gd name="T48" fmla="*/ 374 w 508"/>
                <a:gd name="T49" fmla="*/ 62 h 115"/>
                <a:gd name="T50" fmla="*/ 345 w 508"/>
                <a:gd name="T51" fmla="*/ 62 h 115"/>
                <a:gd name="T52" fmla="*/ 326 w 508"/>
                <a:gd name="T53" fmla="*/ 62 h 115"/>
                <a:gd name="T54" fmla="*/ 307 w 508"/>
                <a:gd name="T55" fmla="*/ 67 h 115"/>
                <a:gd name="T56" fmla="*/ 264 w 508"/>
                <a:gd name="T57" fmla="*/ 77 h 115"/>
                <a:gd name="T58" fmla="*/ 216 w 508"/>
                <a:gd name="T59" fmla="*/ 82 h 115"/>
                <a:gd name="T60" fmla="*/ 158 w 508"/>
                <a:gd name="T61" fmla="*/ 91 h 115"/>
                <a:gd name="T62" fmla="*/ 115 w 508"/>
                <a:gd name="T63" fmla="*/ 101 h 115"/>
                <a:gd name="T64" fmla="*/ 91 w 508"/>
                <a:gd name="T65" fmla="*/ 111 h 115"/>
                <a:gd name="T66" fmla="*/ 76 w 508"/>
                <a:gd name="T67" fmla="*/ 111 h 115"/>
                <a:gd name="T68" fmla="*/ 62 w 508"/>
                <a:gd name="T69" fmla="*/ 111 h 115"/>
                <a:gd name="T70" fmla="*/ 43 w 508"/>
                <a:gd name="T71" fmla="*/ 111 h 115"/>
                <a:gd name="T72" fmla="*/ 14 w 508"/>
                <a:gd name="T73" fmla="*/ 101 h 115"/>
                <a:gd name="T74" fmla="*/ 4 w 508"/>
                <a:gd name="T75" fmla="*/ 91 h 115"/>
                <a:gd name="T76" fmla="*/ 4 w 508"/>
                <a:gd name="T77" fmla="*/ 8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8" h="115">
                  <a:moveTo>
                    <a:pt x="4" y="82"/>
                  </a:moveTo>
                  <a:lnTo>
                    <a:pt x="0" y="77"/>
                  </a:lnTo>
                  <a:lnTo>
                    <a:pt x="4" y="72"/>
                  </a:lnTo>
                  <a:lnTo>
                    <a:pt x="9" y="67"/>
                  </a:lnTo>
                  <a:lnTo>
                    <a:pt x="19" y="67"/>
                  </a:lnTo>
                  <a:lnTo>
                    <a:pt x="33" y="67"/>
                  </a:lnTo>
                  <a:lnTo>
                    <a:pt x="57" y="62"/>
                  </a:lnTo>
                  <a:lnTo>
                    <a:pt x="62" y="62"/>
                  </a:lnTo>
                  <a:lnTo>
                    <a:pt x="67" y="58"/>
                  </a:lnTo>
                  <a:lnTo>
                    <a:pt x="76" y="58"/>
                  </a:lnTo>
                  <a:lnTo>
                    <a:pt x="86" y="58"/>
                  </a:lnTo>
                  <a:lnTo>
                    <a:pt x="96" y="53"/>
                  </a:lnTo>
                  <a:lnTo>
                    <a:pt x="105" y="53"/>
                  </a:lnTo>
                  <a:lnTo>
                    <a:pt x="120" y="53"/>
                  </a:lnTo>
                  <a:lnTo>
                    <a:pt x="139" y="48"/>
                  </a:lnTo>
                  <a:lnTo>
                    <a:pt x="153" y="48"/>
                  </a:lnTo>
                  <a:lnTo>
                    <a:pt x="168" y="43"/>
                  </a:lnTo>
                  <a:lnTo>
                    <a:pt x="187" y="38"/>
                  </a:lnTo>
                  <a:lnTo>
                    <a:pt x="211" y="38"/>
                  </a:lnTo>
                  <a:lnTo>
                    <a:pt x="230" y="34"/>
                  </a:lnTo>
                  <a:lnTo>
                    <a:pt x="254" y="29"/>
                  </a:lnTo>
                  <a:lnTo>
                    <a:pt x="278" y="24"/>
                  </a:lnTo>
                  <a:lnTo>
                    <a:pt x="302" y="19"/>
                  </a:lnTo>
                  <a:lnTo>
                    <a:pt x="326" y="14"/>
                  </a:lnTo>
                  <a:lnTo>
                    <a:pt x="350" y="10"/>
                  </a:lnTo>
                  <a:lnTo>
                    <a:pt x="369" y="5"/>
                  </a:lnTo>
                  <a:lnTo>
                    <a:pt x="388" y="5"/>
                  </a:lnTo>
                  <a:lnTo>
                    <a:pt x="403" y="0"/>
                  </a:lnTo>
                  <a:lnTo>
                    <a:pt x="417" y="0"/>
                  </a:lnTo>
                  <a:lnTo>
                    <a:pt x="427" y="0"/>
                  </a:lnTo>
                  <a:lnTo>
                    <a:pt x="436" y="0"/>
                  </a:lnTo>
                  <a:lnTo>
                    <a:pt x="451" y="0"/>
                  </a:lnTo>
                  <a:lnTo>
                    <a:pt x="465" y="5"/>
                  </a:lnTo>
                  <a:lnTo>
                    <a:pt x="475" y="5"/>
                  </a:lnTo>
                  <a:lnTo>
                    <a:pt x="489" y="14"/>
                  </a:lnTo>
                  <a:lnTo>
                    <a:pt x="499" y="19"/>
                  </a:lnTo>
                  <a:lnTo>
                    <a:pt x="504" y="29"/>
                  </a:lnTo>
                  <a:lnTo>
                    <a:pt x="508" y="38"/>
                  </a:lnTo>
                  <a:lnTo>
                    <a:pt x="508" y="43"/>
                  </a:lnTo>
                  <a:lnTo>
                    <a:pt x="508" y="48"/>
                  </a:lnTo>
                  <a:lnTo>
                    <a:pt x="504" y="53"/>
                  </a:lnTo>
                  <a:lnTo>
                    <a:pt x="499" y="53"/>
                  </a:lnTo>
                  <a:lnTo>
                    <a:pt x="489" y="58"/>
                  </a:lnTo>
                  <a:lnTo>
                    <a:pt x="475" y="58"/>
                  </a:lnTo>
                  <a:lnTo>
                    <a:pt x="465" y="62"/>
                  </a:lnTo>
                  <a:lnTo>
                    <a:pt x="446" y="62"/>
                  </a:lnTo>
                  <a:lnTo>
                    <a:pt x="427" y="62"/>
                  </a:lnTo>
                  <a:lnTo>
                    <a:pt x="408" y="62"/>
                  </a:lnTo>
                  <a:lnTo>
                    <a:pt x="388" y="62"/>
                  </a:lnTo>
                  <a:lnTo>
                    <a:pt x="374" y="62"/>
                  </a:lnTo>
                  <a:lnTo>
                    <a:pt x="360" y="62"/>
                  </a:lnTo>
                  <a:lnTo>
                    <a:pt x="345" y="62"/>
                  </a:lnTo>
                  <a:lnTo>
                    <a:pt x="336" y="62"/>
                  </a:lnTo>
                  <a:lnTo>
                    <a:pt x="326" y="62"/>
                  </a:lnTo>
                  <a:lnTo>
                    <a:pt x="321" y="67"/>
                  </a:lnTo>
                  <a:lnTo>
                    <a:pt x="307" y="67"/>
                  </a:lnTo>
                  <a:lnTo>
                    <a:pt x="288" y="72"/>
                  </a:lnTo>
                  <a:lnTo>
                    <a:pt x="264" y="77"/>
                  </a:lnTo>
                  <a:lnTo>
                    <a:pt x="244" y="82"/>
                  </a:lnTo>
                  <a:lnTo>
                    <a:pt x="216" y="82"/>
                  </a:lnTo>
                  <a:lnTo>
                    <a:pt x="187" y="86"/>
                  </a:lnTo>
                  <a:lnTo>
                    <a:pt x="158" y="91"/>
                  </a:lnTo>
                  <a:lnTo>
                    <a:pt x="129" y="101"/>
                  </a:lnTo>
                  <a:lnTo>
                    <a:pt x="115" y="101"/>
                  </a:lnTo>
                  <a:lnTo>
                    <a:pt x="105" y="106"/>
                  </a:lnTo>
                  <a:lnTo>
                    <a:pt x="91" y="111"/>
                  </a:lnTo>
                  <a:lnTo>
                    <a:pt x="81" y="111"/>
                  </a:lnTo>
                  <a:lnTo>
                    <a:pt x="76" y="111"/>
                  </a:lnTo>
                  <a:lnTo>
                    <a:pt x="67" y="111"/>
                  </a:lnTo>
                  <a:lnTo>
                    <a:pt x="62" y="111"/>
                  </a:lnTo>
                  <a:lnTo>
                    <a:pt x="57" y="115"/>
                  </a:lnTo>
                  <a:lnTo>
                    <a:pt x="43" y="111"/>
                  </a:lnTo>
                  <a:lnTo>
                    <a:pt x="24" y="106"/>
                  </a:lnTo>
                  <a:lnTo>
                    <a:pt x="14" y="101"/>
                  </a:lnTo>
                  <a:lnTo>
                    <a:pt x="9" y="96"/>
                  </a:lnTo>
                  <a:lnTo>
                    <a:pt x="4" y="91"/>
                  </a:lnTo>
                  <a:lnTo>
                    <a:pt x="4" y="82"/>
                  </a:lnTo>
                  <a:lnTo>
                    <a:pt x="4" y="82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</p:grpSp>
      <p:sp>
        <p:nvSpPr>
          <p:cNvPr id="31" name="矩形 30">
            <a:hlinkClick r:id="rId2" action="ppaction://hlinksldjump"/>
            <a:extLst>
              <a:ext uri="{FF2B5EF4-FFF2-40B4-BE49-F238E27FC236}">
                <a16:creationId xmlns:a16="http://schemas.microsoft.com/office/drawing/2014/main" id="{E9973C15-8E3B-4712-B726-3562868FDB33}"/>
              </a:ext>
            </a:extLst>
          </p:cNvPr>
          <p:cNvSpPr/>
          <p:nvPr/>
        </p:nvSpPr>
        <p:spPr bwMode="auto">
          <a:xfrm>
            <a:off x="3949680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寸</a:t>
            </a:r>
          </a:p>
        </p:txBody>
      </p:sp>
      <p:sp>
        <p:nvSpPr>
          <p:cNvPr id="34" name="矩形 33">
            <a:hlinkClick r:id="rId3" action="ppaction://hlinksldjump"/>
            <a:extLst>
              <a:ext uri="{FF2B5EF4-FFF2-40B4-BE49-F238E27FC236}">
                <a16:creationId xmlns:a16="http://schemas.microsoft.com/office/drawing/2014/main" id="{FB805566-5188-4BA0-BDE6-8DFC5E463A91}"/>
              </a:ext>
            </a:extLst>
          </p:cNvPr>
          <p:cNvSpPr/>
          <p:nvPr/>
        </p:nvSpPr>
        <p:spPr bwMode="auto">
          <a:xfrm>
            <a:off x="5101148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元</a:t>
            </a:r>
          </a:p>
        </p:txBody>
      </p:sp>
      <p:sp>
        <p:nvSpPr>
          <p:cNvPr id="35" name="矩形 34">
            <a:hlinkClick r:id="rId4" action="ppaction://hlinksldjump"/>
            <a:extLst>
              <a:ext uri="{FF2B5EF4-FFF2-40B4-BE49-F238E27FC236}">
                <a16:creationId xmlns:a16="http://schemas.microsoft.com/office/drawing/2014/main" id="{1210E4B0-FDE2-4F36-A056-C452D9DDB047}"/>
              </a:ext>
            </a:extLst>
          </p:cNvPr>
          <p:cNvSpPr/>
          <p:nvPr/>
        </p:nvSpPr>
        <p:spPr bwMode="auto">
          <a:xfrm>
            <a:off x="8559512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文</a:t>
            </a:r>
          </a:p>
        </p:txBody>
      </p:sp>
      <p:sp>
        <p:nvSpPr>
          <p:cNvPr id="36" name="矩形 35">
            <a:hlinkClick r:id="rId5" action="ppaction://hlinksldjump"/>
            <a:extLst>
              <a:ext uri="{FF2B5EF4-FFF2-40B4-BE49-F238E27FC236}">
                <a16:creationId xmlns:a16="http://schemas.microsoft.com/office/drawing/2014/main" id="{218FE1EE-8ADC-495A-A203-DA3C3CF24CD0}"/>
              </a:ext>
            </a:extLst>
          </p:cNvPr>
          <p:cNvSpPr/>
          <p:nvPr/>
        </p:nvSpPr>
        <p:spPr bwMode="auto">
          <a:xfrm>
            <a:off x="2797552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力</a:t>
            </a:r>
          </a:p>
        </p:txBody>
      </p:sp>
      <p:sp>
        <p:nvSpPr>
          <p:cNvPr id="38" name="矩形 37">
            <a:hlinkClick r:id="rId6" action="ppaction://hlinksldjump"/>
            <a:extLst>
              <a:ext uri="{FF2B5EF4-FFF2-40B4-BE49-F238E27FC236}">
                <a16:creationId xmlns:a16="http://schemas.microsoft.com/office/drawing/2014/main" id="{E310E424-2BE6-4484-B6C3-2A38DA8F887F}"/>
              </a:ext>
            </a:extLst>
          </p:cNvPr>
          <p:cNvSpPr/>
          <p:nvPr/>
        </p:nvSpPr>
        <p:spPr bwMode="auto">
          <a:xfrm>
            <a:off x="6251296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斤</a:t>
            </a:r>
          </a:p>
        </p:txBody>
      </p:sp>
      <p:sp>
        <p:nvSpPr>
          <p:cNvPr id="40" name="矩形 39">
            <a:hlinkClick r:id="rId7" action="ppaction://hlinksldjump"/>
            <a:extLst>
              <a:ext uri="{FF2B5EF4-FFF2-40B4-BE49-F238E27FC236}">
                <a16:creationId xmlns:a16="http://schemas.microsoft.com/office/drawing/2014/main" id="{C251305A-CF48-48D4-87C2-772A3B6CF22F}"/>
              </a:ext>
            </a:extLst>
          </p:cNvPr>
          <p:cNvSpPr/>
          <p:nvPr/>
        </p:nvSpPr>
        <p:spPr bwMode="auto">
          <a:xfrm>
            <a:off x="7406064" y="5013176"/>
            <a:ext cx="864096" cy="864096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井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515A72B-3986-494B-884D-09450ADCCE95}"/>
              </a:ext>
            </a:extLst>
          </p:cNvPr>
          <p:cNvSpPr txBox="1"/>
          <p:nvPr/>
        </p:nvSpPr>
        <p:spPr>
          <a:xfrm>
            <a:off x="504672" y="980728"/>
            <a:ext cx="8486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把“辶”和下边的字组合起来组成新字。</a:t>
            </a:r>
          </a:p>
        </p:txBody>
      </p:sp>
    </p:spTree>
    <p:extLst>
      <p:ext uri="{BB962C8B-B14F-4D97-AF65-F5344CB8AC3E}">
        <p14:creationId xmlns:p14="http://schemas.microsoft.com/office/powerpoint/2010/main" val="199812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ACCBE1D1-6177-4088-8115-78A61A74433C}"/>
              </a:ext>
            </a:extLst>
          </p:cNvPr>
          <p:cNvGrpSpPr/>
          <p:nvPr/>
        </p:nvGrpSpPr>
        <p:grpSpPr>
          <a:xfrm>
            <a:off x="5012975" y="2593663"/>
            <a:ext cx="2166051" cy="1730701"/>
            <a:chOff x="3060041" y="1698299"/>
            <a:chExt cx="2748065" cy="2195737"/>
          </a:xfrm>
          <a:solidFill>
            <a:srgbClr val="00B050"/>
          </a:solidFill>
        </p:grpSpPr>
        <p:sp>
          <p:nvSpPr>
            <p:cNvPr id="19" name="Freeform 94">
              <a:extLst>
                <a:ext uri="{FF2B5EF4-FFF2-40B4-BE49-F238E27FC236}">
                  <a16:creationId xmlns:a16="http://schemas.microsoft.com/office/drawing/2014/main" id="{78FB56A5-C559-48A2-99C2-5CCA2BE4F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041" y="2348885"/>
              <a:ext cx="748857" cy="1074152"/>
            </a:xfrm>
            <a:custGeom>
              <a:avLst/>
              <a:gdLst>
                <a:gd name="T0" fmla="*/ 221 w 221"/>
                <a:gd name="T1" fmla="*/ 58 h 317"/>
                <a:gd name="T2" fmla="*/ 216 w 221"/>
                <a:gd name="T3" fmla="*/ 67 h 317"/>
                <a:gd name="T4" fmla="*/ 206 w 221"/>
                <a:gd name="T5" fmla="*/ 77 h 317"/>
                <a:gd name="T6" fmla="*/ 192 w 221"/>
                <a:gd name="T7" fmla="*/ 101 h 317"/>
                <a:gd name="T8" fmla="*/ 178 w 221"/>
                <a:gd name="T9" fmla="*/ 130 h 317"/>
                <a:gd name="T10" fmla="*/ 173 w 221"/>
                <a:gd name="T11" fmla="*/ 154 h 317"/>
                <a:gd name="T12" fmla="*/ 173 w 221"/>
                <a:gd name="T13" fmla="*/ 158 h 317"/>
                <a:gd name="T14" fmla="*/ 178 w 221"/>
                <a:gd name="T15" fmla="*/ 168 h 317"/>
                <a:gd name="T16" fmla="*/ 178 w 221"/>
                <a:gd name="T17" fmla="*/ 182 h 317"/>
                <a:gd name="T18" fmla="*/ 182 w 221"/>
                <a:gd name="T19" fmla="*/ 202 h 317"/>
                <a:gd name="T20" fmla="*/ 187 w 221"/>
                <a:gd name="T21" fmla="*/ 240 h 317"/>
                <a:gd name="T22" fmla="*/ 192 w 221"/>
                <a:gd name="T23" fmla="*/ 293 h 317"/>
                <a:gd name="T24" fmla="*/ 173 w 221"/>
                <a:gd name="T25" fmla="*/ 317 h 317"/>
                <a:gd name="T26" fmla="*/ 149 w 221"/>
                <a:gd name="T27" fmla="*/ 288 h 317"/>
                <a:gd name="T28" fmla="*/ 144 w 221"/>
                <a:gd name="T29" fmla="*/ 235 h 317"/>
                <a:gd name="T30" fmla="*/ 134 w 221"/>
                <a:gd name="T31" fmla="*/ 197 h 317"/>
                <a:gd name="T32" fmla="*/ 130 w 221"/>
                <a:gd name="T33" fmla="*/ 173 h 317"/>
                <a:gd name="T34" fmla="*/ 120 w 221"/>
                <a:gd name="T35" fmla="*/ 154 h 317"/>
                <a:gd name="T36" fmla="*/ 120 w 221"/>
                <a:gd name="T37" fmla="*/ 134 h 317"/>
                <a:gd name="T38" fmla="*/ 125 w 221"/>
                <a:gd name="T39" fmla="*/ 115 h 317"/>
                <a:gd name="T40" fmla="*/ 130 w 221"/>
                <a:gd name="T41" fmla="*/ 96 h 317"/>
                <a:gd name="T42" fmla="*/ 134 w 221"/>
                <a:gd name="T43" fmla="*/ 72 h 317"/>
                <a:gd name="T44" fmla="*/ 139 w 221"/>
                <a:gd name="T45" fmla="*/ 62 h 317"/>
                <a:gd name="T46" fmla="*/ 125 w 221"/>
                <a:gd name="T47" fmla="*/ 67 h 317"/>
                <a:gd name="T48" fmla="*/ 101 w 221"/>
                <a:gd name="T49" fmla="*/ 72 h 317"/>
                <a:gd name="T50" fmla="*/ 77 w 221"/>
                <a:gd name="T51" fmla="*/ 82 h 317"/>
                <a:gd name="T52" fmla="*/ 53 w 221"/>
                <a:gd name="T53" fmla="*/ 91 h 317"/>
                <a:gd name="T54" fmla="*/ 38 w 221"/>
                <a:gd name="T55" fmla="*/ 91 h 317"/>
                <a:gd name="T56" fmla="*/ 24 w 221"/>
                <a:gd name="T57" fmla="*/ 86 h 317"/>
                <a:gd name="T58" fmla="*/ 10 w 221"/>
                <a:gd name="T59" fmla="*/ 72 h 317"/>
                <a:gd name="T60" fmla="*/ 0 w 221"/>
                <a:gd name="T61" fmla="*/ 67 h 317"/>
                <a:gd name="T62" fmla="*/ 0 w 221"/>
                <a:gd name="T63" fmla="*/ 58 h 317"/>
                <a:gd name="T64" fmla="*/ 5 w 221"/>
                <a:gd name="T65" fmla="*/ 53 h 317"/>
                <a:gd name="T66" fmla="*/ 24 w 221"/>
                <a:gd name="T67" fmla="*/ 43 h 317"/>
                <a:gd name="T68" fmla="*/ 53 w 221"/>
                <a:gd name="T69" fmla="*/ 38 h 317"/>
                <a:gd name="T70" fmla="*/ 82 w 221"/>
                <a:gd name="T71" fmla="*/ 33 h 317"/>
                <a:gd name="T72" fmla="*/ 101 w 221"/>
                <a:gd name="T73" fmla="*/ 24 h 317"/>
                <a:gd name="T74" fmla="*/ 120 w 221"/>
                <a:gd name="T75" fmla="*/ 14 h 317"/>
                <a:gd name="T76" fmla="*/ 125 w 221"/>
                <a:gd name="T77" fmla="*/ 5 h 317"/>
                <a:gd name="T78" fmla="*/ 139 w 221"/>
                <a:gd name="T79" fmla="*/ 0 h 317"/>
                <a:gd name="T80" fmla="*/ 158 w 221"/>
                <a:gd name="T81" fmla="*/ 5 h 317"/>
                <a:gd name="T82" fmla="*/ 182 w 221"/>
                <a:gd name="T83" fmla="*/ 14 h 317"/>
                <a:gd name="T84" fmla="*/ 206 w 221"/>
                <a:gd name="T85" fmla="*/ 29 h 317"/>
                <a:gd name="T86" fmla="*/ 221 w 221"/>
                <a:gd name="T87" fmla="*/ 43 h 317"/>
                <a:gd name="T88" fmla="*/ 221 w 221"/>
                <a:gd name="T89" fmla="*/ 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1" h="317">
                  <a:moveTo>
                    <a:pt x="221" y="53"/>
                  </a:moveTo>
                  <a:lnTo>
                    <a:pt x="221" y="58"/>
                  </a:lnTo>
                  <a:lnTo>
                    <a:pt x="221" y="67"/>
                  </a:lnTo>
                  <a:lnTo>
                    <a:pt x="216" y="67"/>
                  </a:lnTo>
                  <a:lnTo>
                    <a:pt x="211" y="72"/>
                  </a:lnTo>
                  <a:lnTo>
                    <a:pt x="206" y="77"/>
                  </a:lnTo>
                  <a:lnTo>
                    <a:pt x="197" y="86"/>
                  </a:lnTo>
                  <a:lnTo>
                    <a:pt x="192" y="101"/>
                  </a:lnTo>
                  <a:lnTo>
                    <a:pt x="182" y="115"/>
                  </a:lnTo>
                  <a:lnTo>
                    <a:pt x="178" y="130"/>
                  </a:lnTo>
                  <a:lnTo>
                    <a:pt x="173" y="144"/>
                  </a:lnTo>
                  <a:lnTo>
                    <a:pt x="173" y="154"/>
                  </a:lnTo>
                  <a:lnTo>
                    <a:pt x="173" y="158"/>
                  </a:lnTo>
                  <a:lnTo>
                    <a:pt x="173" y="158"/>
                  </a:lnTo>
                  <a:lnTo>
                    <a:pt x="173" y="163"/>
                  </a:lnTo>
                  <a:lnTo>
                    <a:pt x="178" y="168"/>
                  </a:lnTo>
                  <a:lnTo>
                    <a:pt x="178" y="173"/>
                  </a:lnTo>
                  <a:lnTo>
                    <a:pt x="178" y="182"/>
                  </a:lnTo>
                  <a:lnTo>
                    <a:pt x="182" y="192"/>
                  </a:lnTo>
                  <a:lnTo>
                    <a:pt x="182" y="202"/>
                  </a:lnTo>
                  <a:lnTo>
                    <a:pt x="187" y="216"/>
                  </a:lnTo>
                  <a:lnTo>
                    <a:pt x="187" y="240"/>
                  </a:lnTo>
                  <a:lnTo>
                    <a:pt x="192" y="264"/>
                  </a:lnTo>
                  <a:lnTo>
                    <a:pt x="192" y="293"/>
                  </a:lnTo>
                  <a:lnTo>
                    <a:pt x="197" y="317"/>
                  </a:lnTo>
                  <a:lnTo>
                    <a:pt x="173" y="317"/>
                  </a:lnTo>
                  <a:lnTo>
                    <a:pt x="149" y="317"/>
                  </a:lnTo>
                  <a:lnTo>
                    <a:pt x="149" y="288"/>
                  </a:lnTo>
                  <a:lnTo>
                    <a:pt x="149" y="264"/>
                  </a:lnTo>
                  <a:lnTo>
                    <a:pt x="144" y="235"/>
                  </a:lnTo>
                  <a:lnTo>
                    <a:pt x="139" y="211"/>
                  </a:lnTo>
                  <a:lnTo>
                    <a:pt x="134" y="197"/>
                  </a:lnTo>
                  <a:lnTo>
                    <a:pt x="130" y="187"/>
                  </a:lnTo>
                  <a:lnTo>
                    <a:pt x="130" y="173"/>
                  </a:lnTo>
                  <a:lnTo>
                    <a:pt x="125" y="168"/>
                  </a:lnTo>
                  <a:lnTo>
                    <a:pt x="120" y="154"/>
                  </a:lnTo>
                  <a:lnTo>
                    <a:pt x="120" y="144"/>
                  </a:lnTo>
                  <a:lnTo>
                    <a:pt x="120" y="134"/>
                  </a:lnTo>
                  <a:lnTo>
                    <a:pt x="120" y="125"/>
                  </a:lnTo>
                  <a:lnTo>
                    <a:pt x="125" y="115"/>
                  </a:lnTo>
                  <a:lnTo>
                    <a:pt x="130" y="106"/>
                  </a:lnTo>
                  <a:lnTo>
                    <a:pt x="130" y="96"/>
                  </a:lnTo>
                  <a:lnTo>
                    <a:pt x="130" y="82"/>
                  </a:lnTo>
                  <a:lnTo>
                    <a:pt x="134" y="72"/>
                  </a:lnTo>
                  <a:lnTo>
                    <a:pt x="134" y="67"/>
                  </a:lnTo>
                  <a:lnTo>
                    <a:pt x="139" y="62"/>
                  </a:lnTo>
                  <a:lnTo>
                    <a:pt x="130" y="62"/>
                  </a:lnTo>
                  <a:lnTo>
                    <a:pt x="125" y="67"/>
                  </a:lnTo>
                  <a:lnTo>
                    <a:pt x="110" y="67"/>
                  </a:lnTo>
                  <a:lnTo>
                    <a:pt x="101" y="72"/>
                  </a:lnTo>
                  <a:lnTo>
                    <a:pt x="96" y="77"/>
                  </a:lnTo>
                  <a:lnTo>
                    <a:pt x="77" y="82"/>
                  </a:lnTo>
                  <a:lnTo>
                    <a:pt x="62" y="91"/>
                  </a:lnTo>
                  <a:lnTo>
                    <a:pt x="53" y="91"/>
                  </a:lnTo>
                  <a:lnTo>
                    <a:pt x="43" y="96"/>
                  </a:lnTo>
                  <a:lnTo>
                    <a:pt x="38" y="91"/>
                  </a:lnTo>
                  <a:lnTo>
                    <a:pt x="34" y="91"/>
                  </a:lnTo>
                  <a:lnTo>
                    <a:pt x="24" y="86"/>
                  </a:lnTo>
                  <a:lnTo>
                    <a:pt x="19" y="82"/>
                  </a:lnTo>
                  <a:lnTo>
                    <a:pt x="10" y="72"/>
                  </a:lnTo>
                  <a:lnTo>
                    <a:pt x="5" y="72"/>
                  </a:lnTo>
                  <a:lnTo>
                    <a:pt x="0" y="67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10" y="48"/>
                  </a:lnTo>
                  <a:lnTo>
                    <a:pt x="24" y="43"/>
                  </a:lnTo>
                  <a:lnTo>
                    <a:pt x="38" y="43"/>
                  </a:lnTo>
                  <a:lnTo>
                    <a:pt x="53" y="38"/>
                  </a:lnTo>
                  <a:lnTo>
                    <a:pt x="67" y="38"/>
                  </a:lnTo>
                  <a:lnTo>
                    <a:pt x="82" y="33"/>
                  </a:lnTo>
                  <a:lnTo>
                    <a:pt x="96" y="29"/>
                  </a:lnTo>
                  <a:lnTo>
                    <a:pt x="101" y="24"/>
                  </a:lnTo>
                  <a:lnTo>
                    <a:pt x="110" y="19"/>
                  </a:lnTo>
                  <a:lnTo>
                    <a:pt x="120" y="14"/>
                  </a:lnTo>
                  <a:lnTo>
                    <a:pt x="125" y="9"/>
                  </a:lnTo>
                  <a:lnTo>
                    <a:pt x="125" y="5"/>
                  </a:lnTo>
                  <a:lnTo>
                    <a:pt x="134" y="0"/>
                  </a:lnTo>
                  <a:lnTo>
                    <a:pt x="139" y="0"/>
                  </a:lnTo>
                  <a:lnTo>
                    <a:pt x="149" y="0"/>
                  </a:lnTo>
                  <a:lnTo>
                    <a:pt x="158" y="5"/>
                  </a:lnTo>
                  <a:lnTo>
                    <a:pt x="168" y="9"/>
                  </a:lnTo>
                  <a:lnTo>
                    <a:pt x="182" y="14"/>
                  </a:lnTo>
                  <a:lnTo>
                    <a:pt x="197" y="24"/>
                  </a:lnTo>
                  <a:lnTo>
                    <a:pt x="206" y="29"/>
                  </a:lnTo>
                  <a:lnTo>
                    <a:pt x="216" y="38"/>
                  </a:lnTo>
                  <a:lnTo>
                    <a:pt x="221" y="43"/>
                  </a:lnTo>
                  <a:lnTo>
                    <a:pt x="221" y="53"/>
                  </a:lnTo>
                  <a:lnTo>
                    <a:pt x="221" y="53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0" name="Freeform 95">
              <a:extLst>
                <a:ext uri="{FF2B5EF4-FFF2-40B4-BE49-F238E27FC236}">
                  <a16:creationId xmlns:a16="http://schemas.microsoft.com/office/drawing/2014/main" id="{B144B674-A808-4D7E-ADB2-2BF7D6D3E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6985" y="3290885"/>
              <a:ext cx="2731121" cy="603151"/>
            </a:xfrm>
            <a:custGeom>
              <a:avLst/>
              <a:gdLst>
                <a:gd name="T0" fmla="*/ 801 w 806"/>
                <a:gd name="T1" fmla="*/ 92 h 178"/>
                <a:gd name="T2" fmla="*/ 797 w 806"/>
                <a:gd name="T3" fmla="*/ 101 h 178"/>
                <a:gd name="T4" fmla="*/ 782 w 806"/>
                <a:gd name="T5" fmla="*/ 111 h 178"/>
                <a:gd name="T6" fmla="*/ 758 w 806"/>
                <a:gd name="T7" fmla="*/ 120 h 178"/>
                <a:gd name="T8" fmla="*/ 715 w 806"/>
                <a:gd name="T9" fmla="*/ 140 h 178"/>
                <a:gd name="T10" fmla="*/ 662 w 806"/>
                <a:gd name="T11" fmla="*/ 159 h 178"/>
                <a:gd name="T12" fmla="*/ 629 w 806"/>
                <a:gd name="T13" fmla="*/ 168 h 178"/>
                <a:gd name="T14" fmla="*/ 605 w 806"/>
                <a:gd name="T15" fmla="*/ 173 h 178"/>
                <a:gd name="T16" fmla="*/ 590 w 806"/>
                <a:gd name="T17" fmla="*/ 178 h 178"/>
                <a:gd name="T18" fmla="*/ 581 w 806"/>
                <a:gd name="T19" fmla="*/ 178 h 178"/>
                <a:gd name="T20" fmla="*/ 566 w 806"/>
                <a:gd name="T21" fmla="*/ 178 h 178"/>
                <a:gd name="T22" fmla="*/ 542 w 806"/>
                <a:gd name="T23" fmla="*/ 178 h 178"/>
                <a:gd name="T24" fmla="*/ 523 w 806"/>
                <a:gd name="T25" fmla="*/ 168 h 178"/>
                <a:gd name="T26" fmla="*/ 489 w 806"/>
                <a:gd name="T27" fmla="*/ 159 h 178"/>
                <a:gd name="T28" fmla="*/ 441 w 806"/>
                <a:gd name="T29" fmla="*/ 140 h 178"/>
                <a:gd name="T30" fmla="*/ 384 w 806"/>
                <a:gd name="T31" fmla="*/ 116 h 178"/>
                <a:gd name="T32" fmla="*/ 321 w 806"/>
                <a:gd name="T33" fmla="*/ 92 h 178"/>
                <a:gd name="T34" fmla="*/ 273 w 806"/>
                <a:gd name="T35" fmla="*/ 72 h 178"/>
                <a:gd name="T36" fmla="*/ 235 w 806"/>
                <a:gd name="T37" fmla="*/ 58 h 178"/>
                <a:gd name="T38" fmla="*/ 216 w 806"/>
                <a:gd name="T39" fmla="*/ 53 h 178"/>
                <a:gd name="T40" fmla="*/ 177 w 806"/>
                <a:gd name="T41" fmla="*/ 48 h 178"/>
                <a:gd name="T42" fmla="*/ 158 w 806"/>
                <a:gd name="T43" fmla="*/ 44 h 178"/>
                <a:gd name="T44" fmla="*/ 134 w 806"/>
                <a:gd name="T45" fmla="*/ 48 h 178"/>
                <a:gd name="T46" fmla="*/ 101 w 806"/>
                <a:gd name="T47" fmla="*/ 63 h 178"/>
                <a:gd name="T48" fmla="*/ 62 w 806"/>
                <a:gd name="T49" fmla="*/ 77 h 178"/>
                <a:gd name="T50" fmla="*/ 48 w 806"/>
                <a:gd name="T51" fmla="*/ 82 h 178"/>
                <a:gd name="T52" fmla="*/ 38 w 806"/>
                <a:gd name="T53" fmla="*/ 77 h 178"/>
                <a:gd name="T54" fmla="*/ 24 w 806"/>
                <a:gd name="T55" fmla="*/ 68 h 178"/>
                <a:gd name="T56" fmla="*/ 5 w 806"/>
                <a:gd name="T57" fmla="*/ 48 h 178"/>
                <a:gd name="T58" fmla="*/ 0 w 806"/>
                <a:gd name="T59" fmla="*/ 20 h 178"/>
                <a:gd name="T60" fmla="*/ 48 w 806"/>
                <a:gd name="T61" fmla="*/ 10 h 178"/>
                <a:gd name="T62" fmla="*/ 86 w 806"/>
                <a:gd name="T63" fmla="*/ 5 h 178"/>
                <a:gd name="T64" fmla="*/ 120 w 806"/>
                <a:gd name="T65" fmla="*/ 0 h 178"/>
                <a:gd name="T66" fmla="*/ 144 w 806"/>
                <a:gd name="T67" fmla="*/ 0 h 178"/>
                <a:gd name="T68" fmla="*/ 197 w 806"/>
                <a:gd name="T69" fmla="*/ 0 h 178"/>
                <a:gd name="T70" fmla="*/ 225 w 806"/>
                <a:gd name="T71" fmla="*/ 5 h 178"/>
                <a:gd name="T72" fmla="*/ 249 w 806"/>
                <a:gd name="T73" fmla="*/ 10 h 178"/>
                <a:gd name="T74" fmla="*/ 283 w 806"/>
                <a:gd name="T75" fmla="*/ 15 h 178"/>
                <a:gd name="T76" fmla="*/ 321 w 806"/>
                <a:gd name="T77" fmla="*/ 29 h 178"/>
                <a:gd name="T78" fmla="*/ 393 w 806"/>
                <a:gd name="T79" fmla="*/ 44 h 178"/>
                <a:gd name="T80" fmla="*/ 475 w 806"/>
                <a:gd name="T81" fmla="*/ 63 h 178"/>
                <a:gd name="T82" fmla="*/ 557 w 806"/>
                <a:gd name="T83" fmla="*/ 77 h 178"/>
                <a:gd name="T84" fmla="*/ 629 w 806"/>
                <a:gd name="T85" fmla="*/ 82 h 178"/>
                <a:gd name="T86" fmla="*/ 696 w 806"/>
                <a:gd name="T87" fmla="*/ 82 h 178"/>
                <a:gd name="T88" fmla="*/ 749 w 806"/>
                <a:gd name="T89" fmla="*/ 77 h 178"/>
                <a:gd name="T90" fmla="*/ 782 w 806"/>
                <a:gd name="T91" fmla="*/ 72 h 178"/>
                <a:gd name="T92" fmla="*/ 801 w 806"/>
                <a:gd name="T93" fmla="*/ 82 h 178"/>
                <a:gd name="T94" fmla="*/ 806 w 806"/>
                <a:gd name="T95" fmla="*/ 9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06" h="178">
                  <a:moveTo>
                    <a:pt x="806" y="92"/>
                  </a:moveTo>
                  <a:lnTo>
                    <a:pt x="801" y="92"/>
                  </a:lnTo>
                  <a:lnTo>
                    <a:pt x="801" y="96"/>
                  </a:lnTo>
                  <a:lnTo>
                    <a:pt x="797" y="101"/>
                  </a:lnTo>
                  <a:lnTo>
                    <a:pt x="792" y="106"/>
                  </a:lnTo>
                  <a:lnTo>
                    <a:pt x="782" y="111"/>
                  </a:lnTo>
                  <a:lnTo>
                    <a:pt x="773" y="116"/>
                  </a:lnTo>
                  <a:lnTo>
                    <a:pt x="758" y="120"/>
                  </a:lnTo>
                  <a:lnTo>
                    <a:pt x="749" y="130"/>
                  </a:lnTo>
                  <a:lnTo>
                    <a:pt x="715" y="140"/>
                  </a:lnTo>
                  <a:lnTo>
                    <a:pt x="686" y="149"/>
                  </a:lnTo>
                  <a:lnTo>
                    <a:pt x="662" y="159"/>
                  </a:lnTo>
                  <a:lnTo>
                    <a:pt x="638" y="168"/>
                  </a:lnTo>
                  <a:lnTo>
                    <a:pt x="629" y="168"/>
                  </a:lnTo>
                  <a:lnTo>
                    <a:pt x="614" y="173"/>
                  </a:lnTo>
                  <a:lnTo>
                    <a:pt x="605" y="173"/>
                  </a:lnTo>
                  <a:lnTo>
                    <a:pt x="600" y="178"/>
                  </a:lnTo>
                  <a:lnTo>
                    <a:pt x="590" y="178"/>
                  </a:lnTo>
                  <a:lnTo>
                    <a:pt x="585" y="178"/>
                  </a:lnTo>
                  <a:lnTo>
                    <a:pt x="581" y="178"/>
                  </a:lnTo>
                  <a:lnTo>
                    <a:pt x="571" y="178"/>
                  </a:lnTo>
                  <a:lnTo>
                    <a:pt x="566" y="178"/>
                  </a:lnTo>
                  <a:lnTo>
                    <a:pt x="557" y="178"/>
                  </a:lnTo>
                  <a:lnTo>
                    <a:pt x="542" y="178"/>
                  </a:lnTo>
                  <a:lnTo>
                    <a:pt x="533" y="173"/>
                  </a:lnTo>
                  <a:lnTo>
                    <a:pt x="523" y="168"/>
                  </a:lnTo>
                  <a:lnTo>
                    <a:pt x="509" y="164"/>
                  </a:lnTo>
                  <a:lnTo>
                    <a:pt x="489" y="159"/>
                  </a:lnTo>
                  <a:lnTo>
                    <a:pt x="465" y="149"/>
                  </a:lnTo>
                  <a:lnTo>
                    <a:pt x="441" y="140"/>
                  </a:lnTo>
                  <a:lnTo>
                    <a:pt x="413" y="125"/>
                  </a:lnTo>
                  <a:lnTo>
                    <a:pt x="384" y="116"/>
                  </a:lnTo>
                  <a:lnTo>
                    <a:pt x="350" y="101"/>
                  </a:lnTo>
                  <a:lnTo>
                    <a:pt x="321" y="92"/>
                  </a:lnTo>
                  <a:lnTo>
                    <a:pt x="297" y="82"/>
                  </a:lnTo>
                  <a:lnTo>
                    <a:pt x="273" y="72"/>
                  </a:lnTo>
                  <a:lnTo>
                    <a:pt x="254" y="63"/>
                  </a:lnTo>
                  <a:lnTo>
                    <a:pt x="235" y="58"/>
                  </a:lnTo>
                  <a:lnTo>
                    <a:pt x="225" y="53"/>
                  </a:lnTo>
                  <a:lnTo>
                    <a:pt x="216" y="53"/>
                  </a:lnTo>
                  <a:lnTo>
                    <a:pt x="197" y="48"/>
                  </a:lnTo>
                  <a:lnTo>
                    <a:pt x="177" y="48"/>
                  </a:lnTo>
                  <a:lnTo>
                    <a:pt x="168" y="44"/>
                  </a:lnTo>
                  <a:lnTo>
                    <a:pt x="158" y="44"/>
                  </a:lnTo>
                  <a:lnTo>
                    <a:pt x="149" y="44"/>
                  </a:lnTo>
                  <a:lnTo>
                    <a:pt x="134" y="48"/>
                  </a:lnTo>
                  <a:lnTo>
                    <a:pt x="120" y="53"/>
                  </a:lnTo>
                  <a:lnTo>
                    <a:pt x="101" y="63"/>
                  </a:lnTo>
                  <a:lnTo>
                    <a:pt x="77" y="68"/>
                  </a:lnTo>
                  <a:lnTo>
                    <a:pt x="62" y="77"/>
                  </a:lnTo>
                  <a:lnTo>
                    <a:pt x="53" y="82"/>
                  </a:lnTo>
                  <a:lnTo>
                    <a:pt x="48" y="82"/>
                  </a:lnTo>
                  <a:lnTo>
                    <a:pt x="43" y="82"/>
                  </a:lnTo>
                  <a:lnTo>
                    <a:pt x="38" y="77"/>
                  </a:lnTo>
                  <a:lnTo>
                    <a:pt x="33" y="72"/>
                  </a:lnTo>
                  <a:lnTo>
                    <a:pt x="24" y="68"/>
                  </a:lnTo>
                  <a:lnTo>
                    <a:pt x="14" y="58"/>
                  </a:lnTo>
                  <a:lnTo>
                    <a:pt x="5" y="48"/>
                  </a:lnTo>
                  <a:lnTo>
                    <a:pt x="0" y="34"/>
                  </a:lnTo>
                  <a:lnTo>
                    <a:pt x="0" y="20"/>
                  </a:lnTo>
                  <a:lnTo>
                    <a:pt x="24" y="15"/>
                  </a:lnTo>
                  <a:lnTo>
                    <a:pt x="48" y="10"/>
                  </a:lnTo>
                  <a:lnTo>
                    <a:pt x="67" y="5"/>
                  </a:lnTo>
                  <a:lnTo>
                    <a:pt x="86" y="5"/>
                  </a:lnTo>
                  <a:lnTo>
                    <a:pt x="105" y="0"/>
                  </a:lnTo>
                  <a:lnTo>
                    <a:pt x="120" y="0"/>
                  </a:lnTo>
                  <a:lnTo>
                    <a:pt x="129" y="0"/>
                  </a:lnTo>
                  <a:lnTo>
                    <a:pt x="144" y="0"/>
                  </a:lnTo>
                  <a:lnTo>
                    <a:pt x="182" y="0"/>
                  </a:lnTo>
                  <a:lnTo>
                    <a:pt x="197" y="0"/>
                  </a:lnTo>
                  <a:lnTo>
                    <a:pt x="216" y="5"/>
                  </a:lnTo>
                  <a:lnTo>
                    <a:pt x="225" y="5"/>
                  </a:lnTo>
                  <a:lnTo>
                    <a:pt x="240" y="5"/>
                  </a:lnTo>
                  <a:lnTo>
                    <a:pt x="249" y="10"/>
                  </a:lnTo>
                  <a:lnTo>
                    <a:pt x="269" y="10"/>
                  </a:lnTo>
                  <a:lnTo>
                    <a:pt x="283" y="15"/>
                  </a:lnTo>
                  <a:lnTo>
                    <a:pt x="302" y="20"/>
                  </a:lnTo>
                  <a:lnTo>
                    <a:pt x="321" y="29"/>
                  </a:lnTo>
                  <a:lnTo>
                    <a:pt x="345" y="34"/>
                  </a:lnTo>
                  <a:lnTo>
                    <a:pt x="393" y="44"/>
                  </a:lnTo>
                  <a:lnTo>
                    <a:pt x="437" y="53"/>
                  </a:lnTo>
                  <a:lnTo>
                    <a:pt x="475" y="63"/>
                  </a:lnTo>
                  <a:lnTo>
                    <a:pt x="518" y="72"/>
                  </a:lnTo>
                  <a:lnTo>
                    <a:pt x="557" y="77"/>
                  </a:lnTo>
                  <a:lnTo>
                    <a:pt x="595" y="82"/>
                  </a:lnTo>
                  <a:lnTo>
                    <a:pt x="629" y="82"/>
                  </a:lnTo>
                  <a:lnTo>
                    <a:pt x="667" y="82"/>
                  </a:lnTo>
                  <a:lnTo>
                    <a:pt x="696" y="82"/>
                  </a:lnTo>
                  <a:lnTo>
                    <a:pt x="725" y="82"/>
                  </a:lnTo>
                  <a:lnTo>
                    <a:pt x="749" y="77"/>
                  </a:lnTo>
                  <a:lnTo>
                    <a:pt x="768" y="77"/>
                  </a:lnTo>
                  <a:lnTo>
                    <a:pt x="782" y="72"/>
                  </a:lnTo>
                  <a:lnTo>
                    <a:pt x="792" y="77"/>
                  </a:lnTo>
                  <a:lnTo>
                    <a:pt x="801" y="82"/>
                  </a:lnTo>
                  <a:lnTo>
                    <a:pt x="806" y="92"/>
                  </a:lnTo>
                  <a:lnTo>
                    <a:pt x="806" y="92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1" name="Freeform 100">
              <a:extLst>
                <a:ext uri="{FF2B5EF4-FFF2-40B4-BE49-F238E27FC236}">
                  <a16:creationId xmlns:a16="http://schemas.microsoft.com/office/drawing/2014/main" id="{545B6CA3-BFC8-4758-8D8E-AB1132502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1447" y="1698299"/>
              <a:ext cx="423562" cy="437116"/>
            </a:xfrm>
            <a:custGeom>
              <a:avLst/>
              <a:gdLst>
                <a:gd name="T0" fmla="*/ 0 w 125"/>
                <a:gd name="T1" fmla="*/ 0 h 129"/>
                <a:gd name="T2" fmla="*/ 15 w 125"/>
                <a:gd name="T3" fmla="*/ 0 h 129"/>
                <a:gd name="T4" fmla="*/ 29 w 125"/>
                <a:gd name="T5" fmla="*/ 5 h 129"/>
                <a:gd name="T6" fmla="*/ 48 w 125"/>
                <a:gd name="T7" fmla="*/ 9 h 129"/>
                <a:gd name="T8" fmla="*/ 58 w 125"/>
                <a:gd name="T9" fmla="*/ 14 h 129"/>
                <a:gd name="T10" fmla="*/ 82 w 125"/>
                <a:gd name="T11" fmla="*/ 24 h 129"/>
                <a:gd name="T12" fmla="*/ 106 w 125"/>
                <a:gd name="T13" fmla="*/ 33 h 129"/>
                <a:gd name="T14" fmla="*/ 116 w 125"/>
                <a:gd name="T15" fmla="*/ 48 h 129"/>
                <a:gd name="T16" fmla="*/ 125 w 125"/>
                <a:gd name="T17" fmla="*/ 62 h 129"/>
                <a:gd name="T18" fmla="*/ 125 w 125"/>
                <a:gd name="T19" fmla="*/ 77 h 129"/>
                <a:gd name="T20" fmla="*/ 125 w 125"/>
                <a:gd name="T21" fmla="*/ 91 h 129"/>
                <a:gd name="T22" fmla="*/ 120 w 125"/>
                <a:gd name="T23" fmla="*/ 105 h 129"/>
                <a:gd name="T24" fmla="*/ 120 w 125"/>
                <a:gd name="T25" fmla="*/ 120 h 129"/>
                <a:gd name="T26" fmla="*/ 116 w 125"/>
                <a:gd name="T27" fmla="*/ 125 h 129"/>
                <a:gd name="T28" fmla="*/ 111 w 125"/>
                <a:gd name="T29" fmla="*/ 129 h 129"/>
                <a:gd name="T30" fmla="*/ 101 w 125"/>
                <a:gd name="T31" fmla="*/ 129 h 129"/>
                <a:gd name="T32" fmla="*/ 92 w 125"/>
                <a:gd name="T33" fmla="*/ 125 h 129"/>
                <a:gd name="T34" fmla="*/ 82 w 125"/>
                <a:gd name="T35" fmla="*/ 120 h 129"/>
                <a:gd name="T36" fmla="*/ 68 w 125"/>
                <a:gd name="T37" fmla="*/ 110 h 129"/>
                <a:gd name="T38" fmla="*/ 53 w 125"/>
                <a:gd name="T39" fmla="*/ 101 h 129"/>
                <a:gd name="T40" fmla="*/ 39 w 125"/>
                <a:gd name="T41" fmla="*/ 86 h 129"/>
                <a:gd name="T42" fmla="*/ 29 w 125"/>
                <a:gd name="T43" fmla="*/ 72 h 129"/>
                <a:gd name="T44" fmla="*/ 20 w 125"/>
                <a:gd name="T45" fmla="*/ 57 h 129"/>
                <a:gd name="T46" fmla="*/ 10 w 125"/>
                <a:gd name="T47" fmla="*/ 43 h 129"/>
                <a:gd name="T48" fmla="*/ 5 w 125"/>
                <a:gd name="T49" fmla="*/ 29 h 129"/>
                <a:gd name="T50" fmla="*/ 0 w 125"/>
                <a:gd name="T51" fmla="*/ 14 h 129"/>
                <a:gd name="T52" fmla="*/ 0 w 125"/>
                <a:gd name="T53" fmla="*/ 0 h 129"/>
                <a:gd name="T54" fmla="*/ 0 w 125"/>
                <a:gd name="T5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5" h="129">
                  <a:moveTo>
                    <a:pt x="0" y="0"/>
                  </a:moveTo>
                  <a:lnTo>
                    <a:pt x="15" y="0"/>
                  </a:lnTo>
                  <a:lnTo>
                    <a:pt x="29" y="5"/>
                  </a:lnTo>
                  <a:lnTo>
                    <a:pt x="48" y="9"/>
                  </a:lnTo>
                  <a:lnTo>
                    <a:pt x="58" y="14"/>
                  </a:lnTo>
                  <a:lnTo>
                    <a:pt x="82" y="24"/>
                  </a:lnTo>
                  <a:lnTo>
                    <a:pt x="106" y="33"/>
                  </a:lnTo>
                  <a:lnTo>
                    <a:pt x="116" y="48"/>
                  </a:lnTo>
                  <a:lnTo>
                    <a:pt x="125" y="62"/>
                  </a:lnTo>
                  <a:lnTo>
                    <a:pt x="125" y="77"/>
                  </a:lnTo>
                  <a:lnTo>
                    <a:pt x="125" y="91"/>
                  </a:lnTo>
                  <a:lnTo>
                    <a:pt x="120" y="105"/>
                  </a:lnTo>
                  <a:lnTo>
                    <a:pt x="120" y="120"/>
                  </a:lnTo>
                  <a:lnTo>
                    <a:pt x="116" y="125"/>
                  </a:lnTo>
                  <a:lnTo>
                    <a:pt x="111" y="129"/>
                  </a:lnTo>
                  <a:lnTo>
                    <a:pt x="101" y="129"/>
                  </a:lnTo>
                  <a:lnTo>
                    <a:pt x="92" y="125"/>
                  </a:lnTo>
                  <a:lnTo>
                    <a:pt x="82" y="120"/>
                  </a:lnTo>
                  <a:lnTo>
                    <a:pt x="68" y="110"/>
                  </a:lnTo>
                  <a:lnTo>
                    <a:pt x="53" y="101"/>
                  </a:lnTo>
                  <a:lnTo>
                    <a:pt x="39" y="86"/>
                  </a:lnTo>
                  <a:lnTo>
                    <a:pt x="29" y="72"/>
                  </a:lnTo>
                  <a:lnTo>
                    <a:pt x="20" y="57"/>
                  </a:lnTo>
                  <a:lnTo>
                    <a:pt x="10" y="43"/>
                  </a:lnTo>
                  <a:lnTo>
                    <a:pt x="5" y="29"/>
                  </a:lnTo>
                  <a:lnTo>
                    <a:pt x="0" y="14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D5F303A6-883E-4677-81E8-D11FB640CD3B}"/>
              </a:ext>
            </a:extLst>
          </p:cNvPr>
          <p:cNvGrpSpPr/>
          <p:nvPr/>
        </p:nvGrpSpPr>
        <p:grpSpPr>
          <a:xfrm>
            <a:off x="5772722" y="2421218"/>
            <a:ext cx="1079068" cy="1442976"/>
            <a:chOff x="1417153" y="3084200"/>
            <a:chExt cx="1446885" cy="1934835"/>
          </a:xfrm>
          <a:solidFill>
            <a:srgbClr val="FD9029"/>
          </a:solidFill>
        </p:grpSpPr>
        <p:sp>
          <p:nvSpPr>
            <p:cNvPr id="22" name="Freeform 103">
              <a:extLst>
                <a:ext uri="{FF2B5EF4-FFF2-40B4-BE49-F238E27FC236}">
                  <a16:creationId xmlns:a16="http://schemas.microsoft.com/office/drawing/2014/main" id="{D41C2E8E-3771-4729-A7FA-F66B6B42C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0715" y="3084200"/>
              <a:ext cx="454057" cy="406619"/>
            </a:xfrm>
            <a:custGeom>
              <a:avLst/>
              <a:gdLst>
                <a:gd name="T0" fmla="*/ 0 w 134"/>
                <a:gd name="T1" fmla="*/ 14 h 120"/>
                <a:gd name="T2" fmla="*/ 0 w 134"/>
                <a:gd name="T3" fmla="*/ 9 h 120"/>
                <a:gd name="T4" fmla="*/ 4 w 134"/>
                <a:gd name="T5" fmla="*/ 5 h 120"/>
                <a:gd name="T6" fmla="*/ 4 w 134"/>
                <a:gd name="T7" fmla="*/ 5 h 120"/>
                <a:gd name="T8" fmla="*/ 9 w 134"/>
                <a:gd name="T9" fmla="*/ 0 h 120"/>
                <a:gd name="T10" fmla="*/ 14 w 134"/>
                <a:gd name="T11" fmla="*/ 0 h 120"/>
                <a:gd name="T12" fmla="*/ 24 w 134"/>
                <a:gd name="T13" fmla="*/ 0 h 120"/>
                <a:gd name="T14" fmla="*/ 43 w 134"/>
                <a:gd name="T15" fmla="*/ 0 h 120"/>
                <a:gd name="T16" fmla="*/ 57 w 134"/>
                <a:gd name="T17" fmla="*/ 0 h 120"/>
                <a:gd name="T18" fmla="*/ 76 w 134"/>
                <a:gd name="T19" fmla="*/ 5 h 120"/>
                <a:gd name="T20" fmla="*/ 91 w 134"/>
                <a:gd name="T21" fmla="*/ 9 h 120"/>
                <a:gd name="T22" fmla="*/ 105 w 134"/>
                <a:gd name="T23" fmla="*/ 24 h 120"/>
                <a:gd name="T24" fmla="*/ 115 w 134"/>
                <a:gd name="T25" fmla="*/ 33 h 120"/>
                <a:gd name="T26" fmla="*/ 124 w 134"/>
                <a:gd name="T27" fmla="*/ 48 h 120"/>
                <a:gd name="T28" fmla="*/ 129 w 134"/>
                <a:gd name="T29" fmla="*/ 62 h 120"/>
                <a:gd name="T30" fmla="*/ 134 w 134"/>
                <a:gd name="T31" fmla="*/ 77 h 120"/>
                <a:gd name="T32" fmla="*/ 129 w 134"/>
                <a:gd name="T33" fmla="*/ 86 h 120"/>
                <a:gd name="T34" fmla="*/ 129 w 134"/>
                <a:gd name="T35" fmla="*/ 96 h 120"/>
                <a:gd name="T36" fmla="*/ 124 w 134"/>
                <a:gd name="T37" fmla="*/ 105 h 120"/>
                <a:gd name="T38" fmla="*/ 120 w 134"/>
                <a:gd name="T39" fmla="*/ 115 h 120"/>
                <a:gd name="T40" fmla="*/ 115 w 134"/>
                <a:gd name="T41" fmla="*/ 120 h 120"/>
                <a:gd name="T42" fmla="*/ 105 w 134"/>
                <a:gd name="T43" fmla="*/ 120 h 120"/>
                <a:gd name="T44" fmla="*/ 96 w 134"/>
                <a:gd name="T45" fmla="*/ 120 h 120"/>
                <a:gd name="T46" fmla="*/ 86 w 134"/>
                <a:gd name="T47" fmla="*/ 115 h 120"/>
                <a:gd name="T48" fmla="*/ 76 w 134"/>
                <a:gd name="T49" fmla="*/ 110 h 120"/>
                <a:gd name="T50" fmla="*/ 62 w 134"/>
                <a:gd name="T51" fmla="*/ 96 h 120"/>
                <a:gd name="T52" fmla="*/ 48 w 134"/>
                <a:gd name="T53" fmla="*/ 81 h 120"/>
                <a:gd name="T54" fmla="*/ 33 w 134"/>
                <a:gd name="T55" fmla="*/ 67 h 120"/>
                <a:gd name="T56" fmla="*/ 19 w 134"/>
                <a:gd name="T57" fmla="*/ 43 h 120"/>
                <a:gd name="T58" fmla="*/ 9 w 134"/>
                <a:gd name="T59" fmla="*/ 29 h 120"/>
                <a:gd name="T60" fmla="*/ 4 w 134"/>
                <a:gd name="T61" fmla="*/ 24 h 120"/>
                <a:gd name="T62" fmla="*/ 0 w 134"/>
                <a:gd name="T63" fmla="*/ 19 h 120"/>
                <a:gd name="T64" fmla="*/ 0 w 134"/>
                <a:gd name="T65" fmla="*/ 14 h 120"/>
                <a:gd name="T66" fmla="*/ 0 w 134"/>
                <a:gd name="T67" fmla="*/ 14 h 120"/>
                <a:gd name="T68" fmla="*/ 0 w 134"/>
                <a:gd name="T69" fmla="*/ 1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4" h="120">
                  <a:moveTo>
                    <a:pt x="0" y="14"/>
                  </a:moveTo>
                  <a:lnTo>
                    <a:pt x="0" y="9"/>
                  </a:lnTo>
                  <a:lnTo>
                    <a:pt x="4" y="5"/>
                  </a:lnTo>
                  <a:lnTo>
                    <a:pt x="4" y="5"/>
                  </a:lnTo>
                  <a:lnTo>
                    <a:pt x="9" y="0"/>
                  </a:lnTo>
                  <a:lnTo>
                    <a:pt x="14" y="0"/>
                  </a:lnTo>
                  <a:lnTo>
                    <a:pt x="24" y="0"/>
                  </a:lnTo>
                  <a:lnTo>
                    <a:pt x="43" y="0"/>
                  </a:lnTo>
                  <a:lnTo>
                    <a:pt x="57" y="0"/>
                  </a:lnTo>
                  <a:lnTo>
                    <a:pt x="76" y="5"/>
                  </a:lnTo>
                  <a:lnTo>
                    <a:pt x="91" y="9"/>
                  </a:lnTo>
                  <a:lnTo>
                    <a:pt x="105" y="24"/>
                  </a:lnTo>
                  <a:lnTo>
                    <a:pt x="115" y="33"/>
                  </a:lnTo>
                  <a:lnTo>
                    <a:pt x="124" y="48"/>
                  </a:lnTo>
                  <a:lnTo>
                    <a:pt x="129" y="62"/>
                  </a:lnTo>
                  <a:lnTo>
                    <a:pt x="134" y="77"/>
                  </a:lnTo>
                  <a:lnTo>
                    <a:pt x="129" y="86"/>
                  </a:lnTo>
                  <a:lnTo>
                    <a:pt x="129" y="96"/>
                  </a:lnTo>
                  <a:lnTo>
                    <a:pt x="124" y="105"/>
                  </a:lnTo>
                  <a:lnTo>
                    <a:pt x="120" y="115"/>
                  </a:lnTo>
                  <a:lnTo>
                    <a:pt x="115" y="120"/>
                  </a:lnTo>
                  <a:lnTo>
                    <a:pt x="105" y="120"/>
                  </a:lnTo>
                  <a:lnTo>
                    <a:pt x="96" y="120"/>
                  </a:lnTo>
                  <a:lnTo>
                    <a:pt x="86" y="115"/>
                  </a:lnTo>
                  <a:lnTo>
                    <a:pt x="76" y="110"/>
                  </a:lnTo>
                  <a:lnTo>
                    <a:pt x="62" y="96"/>
                  </a:lnTo>
                  <a:lnTo>
                    <a:pt x="48" y="81"/>
                  </a:lnTo>
                  <a:lnTo>
                    <a:pt x="33" y="67"/>
                  </a:lnTo>
                  <a:lnTo>
                    <a:pt x="19" y="43"/>
                  </a:lnTo>
                  <a:lnTo>
                    <a:pt x="9" y="29"/>
                  </a:lnTo>
                  <a:lnTo>
                    <a:pt x="4" y="24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3" name="Freeform 104">
              <a:extLst>
                <a:ext uri="{FF2B5EF4-FFF2-40B4-BE49-F238E27FC236}">
                  <a16:creationId xmlns:a16="http://schemas.microsoft.com/office/drawing/2014/main" id="{9BEF6081-3C67-4F2D-9F61-88804609B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651" y="3521316"/>
              <a:ext cx="1416387" cy="376123"/>
            </a:xfrm>
            <a:custGeom>
              <a:avLst/>
              <a:gdLst>
                <a:gd name="T0" fmla="*/ 202 w 418"/>
                <a:gd name="T1" fmla="*/ 24 h 111"/>
                <a:gd name="T2" fmla="*/ 269 w 418"/>
                <a:gd name="T3" fmla="*/ 15 h 111"/>
                <a:gd name="T4" fmla="*/ 312 w 418"/>
                <a:gd name="T5" fmla="*/ 5 h 111"/>
                <a:gd name="T6" fmla="*/ 336 w 418"/>
                <a:gd name="T7" fmla="*/ 0 h 111"/>
                <a:gd name="T8" fmla="*/ 351 w 418"/>
                <a:gd name="T9" fmla="*/ 0 h 111"/>
                <a:gd name="T10" fmla="*/ 370 w 418"/>
                <a:gd name="T11" fmla="*/ 5 h 111"/>
                <a:gd name="T12" fmla="*/ 399 w 418"/>
                <a:gd name="T13" fmla="*/ 15 h 111"/>
                <a:gd name="T14" fmla="*/ 413 w 418"/>
                <a:gd name="T15" fmla="*/ 29 h 111"/>
                <a:gd name="T16" fmla="*/ 418 w 418"/>
                <a:gd name="T17" fmla="*/ 39 h 111"/>
                <a:gd name="T18" fmla="*/ 413 w 418"/>
                <a:gd name="T19" fmla="*/ 48 h 111"/>
                <a:gd name="T20" fmla="*/ 408 w 418"/>
                <a:gd name="T21" fmla="*/ 53 h 111"/>
                <a:gd name="T22" fmla="*/ 394 w 418"/>
                <a:gd name="T23" fmla="*/ 58 h 111"/>
                <a:gd name="T24" fmla="*/ 380 w 418"/>
                <a:gd name="T25" fmla="*/ 63 h 111"/>
                <a:gd name="T26" fmla="*/ 356 w 418"/>
                <a:gd name="T27" fmla="*/ 68 h 111"/>
                <a:gd name="T28" fmla="*/ 322 w 418"/>
                <a:gd name="T29" fmla="*/ 72 h 111"/>
                <a:gd name="T30" fmla="*/ 284 w 418"/>
                <a:gd name="T31" fmla="*/ 82 h 111"/>
                <a:gd name="T32" fmla="*/ 240 w 418"/>
                <a:gd name="T33" fmla="*/ 87 h 111"/>
                <a:gd name="T34" fmla="*/ 197 w 418"/>
                <a:gd name="T35" fmla="*/ 96 h 111"/>
                <a:gd name="T36" fmla="*/ 159 w 418"/>
                <a:gd name="T37" fmla="*/ 101 h 111"/>
                <a:gd name="T38" fmla="*/ 130 w 418"/>
                <a:gd name="T39" fmla="*/ 101 h 111"/>
                <a:gd name="T40" fmla="*/ 92 w 418"/>
                <a:gd name="T41" fmla="*/ 106 h 111"/>
                <a:gd name="T42" fmla="*/ 53 w 418"/>
                <a:gd name="T43" fmla="*/ 106 h 111"/>
                <a:gd name="T44" fmla="*/ 20 w 418"/>
                <a:gd name="T45" fmla="*/ 96 h 111"/>
                <a:gd name="T46" fmla="*/ 0 w 418"/>
                <a:gd name="T47" fmla="*/ 87 h 111"/>
                <a:gd name="T48" fmla="*/ 0 w 418"/>
                <a:gd name="T49" fmla="*/ 87 h 111"/>
                <a:gd name="T50" fmla="*/ 0 w 418"/>
                <a:gd name="T51" fmla="*/ 82 h 111"/>
                <a:gd name="T52" fmla="*/ 10 w 418"/>
                <a:gd name="T53" fmla="*/ 77 h 111"/>
                <a:gd name="T54" fmla="*/ 20 w 418"/>
                <a:gd name="T55" fmla="*/ 72 h 111"/>
                <a:gd name="T56" fmla="*/ 39 w 418"/>
                <a:gd name="T57" fmla="*/ 68 h 111"/>
                <a:gd name="T58" fmla="*/ 63 w 418"/>
                <a:gd name="T59" fmla="*/ 58 h 111"/>
                <a:gd name="T60" fmla="*/ 92 w 418"/>
                <a:gd name="T61" fmla="*/ 53 h 111"/>
                <a:gd name="T62" fmla="*/ 125 w 418"/>
                <a:gd name="T63" fmla="*/ 44 h 111"/>
                <a:gd name="T64" fmla="*/ 168 w 418"/>
                <a:gd name="T65" fmla="*/ 3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8" h="111">
                  <a:moveTo>
                    <a:pt x="168" y="34"/>
                  </a:moveTo>
                  <a:lnTo>
                    <a:pt x="202" y="24"/>
                  </a:lnTo>
                  <a:lnTo>
                    <a:pt x="240" y="20"/>
                  </a:lnTo>
                  <a:lnTo>
                    <a:pt x="269" y="15"/>
                  </a:lnTo>
                  <a:lnTo>
                    <a:pt x="293" y="10"/>
                  </a:lnTo>
                  <a:lnTo>
                    <a:pt x="312" y="5"/>
                  </a:lnTo>
                  <a:lnTo>
                    <a:pt x="327" y="0"/>
                  </a:lnTo>
                  <a:lnTo>
                    <a:pt x="336" y="0"/>
                  </a:lnTo>
                  <a:lnTo>
                    <a:pt x="346" y="0"/>
                  </a:lnTo>
                  <a:lnTo>
                    <a:pt x="351" y="0"/>
                  </a:lnTo>
                  <a:lnTo>
                    <a:pt x="360" y="0"/>
                  </a:lnTo>
                  <a:lnTo>
                    <a:pt x="370" y="5"/>
                  </a:lnTo>
                  <a:lnTo>
                    <a:pt x="384" y="10"/>
                  </a:lnTo>
                  <a:lnTo>
                    <a:pt x="399" y="15"/>
                  </a:lnTo>
                  <a:lnTo>
                    <a:pt x="408" y="20"/>
                  </a:lnTo>
                  <a:lnTo>
                    <a:pt x="413" y="29"/>
                  </a:lnTo>
                  <a:lnTo>
                    <a:pt x="418" y="34"/>
                  </a:lnTo>
                  <a:lnTo>
                    <a:pt x="418" y="39"/>
                  </a:lnTo>
                  <a:lnTo>
                    <a:pt x="418" y="44"/>
                  </a:lnTo>
                  <a:lnTo>
                    <a:pt x="413" y="48"/>
                  </a:lnTo>
                  <a:lnTo>
                    <a:pt x="413" y="48"/>
                  </a:lnTo>
                  <a:lnTo>
                    <a:pt x="408" y="53"/>
                  </a:lnTo>
                  <a:lnTo>
                    <a:pt x="404" y="53"/>
                  </a:lnTo>
                  <a:lnTo>
                    <a:pt x="394" y="58"/>
                  </a:lnTo>
                  <a:lnTo>
                    <a:pt x="389" y="58"/>
                  </a:lnTo>
                  <a:lnTo>
                    <a:pt x="380" y="63"/>
                  </a:lnTo>
                  <a:lnTo>
                    <a:pt x="365" y="63"/>
                  </a:lnTo>
                  <a:lnTo>
                    <a:pt x="356" y="68"/>
                  </a:lnTo>
                  <a:lnTo>
                    <a:pt x="341" y="68"/>
                  </a:lnTo>
                  <a:lnTo>
                    <a:pt x="322" y="72"/>
                  </a:lnTo>
                  <a:lnTo>
                    <a:pt x="303" y="77"/>
                  </a:lnTo>
                  <a:lnTo>
                    <a:pt x="284" y="82"/>
                  </a:lnTo>
                  <a:lnTo>
                    <a:pt x="264" y="87"/>
                  </a:lnTo>
                  <a:lnTo>
                    <a:pt x="240" y="87"/>
                  </a:lnTo>
                  <a:lnTo>
                    <a:pt x="216" y="92"/>
                  </a:lnTo>
                  <a:lnTo>
                    <a:pt x="197" y="96"/>
                  </a:lnTo>
                  <a:lnTo>
                    <a:pt x="178" y="96"/>
                  </a:lnTo>
                  <a:lnTo>
                    <a:pt x="159" y="101"/>
                  </a:lnTo>
                  <a:lnTo>
                    <a:pt x="144" y="101"/>
                  </a:lnTo>
                  <a:lnTo>
                    <a:pt x="130" y="101"/>
                  </a:lnTo>
                  <a:lnTo>
                    <a:pt x="116" y="106"/>
                  </a:lnTo>
                  <a:lnTo>
                    <a:pt x="92" y="106"/>
                  </a:lnTo>
                  <a:lnTo>
                    <a:pt x="72" y="111"/>
                  </a:lnTo>
                  <a:lnTo>
                    <a:pt x="53" y="106"/>
                  </a:lnTo>
                  <a:lnTo>
                    <a:pt x="34" y="106"/>
                  </a:lnTo>
                  <a:lnTo>
                    <a:pt x="20" y="96"/>
                  </a:lnTo>
                  <a:lnTo>
                    <a:pt x="10" y="92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5" y="77"/>
                  </a:lnTo>
                  <a:lnTo>
                    <a:pt x="10" y="77"/>
                  </a:lnTo>
                  <a:lnTo>
                    <a:pt x="15" y="77"/>
                  </a:lnTo>
                  <a:lnTo>
                    <a:pt x="20" y="72"/>
                  </a:lnTo>
                  <a:lnTo>
                    <a:pt x="29" y="68"/>
                  </a:lnTo>
                  <a:lnTo>
                    <a:pt x="39" y="68"/>
                  </a:lnTo>
                  <a:lnTo>
                    <a:pt x="53" y="63"/>
                  </a:lnTo>
                  <a:lnTo>
                    <a:pt x="63" y="58"/>
                  </a:lnTo>
                  <a:lnTo>
                    <a:pt x="77" y="58"/>
                  </a:lnTo>
                  <a:lnTo>
                    <a:pt x="92" y="53"/>
                  </a:lnTo>
                  <a:lnTo>
                    <a:pt x="111" y="48"/>
                  </a:lnTo>
                  <a:lnTo>
                    <a:pt x="125" y="44"/>
                  </a:lnTo>
                  <a:lnTo>
                    <a:pt x="144" y="39"/>
                  </a:lnTo>
                  <a:lnTo>
                    <a:pt x="168" y="34"/>
                  </a:lnTo>
                  <a:lnTo>
                    <a:pt x="168" y="34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6" name="Freeform 105">
              <a:extLst>
                <a:ext uri="{FF2B5EF4-FFF2-40B4-BE49-F238E27FC236}">
                  <a16:creationId xmlns:a16="http://schemas.microsoft.com/office/drawing/2014/main" id="{5DDB28AF-48DF-46E5-AC22-9DF391DA2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153" y="3683966"/>
              <a:ext cx="1023323" cy="1304567"/>
            </a:xfrm>
            <a:custGeom>
              <a:avLst/>
              <a:gdLst>
                <a:gd name="T0" fmla="*/ 302 w 302"/>
                <a:gd name="T1" fmla="*/ 68 h 385"/>
                <a:gd name="T2" fmla="*/ 297 w 302"/>
                <a:gd name="T3" fmla="*/ 72 h 385"/>
                <a:gd name="T4" fmla="*/ 297 w 302"/>
                <a:gd name="T5" fmla="*/ 77 h 385"/>
                <a:gd name="T6" fmla="*/ 297 w 302"/>
                <a:gd name="T7" fmla="*/ 87 h 385"/>
                <a:gd name="T8" fmla="*/ 293 w 302"/>
                <a:gd name="T9" fmla="*/ 96 h 385"/>
                <a:gd name="T10" fmla="*/ 288 w 302"/>
                <a:gd name="T11" fmla="*/ 111 h 385"/>
                <a:gd name="T12" fmla="*/ 283 w 302"/>
                <a:gd name="T13" fmla="*/ 125 h 385"/>
                <a:gd name="T14" fmla="*/ 278 w 302"/>
                <a:gd name="T15" fmla="*/ 140 h 385"/>
                <a:gd name="T16" fmla="*/ 273 w 302"/>
                <a:gd name="T17" fmla="*/ 159 h 385"/>
                <a:gd name="T18" fmla="*/ 254 w 302"/>
                <a:gd name="T19" fmla="*/ 197 h 385"/>
                <a:gd name="T20" fmla="*/ 235 w 302"/>
                <a:gd name="T21" fmla="*/ 231 h 385"/>
                <a:gd name="T22" fmla="*/ 216 w 302"/>
                <a:gd name="T23" fmla="*/ 260 h 385"/>
                <a:gd name="T24" fmla="*/ 192 w 302"/>
                <a:gd name="T25" fmla="*/ 284 h 385"/>
                <a:gd name="T26" fmla="*/ 168 w 302"/>
                <a:gd name="T27" fmla="*/ 308 h 385"/>
                <a:gd name="T28" fmla="*/ 139 w 302"/>
                <a:gd name="T29" fmla="*/ 332 h 385"/>
                <a:gd name="T30" fmla="*/ 105 w 302"/>
                <a:gd name="T31" fmla="*/ 351 h 385"/>
                <a:gd name="T32" fmla="*/ 77 w 302"/>
                <a:gd name="T33" fmla="*/ 365 h 385"/>
                <a:gd name="T34" fmla="*/ 57 w 302"/>
                <a:gd name="T35" fmla="*/ 370 h 385"/>
                <a:gd name="T36" fmla="*/ 43 w 302"/>
                <a:gd name="T37" fmla="*/ 375 h 385"/>
                <a:gd name="T38" fmla="*/ 29 w 302"/>
                <a:gd name="T39" fmla="*/ 380 h 385"/>
                <a:gd name="T40" fmla="*/ 19 w 302"/>
                <a:gd name="T41" fmla="*/ 380 h 385"/>
                <a:gd name="T42" fmla="*/ 9 w 302"/>
                <a:gd name="T43" fmla="*/ 385 h 385"/>
                <a:gd name="T44" fmla="*/ 5 w 302"/>
                <a:gd name="T45" fmla="*/ 380 h 385"/>
                <a:gd name="T46" fmla="*/ 0 w 302"/>
                <a:gd name="T47" fmla="*/ 380 h 385"/>
                <a:gd name="T48" fmla="*/ 0 w 302"/>
                <a:gd name="T49" fmla="*/ 380 h 385"/>
                <a:gd name="T50" fmla="*/ 0 w 302"/>
                <a:gd name="T51" fmla="*/ 375 h 385"/>
                <a:gd name="T52" fmla="*/ 0 w 302"/>
                <a:gd name="T53" fmla="*/ 370 h 385"/>
                <a:gd name="T54" fmla="*/ 5 w 302"/>
                <a:gd name="T55" fmla="*/ 365 h 385"/>
                <a:gd name="T56" fmla="*/ 14 w 302"/>
                <a:gd name="T57" fmla="*/ 361 h 385"/>
                <a:gd name="T58" fmla="*/ 19 w 302"/>
                <a:gd name="T59" fmla="*/ 351 h 385"/>
                <a:gd name="T60" fmla="*/ 33 w 302"/>
                <a:gd name="T61" fmla="*/ 341 h 385"/>
                <a:gd name="T62" fmla="*/ 48 w 302"/>
                <a:gd name="T63" fmla="*/ 332 h 385"/>
                <a:gd name="T64" fmla="*/ 62 w 302"/>
                <a:gd name="T65" fmla="*/ 322 h 385"/>
                <a:gd name="T66" fmla="*/ 96 w 302"/>
                <a:gd name="T67" fmla="*/ 298 h 385"/>
                <a:gd name="T68" fmla="*/ 120 w 302"/>
                <a:gd name="T69" fmla="*/ 279 h 385"/>
                <a:gd name="T70" fmla="*/ 144 w 302"/>
                <a:gd name="T71" fmla="*/ 255 h 385"/>
                <a:gd name="T72" fmla="*/ 163 w 302"/>
                <a:gd name="T73" fmla="*/ 236 h 385"/>
                <a:gd name="T74" fmla="*/ 177 w 302"/>
                <a:gd name="T75" fmla="*/ 212 h 385"/>
                <a:gd name="T76" fmla="*/ 192 w 302"/>
                <a:gd name="T77" fmla="*/ 188 h 385"/>
                <a:gd name="T78" fmla="*/ 201 w 302"/>
                <a:gd name="T79" fmla="*/ 159 h 385"/>
                <a:gd name="T80" fmla="*/ 211 w 302"/>
                <a:gd name="T81" fmla="*/ 130 h 385"/>
                <a:gd name="T82" fmla="*/ 216 w 302"/>
                <a:gd name="T83" fmla="*/ 96 h 385"/>
                <a:gd name="T84" fmla="*/ 221 w 302"/>
                <a:gd name="T85" fmla="*/ 63 h 385"/>
                <a:gd name="T86" fmla="*/ 225 w 302"/>
                <a:gd name="T87" fmla="*/ 29 h 385"/>
                <a:gd name="T88" fmla="*/ 225 w 302"/>
                <a:gd name="T89" fmla="*/ 0 h 385"/>
                <a:gd name="T90" fmla="*/ 245 w 302"/>
                <a:gd name="T91" fmla="*/ 10 h 385"/>
                <a:gd name="T92" fmla="*/ 259 w 302"/>
                <a:gd name="T93" fmla="*/ 20 h 385"/>
                <a:gd name="T94" fmla="*/ 269 w 302"/>
                <a:gd name="T95" fmla="*/ 34 h 385"/>
                <a:gd name="T96" fmla="*/ 283 w 302"/>
                <a:gd name="T97" fmla="*/ 39 h 385"/>
                <a:gd name="T98" fmla="*/ 288 w 302"/>
                <a:gd name="T99" fmla="*/ 48 h 385"/>
                <a:gd name="T100" fmla="*/ 297 w 302"/>
                <a:gd name="T101" fmla="*/ 58 h 385"/>
                <a:gd name="T102" fmla="*/ 297 w 302"/>
                <a:gd name="T103" fmla="*/ 63 h 385"/>
                <a:gd name="T104" fmla="*/ 302 w 302"/>
                <a:gd name="T105" fmla="*/ 68 h 385"/>
                <a:gd name="T106" fmla="*/ 302 w 302"/>
                <a:gd name="T107" fmla="*/ 68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02" h="385">
                  <a:moveTo>
                    <a:pt x="302" y="68"/>
                  </a:moveTo>
                  <a:lnTo>
                    <a:pt x="297" y="72"/>
                  </a:lnTo>
                  <a:lnTo>
                    <a:pt x="297" y="77"/>
                  </a:lnTo>
                  <a:lnTo>
                    <a:pt x="297" y="87"/>
                  </a:lnTo>
                  <a:lnTo>
                    <a:pt x="293" y="96"/>
                  </a:lnTo>
                  <a:lnTo>
                    <a:pt x="288" y="111"/>
                  </a:lnTo>
                  <a:lnTo>
                    <a:pt x="283" y="125"/>
                  </a:lnTo>
                  <a:lnTo>
                    <a:pt x="278" y="140"/>
                  </a:lnTo>
                  <a:lnTo>
                    <a:pt x="273" y="159"/>
                  </a:lnTo>
                  <a:lnTo>
                    <a:pt x="254" y="197"/>
                  </a:lnTo>
                  <a:lnTo>
                    <a:pt x="235" y="231"/>
                  </a:lnTo>
                  <a:lnTo>
                    <a:pt x="216" y="260"/>
                  </a:lnTo>
                  <a:lnTo>
                    <a:pt x="192" y="284"/>
                  </a:lnTo>
                  <a:lnTo>
                    <a:pt x="168" y="308"/>
                  </a:lnTo>
                  <a:lnTo>
                    <a:pt x="139" y="332"/>
                  </a:lnTo>
                  <a:lnTo>
                    <a:pt x="105" y="351"/>
                  </a:lnTo>
                  <a:lnTo>
                    <a:pt x="77" y="365"/>
                  </a:lnTo>
                  <a:lnTo>
                    <a:pt x="57" y="370"/>
                  </a:lnTo>
                  <a:lnTo>
                    <a:pt x="43" y="375"/>
                  </a:lnTo>
                  <a:lnTo>
                    <a:pt x="29" y="380"/>
                  </a:lnTo>
                  <a:lnTo>
                    <a:pt x="19" y="380"/>
                  </a:lnTo>
                  <a:lnTo>
                    <a:pt x="9" y="385"/>
                  </a:lnTo>
                  <a:lnTo>
                    <a:pt x="5" y="380"/>
                  </a:lnTo>
                  <a:lnTo>
                    <a:pt x="0" y="380"/>
                  </a:lnTo>
                  <a:lnTo>
                    <a:pt x="0" y="380"/>
                  </a:lnTo>
                  <a:lnTo>
                    <a:pt x="0" y="375"/>
                  </a:lnTo>
                  <a:lnTo>
                    <a:pt x="0" y="370"/>
                  </a:lnTo>
                  <a:lnTo>
                    <a:pt x="5" y="365"/>
                  </a:lnTo>
                  <a:lnTo>
                    <a:pt x="14" y="361"/>
                  </a:lnTo>
                  <a:lnTo>
                    <a:pt x="19" y="351"/>
                  </a:lnTo>
                  <a:lnTo>
                    <a:pt x="33" y="341"/>
                  </a:lnTo>
                  <a:lnTo>
                    <a:pt x="48" y="332"/>
                  </a:lnTo>
                  <a:lnTo>
                    <a:pt x="62" y="322"/>
                  </a:lnTo>
                  <a:lnTo>
                    <a:pt x="96" y="298"/>
                  </a:lnTo>
                  <a:lnTo>
                    <a:pt x="120" y="279"/>
                  </a:lnTo>
                  <a:lnTo>
                    <a:pt x="144" y="255"/>
                  </a:lnTo>
                  <a:lnTo>
                    <a:pt x="163" y="236"/>
                  </a:lnTo>
                  <a:lnTo>
                    <a:pt x="177" y="212"/>
                  </a:lnTo>
                  <a:lnTo>
                    <a:pt x="192" y="188"/>
                  </a:lnTo>
                  <a:lnTo>
                    <a:pt x="201" y="159"/>
                  </a:lnTo>
                  <a:lnTo>
                    <a:pt x="211" y="130"/>
                  </a:lnTo>
                  <a:lnTo>
                    <a:pt x="216" y="96"/>
                  </a:lnTo>
                  <a:lnTo>
                    <a:pt x="221" y="63"/>
                  </a:lnTo>
                  <a:lnTo>
                    <a:pt x="225" y="29"/>
                  </a:lnTo>
                  <a:lnTo>
                    <a:pt x="225" y="0"/>
                  </a:lnTo>
                  <a:lnTo>
                    <a:pt x="245" y="10"/>
                  </a:lnTo>
                  <a:lnTo>
                    <a:pt x="259" y="20"/>
                  </a:lnTo>
                  <a:lnTo>
                    <a:pt x="269" y="34"/>
                  </a:lnTo>
                  <a:lnTo>
                    <a:pt x="283" y="39"/>
                  </a:lnTo>
                  <a:lnTo>
                    <a:pt x="288" y="48"/>
                  </a:lnTo>
                  <a:lnTo>
                    <a:pt x="297" y="58"/>
                  </a:lnTo>
                  <a:lnTo>
                    <a:pt x="297" y="63"/>
                  </a:lnTo>
                  <a:lnTo>
                    <a:pt x="302" y="68"/>
                  </a:lnTo>
                  <a:lnTo>
                    <a:pt x="302" y="68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33" name="Freeform 107">
              <a:extLst>
                <a:ext uri="{FF2B5EF4-FFF2-40B4-BE49-F238E27FC236}">
                  <a16:creationId xmlns:a16="http://schemas.microsoft.com/office/drawing/2014/main" id="{2FC58AA0-1DD9-4F84-BE62-91B09966E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0298" y="3978768"/>
              <a:ext cx="1074151" cy="1040267"/>
            </a:xfrm>
            <a:custGeom>
              <a:avLst/>
              <a:gdLst>
                <a:gd name="T0" fmla="*/ 0 w 317"/>
                <a:gd name="T1" fmla="*/ 9 h 307"/>
                <a:gd name="T2" fmla="*/ 0 w 317"/>
                <a:gd name="T3" fmla="*/ 5 h 307"/>
                <a:gd name="T4" fmla="*/ 10 w 317"/>
                <a:gd name="T5" fmla="*/ 0 h 307"/>
                <a:gd name="T6" fmla="*/ 15 w 317"/>
                <a:gd name="T7" fmla="*/ 0 h 307"/>
                <a:gd name="T8" fmla="*/ 29 w 317"/>
                <a:gd name="T9" fmla="*/ 0 h 307"/>
                <a:gd name="T10" fmla="*/ 39 w 317"/>
                <a:gd name="T11" fmla="*/ 5 h 307"/>
                <a:gd name="T12" fmla="*/ 48 w 317"/>
                <a:gd name="T13" fmla="*/ 9 h 307"/>
                <a:gd name="T14" fmla="*/ 58 w 317"/>
                <a:gd name="T15" fmla="*/ 14 h 307"/>
                <a:gd name="T16" fmla="*/ 77 w 317"/>
                <a:gd name="T17" fmla="*/ 24 h 307"/>
                <a:gd name="T18" fmla="*/ 92 w 317"/>
                <a:gd name="T19" fmla="*/ 38 h 307"/>
                <a:gd name="T20" fmla="*/ 116 w 317"/>
                <a:gd name="T21" fmla="*/ 53 h 307"/>
                <a:gd name="T22" fmla="*/ 135 w 317"/>
                <a:gd name="T23" fmla="*/ 72 h 307"/>
                <a:gd name="T24" fmla="*/ 164 w 317"/>
                <a:gd name="T25" fmla="*/ 91 h 307"/>
                <a:gd name="T26" fmla="*/ 188 w 317"/>
                <a:gd name="T27" fmla="*/ 110 h 307"/>
                <a:gd name="T28" fmla="*/ 207 w 317"/>
                <a:gd name="T29" fmla="*/ 130 h 307"/>
                <a:gd name="T30" fmla="*/ 226 w 317"/>
                <a:gd name="T31" fmla="*/ 149 h 307"/>
                <a:gd name="T32" fmla="*/ 245 w 317"/>
                <a:gd name="T33" fmla="*/ 163 h 307"/>
                <a:gd name="T34" fmla="*/ 260 w 317"/>
                <a:gd name="T35" fmla="*/ 178 h 307"/>
                <a:gd name="T36" fmla="*/ 274 w 317"/>
                <a:gd name="T37" fmla="*/ 192 h 307"/>
                <a:gd name="T38" fmla="*/ 284 w 317"/>
                <a:gd name="T39" fmla="*/ 202 h 307"/>
                <a:gd name="T40" fmla="*/ 293 w 317"/>
                <a:gd name="T41" fmla="*/ 211 h 307"/>
                <a:gd name="T42" fmla="*/ 303 w 317"/>
                <a:gd name="T43" fmla="*/ 230 h 307"/>
                <a:gd name="T44" fmla="*/ 312 w 317"/>
                <a:gd name="T45" fmla="*/ 245 h 307"/>
                <a:gd name="T46" fmla="*/ 312 w 317"/>
                <a:gd name="T47" fmla="*/ 264 h 307"/>
                <a:gd name="T48" fmla="*/ 317 w 317"/>
                <a:gd name="T49" fmla="*/ 278 h 307"/>
                <a:gd name="T50" fmla="*/ 312 w 317"/>
                <a:gd name="T51" fmla="*/ 288 h 307"/>
                <a:gd name="T52" fmla="*/ 312 w 317"/>
                <a:gd name="T53" fmla="*/ 298 h 307"/>
                <a:gd name="T54" fmla="*/ 303 w 317"/>
                <a:gd name="T55" fmla="*/ 302 h 307"/>
                <a:gd name="T56" fmla="*/ 298 w 317"/>
                <a:gd name="T57" fmla="*/ 307 h 307"/>
                <a:gd name="T58" fmla="*/ 288 w 317"/>
                <a:gd name="T59" fmla="*/ 302 h 307"/>
                <a:gd name="T60" fmla="*/ 279 w 317"/>
                <a:gd name="T61" fmla="*/ 298 h 307"/>
                <a:gd name="T62" fmla="*/ 264 w 317"/>
                <a:gd name="T63" fmla="*/ 288 h 307"/>
                <a:gd name="T64" fmla="*/ 245 w 317"/>
                <a:gd name="T65" fmla="*/ 274 h 307"/>
                <a:gd name="T66" fmla="*/ 226 w 317"/>
                <a:gd name="T67" fmla="*/ 250 h 307"/>
                <a:gd name="T68" fmla="*/ 197 w 317"/>
                <a:gd name="T69" fmla="*/ 226 h 307"/>
                <a:gd name="T70" fmla="*/ 183 w 317"/>
                <a:gd name="T71" fmla="*/ 216 h 307"/>
                <a:gd name="T72" fmla="*/ 168 w 317"/>
                <a:gd name="T73" fmla="*/ 202 h 307"/>
                <a:gd name="T74" fmla="*/ 154 w 317"/>
                <a:gd name="T75" fmla="*/ 182 h 307"/>
                <a:gd name="T76" fmla="*/ 140 w 317"/>
                <a:gd name="T77" fmla="*/ 168 h 307"/>
                <a:gd name="T78" fmla="*/ 106 w 317"/>
                <a:gd name="T79" fmla="*/ 134 h 307"/>
                <a:gd name="T80" fmla="*/ 77 w 317"/>
                <a:gd name="T81" fmla="*/ 106 h 307"/>
                <a:gd name="T82" fmla="*/ 53 w 317"/>
                <a:gd name="T83" fmla="*/ 77 h 307"/>
                <a:gd name="T84" fmla="*/ 34 w 317"/>
                <a:gd name="T85" fmla="*/ 58 h 307"/>
                <a:gd name="T86" fmla="*/ 20 w 317"/>
                <a:gd name="T87" fmla="*/ 38 h 307"/>
                <a:gd name="T88" fmla="*/ 10 w 317"/>
                <a:gd name="T89" fmla="*/ 24 h 307"/>
                <a:gd name="T90" fmla="*/ 0 w 317"/>
                <a:gd name="T91" fmla="*/ 14 h 307"/>
                <a:gd name="T92" fmla="*/ 0 w 317"/>
                <a:gd name="T93" fmla="*/ 9 h 307"/>
                <a:gd name="T94" fmla="*/ 0 w 317"/>
                <a:gd name="T95" fmla="*/ 9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17" h="307">
                  <a:moveTo>
                    <a:pt x="0" y="9"/>
                  </a:moveTo>
                  <a:lnTo>
                    <a:pt x="0" y="5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9" y="0"/>
                  </a:lnTo>
                  <a:lnTo>
                    <a:pt x="39" y="5"/>
                  </a:lnTo>
                  <a:lnTo>
                    <a:pt x="48" y="9"/>
                  </a:lnTo>
                  <a:lnTo>
                    <a:pt x="58" y="14"/>
                  </a:lnTo>
                  <a:lnTo>
                    <a:pt x="77" y="24"/>
                  </a:lnTo>
                  <a:lnTo>
                    <a:pt x="92" y="38"/>
                  </a:lnTo>
                  <a:lnTo>
                    <a:pt x="116" y="53"/>
                  </a:lnTo>
                  <a:lnTo>
                    <a:pt x="135" y="72"/>
                  </a:lnTo>
                  <a:lnTo>
                    <a:pt x="164" y="91"/>
                  </a:lnTo>
                  <a:lnTo>
                    <a:pt x="188" y="110"/>
                  </a:lnTo>
                  <a:lnTo>
                    <a:pt x="207" y="130"/>
                  </a:lnTo>
                  <a:lnTo>
                    <a:pt x="226" y="149"/>
                  </a:lnTo>
                  <a:lnTo>
                    <a:pt x="245" y="163"/>
                  </a:lnTo>
                  <a:lnTo>
                    <a:pt x="260" y="178"/>
                  </a:lnTo>
                  <a:lnTo>
                    <a:pt x="274" y="192"/>
                  </a:lnTo>
                  <a:lnTo>
                    <a:pt x="284" y="202"/>
                  </a:lnTo>
                  <a:lnTo>
                    <a:pt x="293" y="211"/>
                  </a:lnTo>
                  <a:lnTo>
                    <a:pt x="303" y="230"/>
                  </a:lnTo>
                  <a:lnTo>
                    <a:pt x="312" y="245"/>
                  </a:lnTo>
                  <a:lnTo>
                    <a:pt x="312" y="264"/>
                  </a:lnTo>
                  <a:lnTo>
                    <a:pt x="317" y="278"/>
                  </a:lnTo>
                  <a:lnTo>
                    <a:pt x="312" y="288"/>
                  </a:lnTo>
                  <a:lnTo>
                    <a:pt x="312" y="298"/>
                  </a:lnTo>
                  <a:lnTo>
                    <a:pt x="303" y="302"/>
                  </a:lnTo>
                  <a:lnTo>
                    <a:pt x="298" y="307"/>
                  </a:lnTo>
                  <a:lnTo>
                    <a:pt x="288" y="302"/>
                  </a:lnTo>
                  <a:lnTo>
                    <a:pt x="279" y="298"/>
                  </a:lnTo>
                  <a:lnTo>
                    <a:pt x="264" y="288"/>
                  </a:lnTo>
                  <a:lnTo>
                    <a:pt x="245" y="274"/>
                  </a:lnTo>
                  <a:lnTo>
                    <a:pt x="226" y="250"/>
                  </a:lnTo>
                  <a:lnTo>
                    <a:pt x="197" y="226"/>
                  </a:lnTo>
                  <a:lnTo>
                    <a:pt x="183" y="216"/>
                  </a:lnTo>
                  <a:lnTo>
                    <a:pt x="168" y="202"/>
                  </a:lnTo>
                  <a:lnTo>
                    <a:pt x="154" y="182"/>
                  </a:lnTo>
                  <a:lnTo>
                    <a:pt x="140" y="168"/>
                  </a:lnTo>
                  <a:lnTo>
                    <a:pt x="106" y="134"/>
                  </a:lnTo>
                  <a:lnTo>
                    <a:pt x="77" y="106"/>
                  </a:lnTo>
                  <a:lnTo>
                    <a:pt x="53" y="77"/>
                  </a:lnTo>
                  <a:lnTo>
                    <a:pt x="34" y="58"/>
                  </a:lnTo>
                  <a:lnTo>
                    <a:pt x="20" y="38"/>
                  </a:lnTo>
                  <a:lnTo>
                    <a:pt x="10" y="24"/>
                  </a:lnTo>
                  <a:lnTo>
                    <a:pt x="0" y="14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grpFill/>
            <a:ln w="15875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</p:grpSp>
      <p:sp>
        <p:nvSpPr>
          <p:cNvPr id="24" name="矩形 23">
            <a:hlinkClick r:id="rId2" action="ppaction://hlinksldjump"/>
            <a:extLst>
              <a:ext uri="{FF2B5EF4-FFF2-40B4-BE49-F238E27FC236}">
                <a16:creationId xmlns:a16="http://schemas.microsoft.com/office/drawing/2014/main" id="{7BB092EE-9543-4218-828E-815E290BCA5D}"/>
              </a:ext>
            </a:extLst>
          </p:cNvPr>
          <p:cNvSpPr/>
          <p:nvPr/>
        </p:nvSpPr>
        <p:spPr bwMode="auto">
          <a:xfrm>
            <a:off x="3949680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寸</a:t>
            </a:r>
          </a:p>
        </p:txBody>
      </p:sp>
      <p:sp>
        <p:nvSpPr>
          <p:cNvPr id="25" name="矩形 24">
            <a:hlinkClick r:id="rId3" action="ppaction://hlinksldjump"/>
            <a:extLst>
              <a:ext uri="{FF2B5EF4-FFF2-40B4-BE49-F238E27FC236}">
                <a16:creationId xmlns:a16="http://schemas.microsoft.com/office/drawing/2014/main" id="{0EC3819E-F662-45AC-ADE6-7B89018225AF}"/>
              </a:ext>
            </a:extLst>
          </p:cNvPr>
          <p:cNvSpPr/>
          <p:nvPr/>
        </p:nvSpPr>
        <p:spPr bwMode="auto">
          <a:xfrm>
            <a:off x="5101148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元</a:t>
            </a:r>
          </a:p>
        </p:txBody>
      </p:sp>
      <p:sp>
        <p:nvSpPr>
          <p:cNvPr id="27" name="矩形 26">
            <a:hlinkClick r:id="rId4" action="ppaction://hlinksldjump"/>
            <a:extLst>
              <a:ext uri="{FF2B5EF4-FFF2-40B4-BE49-F238E27FC236}">
                <a16:creationId xmlns:a16="http://schemas.microsoft.com/office/drawing/2014/main" id="{833DD50F-6509-4D3C-9D52-3364349AFA5A}"/>
              </a:ext>
            </a:extLst>
          </p:cNvPr>
          <p:cNvSpPr/>
          <p:nvPr/>
        </p:nvSpPr>
        <p:spPr bwMode="auto">
          <a:xfrm>
            <a:off x="8559512" y="5013176"/>
            <a:ext cx="864096" cy="864096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文</a:t>
            </a:r>
          </a:p>
        </p:txBody>
      </p:sp>
      <p:sp>
        <p:nvSpPr>
          <p:cNvPr id="28" name="矩形 27">
            <a:hlinkClick r:id="rId5" action="ppaction://hlinksldjump"/>
            <a:extLst>
              <a:ext uri="{FF2B5EF4-FFF2-40B4-BE49-F238E27FC236}">
                <a16:creationId xmlns:a16="http://schemas.microsoft.com/office/drawing/2014/main" id="{B2C83E65-9BE9-47D4-B649-83CCFABD85E0}"/>
              </a:ext>
            </a:extLst>
          </p:cNvPr>
          <p:cNvSpPr/>
          <p:nvPr/>
        </p:nvSpPr>
        <p:spPr bwMode="auto">
          <a:xfrm>
            <a:off x="2797552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力</a:t>
            </a:r>
          </a:p>
        </p:txBody>
      </p:sp>
      <p:sp>
        <p:nvSpPr>
          <p:cNvPr id="30" name="矩形 29">
            <a:hlinkClick r:id="rId6" action="ppaction://hlinksldjump"/>
            <a:extLst>
              <a:ext uri="{FF2B5EF4-FFF2-40B4-BE49-F238E27FC236}">
                <a16:creationId xmlns:a16="http://schemas.microsoft.com/office/drawing/2014/main" id="{71C29C40-AC20-4E87-9DA7-E00C028663D0}"/>
              </a:ext>
            </a:extLst>
          </p:cNvPr>
          <p:cNvSpPr/>
          <p:nvPr/>
        </p:nvSpPr>
        <p:spPr bwMode="auto">
          <a:xfrm>
            <a:off x="6251296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斤</a:t>
            </a:r>
          </a:p>
        </p:txBody>
      </p:sp>
      <p:sp>
        <p:nvSpPr>
          <p:cNvPr id="32" name="矩形 31">
            <a:hlinkClick r:id="rId7" action="ppaction://hlinksldjump"/>
            <a:extLst>
              <a:ext uri="{FF2B5EF4-FFF2-40B4-BE49-F238E27FC236}">
                <a16:creationId xmlns:a16="http://schemas.microsoft.com/office/drawing/2014/main" id="{8531C06F-3D2D-432F-A9CD-46C4A518E9B4}"/>
              </a:ext>
            </a:extLst>
          </p:cNvPr>
          <p:cNvSpPr/>
          <p:nvPr/>
        </p:nvSpPr>
        <p:spPr bwMode="auto">
          <a:xfrm>
            <a:off x="7406064" y="5013176"/>
            <a:ext cx="86409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itchFamily="34" charset="0"/>
              </a:rPr>
              <a:t>井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13E83FB-9913-4FAD-8AC6-D62BAE9B2C34}"/>
              </a:ext>
            </a:extLst>
          </p:cNvPr>
          <p:cNvSpPr txBox="1"/>
          <p:nvPr/>
        </p:nvSpPr>
        <p:spPr>
          <a:xfrm>
            <a:off x="504672" y="980728"/>
            <a:ext cx="8486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把“辶”和下边的字组合起来组成新字。</a:t>
            </a:r>
          </a:p>
        </p:txBody>
      </p:sp>
    </p:spTree>
    <p:extLst>
      <p:ext uri="{BB962C8B-B14F-4D97-AF65-F5344CB8AC3E}">
        <p14:creationId xmlns:p14="http://schemas.microsoft.com/office/powerpoint/2010/main" val="602460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课文">
            <a:extLst>
              <a:ext uri="{FF2B5EF4-FFF2-40B4-BE49-F238E27FC236}">
                <a16:creationId xmlns:a16="http://schemas.microsoft.com/office/drawing/2014/main" id="{8AFF7CA0-C19F-4435-987A-F2EDA762FF88}"/>
              </a:ext>
            </a:extLst>
          </p:cNvPr>
          <p:cNvSpPr/>
          <p:nvPr/>
        </p:nvSpPr>
        <p:spPr>
          <a:xfrm>
            <a:off x="1473200" y="1731780"/>
            <a:ext cx="9434285" cy="4437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红灯亮了，我把车停了下来。过了一会儿，绿灯亮了，可是我的车熄火了。又过了一会儿，绿灯变红灯亮了，我把车停了下来。过了一会儿，绿灯亮了，可是我的车熄火了。又过了一会儿，绿灯变红灯亮了，我把车停了下来。过了一会儿，绿灯亮了，可是我的车熄火了。又过了一会儿，绿灯变红灯亮了，我把车停了下来。过了一会儿，绿灯亮了，可是我的车熄火了。又过了一会儿，绿灯变红灯亮了，我把车停了下来。过了一会儿，绿灯亮了，可是我的车熄火了。又过了一会儿，绿灯变。</a:t>
            </a:r>
          </a:p>
        </p:txBody>
      </p:sp>
      <p:sp>
        <p:nvSpPr>
          <p:cNvPr id="5" name="速读">
            <a:extLst>
              <a:ext uri="{FF2B5EF4-FFF2-40B4-BE49-F238E27FC236}">
                <a16:creationId xmlns:a16="http://schemas.microsoft.com/office/drawing/2014/main" id="{5D3B5E41-B084-437F-9A52-C9EBAAEC9E56}"/>
              </a:ext>
            </a:extLst>
          </p:cNvPr>
          <p:cNvSpPr/>
          <p:nvPr/>
        </p:nvSpPr>
        <p:spPr>
          <a:xfrm>
            <a:off x="8519886" y="962977"/>
            <a:ext cx="1233714" cy="660400"/>
          </a:xfrm>
          <a:prstGeom prst="ellipse">
            <a:avLst/>
          </a:prstGeom>
          <a:solidFill>
            <a:srgbClr val="EECB6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482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  <a:extLst>
              <a:ext uri="{FF2B5EF4-FFF2-40B4-BE49-F238E27FC236}">
                <a16:creationId xmlns:a16="http://schemas.microsoft.com/office/drawing/2014/main" id="{1D7AE215-5364-40ED-AEE9-7307A9D751E4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594985" y="897345"/>
          <a:ext cx="9000444" cy="506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Presentation" r:id="rId3" imgW="6094578" imgH="3427469" progId="PowerPoint.ShowMacroEnabled.12">
                  <p:embed/>
                </p:oleObj>
              </mc:Choice>
              <mc:Fallback>
                <p:oleObj name="Presentation" r:id="rId3" imgW="6094578" imgH="3427469" progId="PowerPoint.ShowMacroEnabled.12">
                  <p:embed/>
                  <p:pic>
                    <p:nvPicPr>
                      <p:cNvPr id="2" name="对象 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1D7AE215-5364-40ED-AEE9-7307A9D751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94985" y="897345"/>
                        <a:ext cx="9000444" cy="5061724"/>
                      </a:xfrm>
                      <a:prstGeom prst="rect">
                        <a:avLst/>
                      </a:prstGeom>
                      <a:ln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76259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ECB6C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3600" b="1" dirty="0" smtClean="0">
            <a:ln w="10160">
              <a:noFill/>
              <a:prstDash val="solid"/>
            </a:ln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  <a:latin typeface="楷体" panose="02010609060101010101" pitchFamily="49" charset="-122"/>
            <a:ea typeface="楷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algn="ctr">
          <a:defRPr sz="2800" dirty="0" smtClean="0">
            <a:latin typeface="方正楷体拼音字库01" panose="03000509000000000000" pitchFamily="65" charset="-122"/>
            <a:ea typeface="方正楷体拼音字库01" panose="03000509000000000000" pitchFamily="65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6987</TotalTime>
  <Words>422</Words>
  <Application>Microsoft Office PowerPoint</Application>
  <PresentationFormat>宽屏</PresentationFormat>
  <Paragraphs>151</Paragraphs>
  <Slides>17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宋体</vt:lpstr>
      <vt:lpstr>等线</vt:lpstr>
      <vt:lpstr>KaiTi</vt:lpstr>
      <vt:lpstr>楷体</vt:lpstr>
      <vt:lpstr>等线 Light</vt:lpstr>
      <vt:lpstr>华康少女文字W5(P)</vt:lpstr>
      <vt:lpstr>华康海报体W12(P)</vt:lpstr>
      <vt:lpstr>隶书</vt:lpstr>
      <vt:lpstr>Arial</vt:lpstr>
      <vt:lpstr>楷体_GB2312</vt:lpstr>
      <vt:lpstr>Comic Sans MS</vt:lpstr>
      <vt:lpstr>Calibri</vt:lpstr>
      <vt:lpstr>Times New Roman</vt:lpstr>
      <vt:lpstr>Office 主题​​</vt:lpstr>
      <vt:lpstr>Presentation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 孜孜</dc:creator>
  <cp:lastModifiedBy>杨孜孜</cp:lastModifiedBy>
  <cp:revision>387</cp:revision>
  <dcterms:created xsi:type="dcterms:W3CDTF">2018-05-28T15:11:04Z</dcterms:created>
  <dcterms:modified xsi:type="dcterms:W3CDTF">2018-07-17T14:19:01Z</dcterms:modified>
</cp:coreProperties>
</file>