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44" r:id="rId2"/>
    <p:sldId id="445" r:id="rId3"/>
    <p:sldId id="451" r:id="rId4"/>
    <p:sldId id="453" r:id="rId5"/>
    <p:sldId id="447" r:id="rId6"/>
    <p:sldId id="452" r:id="rId7"/>
    <p:sldId id="450" r:id="rId8"/>
    <p:sldId id="449" r:id="rId9"/>
    <p:sldId id="448" r:id="rId10"/>
    <p:sldId id="454" r:id="rId11"/>
    <p:sldId id="455" r:id="rId12"/>
  </p:sldIdLst>
  <p:sldSz cx="12192000" cy="6858000"/>
  <p:notesSz cx="6858000" cy="9144000"/>
  <p:embeddedFontLst>
    <p:embeddedFont>
      <p:font typeface="等线" panose="02010600030101010101" pitchFamily="2" charset="-122"/>
      <p:regular r:id="rId15"/>
      <p:bold r:id="rId16"/>
    </p:embeddedFont>
    <p:embeddedFont>
      <p:font typeface="等线 Light" panose="02010600030101010101" pitchFamily="2" charset="-122"/>
      <p:regular r:id="rId17"/>
    </p:embeddedFont>
    <p:embeddedFont>
      <p:font typeface="华康海报体W12(P)" panose="040B0C00000000000000" pitchFamily="82" charset="-122"/>
      <p:regular r:id="rId18"/>
    </p:embeddedFont>
    <p:embeddedFont>
      <p:font typeface="华康少女文字W5(P)" panose="040F0500000000000000" pitchFamily="82" charset="-122"/>
      <p:regular r:id="rId19"/>
    </p:embeddedFont>
    <p:embeddedFont>
      <p:font typeface="楷体" panose="02010609060101010101" pitchFamily="49" charset="-122"/>
      <p:regular r:id="rId20"/>
    </p:embeddedFont>
    <p:embeddedFont>
      <p:font typeface="楷体_GB2312" panose="02010609030101010101" pitchFamily="49" charset="-122"/>
      <p:regular r:id="rId2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9FCC3B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孜孜" initials="杨孜孜" lastIdx="1" clrIdx="0">
    <p:extLst>
      <p:ext uri="{19B8F6BF-5375-455C-9EA6-DF929625EA0E}">
        <p15:presenceInfo xmlns:p15="http://schemas.microsoft.com/office/powerpoint/2012/main" userId="杨孜孜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CB6C"/>
    <a:srgbClr val="F1357E"/>
    <a:srgbClr val="FFFFFF"/>
    <a:srgbClr val="000000"/>
    <a:srgbClr val="FFC000"/>
    <a:srgbClr val="EDB5D2"/>
    <a:srgbClr val="FBD139"/>
    <a:srgbClr val="D55298"/>
    <a:srgbClr val="C1BEE0"/>
    <a:srgbClr val="544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0" autoAdjust="0"/>
    <p:restoredTop sz="95262" autoAdjust="0"/>
  </p:normalViewPr>
  <p:slideViewPr>
    <p:cSldViewPr snapToGrid="0">
      <p:cViewPr varScale="1">
        <p:scale>
          <a:sx n="81" d="100"/>
          <a:sy n="81" d="100"/>
        </p:scale>
        <p:origin x="120" y="8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21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3548"/>
    </p:cViewPr>
  </p:sorterViewPr>
  <p:notesViewPr>
    <p:cSldViewPr snapToGrid="0" showGuides="1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9F71414-A2CA-4EDF-BBA6-4524B9FE00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32F6DE-84BE-4616-9118-A2E5FC81E1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F080B-4F65-4680-B7F6-28869B8636F5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2B6BA9-C80D-4A7A-BD27-CBF127395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EED62DE-DD60-4FCA-84BA-BC291170D0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9EDD5-E1F4-42C9-8CA0-E7FF9B654D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716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453FCF-4CBD-41C8-987B-D4C9B06CBE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19A0AE-A99C-4B27-924C-83514BD21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A1A3-925D-4578-AB40-DCF25A4F38F5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21417-2A42-436E-8CB1-5800F656C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8E4358C-FA31-464B-BA4A-B38C77F9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31E88-22FB-4430-BCA8-050331DC21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E24289-0FDD-4826-9F08-A6691004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37E95-CD25-4E4D-937A-8954F9FC1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41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71801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934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13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96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0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09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8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865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97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35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3" name="流程图: 手动操作 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1F8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/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十一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5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8" name="椭圆 4">
            <a:extLst/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2002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CA483F5-1B87-463E-9BF4-EB0718BF98EB}"/>
              </a:ext>
            </a:extLst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EA45A9C9-58FC-41E9-8EE6-4A9D567F6C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778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233108F-07FF-4C22-8C14-8F7E41B05DC5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十二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8F8C3D1F-C4BC-4742-96B9-9FAD2583D071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25262981-AFB6-4BE1-9D91-CAB4D8AB17A4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623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71999724-8CC8-4BCA-9867-61C98F3D51E9}"/>
              </a:ext>
            </a:extLst>
          </p:cNvPr>
          <p:cNvGrpSpPr/>
          <p:nvPr userDrawn="1"/>
        </p:nvGrpSpPr>
        <p:grpSpPr>
          <a:xfrm>
            <a:off x="0" y="231949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B16259F8-9534-4E45-B3A3-F287FBDDA99B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0D8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5E7ABC5-8B54-4639-B84A-B32108B4497D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十三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225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6826829" y="181983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108FC8F-3BCF-4B29-B3CF-4385C9B8C0A3}"/>
              </a:ext>
            </a:extLst>
          </p:cNvPr>
          <p:cNvGrpSpPr/>
          <p:nvPr userDrawn="1"/>
        </p:nvGrpSpPr>
        <p:grpSpPr>
          <a:xfrm>
            <a:off x="-1" y="2329451"/>
            <a:ext cx="593387" cy="2197928"/>
            <a:chOff x="-1" y="2315183"/>
            <a:chExt cx="593387" cy="2197928"/>
          </a:xfrm>
        </p:grpSpPr>
        <p:sp>
          <p:nvSpPr>
            <p:cNvPr id="12" name="流程图: 手动操作 11">
              <a:extLst>
                <a:ext uri="{FF2B5EF4-FFF2-40B4-BE49-F238E27FC236}">
                  <a16:creationId xmlns:a16="http://schemas.microsoft.com/office/drawing/2014/main" id="{D3471A3A-97C1-45F4-9940-777F9B6FCC24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BD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E7E3121-FA5F-414E-A1F4-6575CA617F21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十四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2220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1357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1357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1357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6826829" y="181983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7D24097-7132-4B15-B1A7-CA344D600468}"/>
              </a:ext>
            </a:extLst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F5D03B26-4FF5-46B6-B6BB-6AC56500C7DB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135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B7517D6-3982-4570-BFC5-5ACAE9A0A65C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十五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716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7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61" r:id="rId5"/>
    <p:sldLayoutId id="2147483660" r:id="rId6"/>
    <p:sldLayoutId id="2147483675" r:id="rId7"/>
    <p:sldLayoutId id="2147483662" r:id="rId8"/>
    <p:sldLayoutId id="2147483690" r:id="rId9"/>
    <p:sldLayoutId id="2147483655" r:id="rId10"/>
    <p:sldLayoutId id="2147483691" r:id="rId11"/>
    <p:sldLayoutId id="2147483692" r:id="rId12"/>
    <p:sldLayoutId id="2147483693" r:id="rId13"/>
    <p:sldLayoutId id="2147483695" r:id="rId14"/>
    <p:sldLayoutId id="2147483696" r:id="rId15"/>
    <p:sldLayoutId id="2147483697" r:id="rId16"/>
    <p:sldLayoutId id="214748369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2134D3-CEB1-4328-8310-4600D3843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80" y="1264168"/>
            <a:ext cx="10116000" cy="500004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1BB2236-F166-43CF-B69D-064B2BB9F30B}"/>
              </a:ext>
            </a:extLst>
          </p:cNvPr>
          <p:cNvSpPr/>
          <p:nvPr/>
        </p:nvSpPr>
        <p:spPr>
          <a:xfrm>
            <a:off x="1038000" y="1264168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862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422DE69-5CB4-4212-BA9C-0DBD8B524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83" y="1263101"/>
            <a:ext cx="10116000" cy="500004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7C3EFC2-A64B-4A96-800B-E43646A2567B}"/>
              </a:ext>
            </a:extLst>
          </p:cNvPr>
          <p:cNvSpPr/>
          <p:nvPr/>
        </p:nvSpPr>
        <p:spPr>
          <a:xfrm>
            <a:off x="1046375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65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283AAA5-CEF4-4165-98E0-ECE1C9D39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02" y="1263101"/>
            <a:ext cx="10116000" cy="500004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DF64AE5-90F3-428E-B706-9D7035DE0A35}"/>
              </a:ext>
            </a:extLst>
          </p:cNvPr>
          <p:cNvSpPr/>
          <p:nvPr/>
        </p:nvSpPr>
        <p:spPr>
          <a:xfrm>
            <a:off x="1046375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86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949EC6-6A9C-444D-98A8-6B17CE39A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17" y="1272339"/>
            <a:ext cx="10116000" cy="50000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1D4C689-E4C3-4C89-B8A6-307914286FFB}"/>
              </a:ext>
            </a:extLst>
          </p:cNvPr>
          <p:cNvSpPr/>
          <p:nvPr/>
        </p:nvSpPr>
        <p:spPr>
          <a:xfrm>
            <a:off x="1050037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35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3ABC803-22B9-41CF-8376-A64EB1B06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374" y="1272528"/>
            <a:ext cx="10116000" cy="500004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19884F2-A684-43ED-B422-38DD55A760C5}"/>
              </a:ext>
            </a:extLst>
          </p:cNvPr>
          <p:cNvSpPr/>
          <p:nvPr/>
        </p:nvSpPr>
        <p:spPr>
          <a:xfrm>
            <a:off x="1046375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06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08C7A71-FB35-4769-8844-24C14DAB1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80" y="1263101"/>
            <a:ext cx="10081635" cy="498305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5F8C7BE-F299-4866-A7CA-905EB8C90071}"/>
              </a:ext>
            </a:extLst>
          </p:cNvPr>
          <p:cNvSpPr/>
          <p:nvPr/>
        </p:nvSpPr>
        <p:spPr>
          <a:xfrm>
            <a:off x="1046375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4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C2EAA3-8824-4BB8-B6D5-9975AF827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56" y="1263101"/>
            <a:ext cx="10077252" cy="499952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745495B-A332-4F3D-93D0-9270875470A7}"/>
              </a:ext>
            </a:extLst>
          </p:cNvPr>
          <p:cNvSpPr/>
          <p:nvPr/>
        </p:nvSpPr>
        <p:spPr>
          <a:xfrm>
            <a:off x="1042447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34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34D9BD3-5DDF-4F7C-8045-FC293F742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370" y="1263101"/>
            <a:ext cx="10114961" cy="499168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87516114-F61F-4436-90E5-55CBCCF9E492}"/>
              </a:ext>
            </a:extLst>
          </p:cNvPr>
          <p:cNvSpPr/>
          <p:nvPr/>
        </p:nvSpPr>
        <p:spPr>
          <a:xfrm>
            <a:off x="1042447" y="1263101"/>
            <a:ext cx="10114961" cy="4991684"/>
          </a:xfrm>
          <a:prstGeom prst="rect">
            <a:avLst/>
          </a:prstGeom>
          <a:noFill/>
          <a:ln w="28575">
            <a:solidFill>
              <a:srgbClr val="F1357E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73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929241-683C-44EB-A45F-F649722EE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500" y="782226"/>
            <a:ext cx="5143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6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探照灯">
            <a:extLst>
              <a:ext uri="{FF2B5EF4-FFF2-40B4-BE49-F238E27FC236}">
                <a16:creationId xmlns:a16="http://schemas.microsoft.com/office/drawing/2014/main" id="{17B6B3EF-F9C0-4E28-B184-FFDCDEA76277}"/>
              </a:ext>
            </a:extLst>
          </p:cNvPr>
          <p:cNvSpPr/>
          <p:nvPr/>
        </p:nvSpPr>
        <p:spPr>
          <a:xfrm>
            <a:off x="7610218" y="2443502"/>
            <a:ext cx="1800694" cy="180069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D98BB8BF-CBEC-4D95-AD33-4C55188692E5}"/>
              </a:ext>
            </a:extLst>
          </p:cNvPr>
          <p:cNvSpPr/>
          <p:nvPr/>
        </p:nvSpPr>
        <p:spPr>
          <a:xfrm>
            <a:off x="1072598" y="1480868"/>
            <a:ext cx="1420483" cy="1426234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16F79610-4F36-49F3-87A0-92A672D8AD78}"/>
              </a:ext>
            </a:extLst>
          </p:cNvPr>
          <p:cNvSpPr/>
          <p:nvPr/>
        </p:nvSpPr>
        <p:spPr>
          <a:xfrm>
            <a:off x="1249436" y="3773918"/>
            <a:ext cx="1265208" cy="1230702"/>
          </a:xfrm>
          <a:prstGeom prst="triangl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D259B90-B7A0-4C54-9CFE-FA7EA175D198}"/>
              </a:ext>
            </a:extLst>
          </p:cNvPr>
          <p:cNvSpPr/>
          <p:nvPr/>
        </p:nvSpPr>
        <p:spPr>
          <a:xfrm>
            <a:off x="3777303" y="2613804"/>
            <a:ext cx="1581509" cy="67286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FFCF1CF-813F-42AF-80C5-7706BC3F068F}"/>
              </a:ext>
            </a:extLst>
          </p:cNvPr>
          <p:cNvSpPr/>
          <p:nvPr/>
        </p:nvSpPr>
        <p:spPr>
          <a:xfrm>
            <a:off x="3269648" y="830613"/>
            <a:ext cx="1480152" cy="571586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44171B9-A779-461D-BDF8-21590173F110}"/>
              </a:ext>
            </a:extLst>
          </p:cNvPr>
          <p:cNvSpPr/>
          <p:nvPr/>
        </p:nvSpPr>
        <p:spPr>
          <a:xfrm>
            <a:off x="3640347" y="4244196"/>
            <a:ext cx="1161690" cy="1161690"/>
          </a:xfrm>
          <a:prstGeom prst="rect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147D50-9A7F-4976-9A9C-A2E52FE2DB4F}"/>
              </a:ext>
            </a:extLst>
          </p:cNvPr>
          <p:cNvSpPr txBox="1"/>
          <p:nvPr/>
        </p:nvSpPr>
        <p:spPr>
          <a:xfrm>
            <a:off x="7737477" y="4835126"/>
            <a:ext cx="140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椭圆形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BA898B-BA94-430D-9E8A-2EF6CC2C5D2A}"/>
              </a:ext>
            </a:extLst>
          </p:cNvPr>
          <p:cNvSpPr txBox="1"/>
          <p:nvPr/>
        </p:nvSpPr>
        <p:spPr>
          <a:xfrm>
            <a:off x="6296027" y="4835126"/>
            <a:ext cx="140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圆形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88568D-5703-4298-B9B1-F571978CDE5B}"/>
              </a:ext>
            </a:extLst>
          </p:cNvPr>
          <p:cNvSpPr txBox="1"/>
          <p:nvPr/>
        </p:nvSpPr>
        <p:spPr>
          <a:xfrm>
            <a:off x="7737477" y="5644666"/>
            <a:ext cx="140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长方形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E1E9B2-2794-498B-BE09-D101AEFE148B}"/>
              </a:ext>
            </a:extLst>
          </p:cNvPr>
          <p:cNvSpPr txBox="1"/>
          <p:nvPr/>
        </p:nvSpPr>
        <p:spPr>
          <a:xfrm>
            <a:off x="6448427" y="5644666"/>
            <a:ext cx="140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正方形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6121873-7D03-48BD-BD0D-53F96E47500D}"/>
              </a:ext>
            </a:extLst>
          </p:cNvPr>
          <p:cNvSpPr txBox="1"/>
          <p:nvPr/>
        </p:nvSpPr>
        <p:spPr>
          <a:xfrm>
            <a:off x="9033089" y="5644666"/>
            <a:ext cx="140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三角形</a:t>
            </a:r>
          </a:p>
        </p:txBody>
      </p:sp>
      <p:sp>
        <p:nvSpPr>
          <p:cNvPr id="13" name="5yx">
            <a:extLst>
              <a:ext uri="{FF2B5EF4-FFF2-40B4-BE49-F238E27FC236}">
                <a16:creationId xmlns:a16="http://schemas.microsoft.com/office/drawing/2014/main" id="{A0175AA7-9812-4D63-9147-0DBB33556914}"/>
              </a:ext>
            </a:extLst>
          </p:cNvPr>
          <p:cNvSpPr/>
          <p:nvPr/>
        </p:nvSpPr>
        <p:spPr>
          <a:xfrm>
            <a:off x="6385186" y="4625451"/>
            <a:ext cx="1314191" cy="719586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" name="2tyx">
            <a:extLst>
              <a:ext uri="{FF2B5EF4-FFF2-40B4-BE49-F238E27FC236}">
                <a16:creationId xmlns:a16="http://schemas.microsoft.com/office/drawing/2014/main" id="{9CD405D1-5640-425D-8B30-246501991621}"/>
              </a:ext>
            </a:extLst>
          </p:cNvPr>
          <p:cNvSpPr/>
          <p:nvPr/>
        </p:nvSpPr>
        <p:spPr>
          <a:xfrm>
            <a:off x="7826636" y="4695583"/>
            <a:ext cx="1314191" cy="719586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4zfx">
            <a:extLst>
              <a:ext uri="{FF2B5EF4-FFF2-40B4-BE49-F238E27FC236}">
                <a16:creationId xmlns:a16="http://schemas.microsoft.com/office/drawing/2014/main" id="{93193814-3AA8-41CD-B5FA-B5BA64A1AD59}"/>
              </a:ext>
            </a:extLst>
          </p:cNvPr>
          <p:cNvSpPr/>
          <p:nvPr/>
        </p:nvSpPr>
        <p:spPr>
          <a:xfrm>
            <a:off x="6365276" y="5488197"/>
            <a:ext cx="1314191" cy="719586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1cfx">
            <a:extLst>
              <a:ext uri="{FF2B5EF4-FFF2-40B4-BE49-F238E27FC236}">
                <a16:creationId xmlns:a16="http://schemas.microsoft.com/office/drawing/2014/main" id="{5E849601-D6E8-4028-A97A-F26A81D22291}"/>
              </a:ext>
            </a:extLst>
          </p:cNvPr>
          <p:cNvSpPr/>
          <p:nvPr/>
        </p:nvSpPr>
        <p:spPr>
          <a:xfrm>
            <a:off x="7808057" y="5502933"/>
            <a:ext cx="1314191" cy="719586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" name="3sjx">
            <a:extLst>
              <a:ext uri="{FF2B5EF4-FFF2-40B4-BE49-F238E27FC236}">
                <a16:creationId xmlns:a16="http://schemas.microsoft.com/office/drawing/2014/main" id="{24905AD5-154A-42F0-BC7B-F0C69D9960BC}"/>
              </a:ext>
            </a:extLst>
          </p:cNvPr>
          <p:cNvSpPr/>
          <p:nvPr/>
        </p:nvSpPr>
        <p:spPr>
          <a:xfrm>
            <a:off x="9211407" y="5448300"/>
            <a:ext cx="1314191" cy="719586"/>
          </a:xfrm>
          <a:prstGeom prst="rect">
            <a:avLst/>
          </a:prstGeom>
          <a:solidFill>
            <a:srgbClr val="EECB6C">
              <a:alpha val="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心形 22">
            <a:extLst>
              <a:ext uri="{FF2B5EF4-FFF2-40B4-BE49-F238E27FC236}">
                <a16:creationId xmlns:a16="http://schemas.microsoft.com/office/drawing/2014/main" id="{75822B16-A34C-4E83-81F7-5652A698A537}"/>
              </a:ext>
            </a:extLst>
          </p:cNvPr>
          <p:cNvSpPr/>
          <p:nvPr/>
        </p:nvSpPr>
        <p:spPr>
          <a:xfrm>
            <a:off x="1249436" y="6031220"/>
            <a:ext cx="624714" cy="515428"/>
          </a:xfrm>
          <a:prstGeom prst="heart">
            <a:avLst/>
          </a:prstGeom>
          <a:solidFill>
            <a:srgbClr val="F1357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心形 23">
            <a:extLst>
              <a:ext uri="{FF2B5EF4-FFF2-40B4-BE49-F238E27FC236}">
                <a16:creationId xmlns:a16="http://schemas.microsoft.com/office/drawing/2014/main" id="{2E27F5F7-A819-4882-8ED3-7F876852830E}"/>
              </a:ext>
            </a:extLst>
          </p:cNvPr>
          <p:cNvSpPr/>
          <p:nvPr/>
        </p:nvSpPr>
        <p:spPr>
          <a:xfrm>
            <a:off x="2051957" y="6031220"/>
            <a:ext cx="624714" cy="515428"/>
          </a:xfrm>
          <a:prstGeom prst="heart">
            <a:avLst/>
          </a:prstGeom>
          <a:solidFill>
            <a:srgbClr val="F1357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心形 24">
            <a:extLst>
              <a:ext uri="{FF2B5EF4-FFF2-40B4-BE49-F238E27FC236}">
                <a16:creationId xmlns:a16="http://schemas.microsoft.com/office/drawing/2014/main" id="{3B8812B2-82FC-4820-B4FC-0FAB05E1EE52}"/>
              </a:ext>
            </a:extLst>
          </p:cNvPr>
          <p:cNvSpPr/>
          <p:nvPr/>
        </p:nvSpPr>
        <p:spPr>
          <a:xfrm>
            <a:off x="2854478" y="6031220"/>
            <a:ext cx="624714" cy="515428"/>
          </a:xfrm>
          <a:prstGeom prst="heart">
            <a:avLst/>
          </a:prstGeom>
          <a:solidFill>
            <a:srgbClr val="F1357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心形 25">
            <a:extLst>
              <a:ext uri="{FF2B5EF4-FFF2-40B4-BE49-F238E27FC236}">
                <a16:creationId xmlns:a16="http://schemas.microsoft.com/office/drawing/2014/main" id="{1561F25C-CE37-48DB-827B-6AFA0C973B7C}"/>
              </a:ext>
            </a:extLst>
          </p:cNvPr>
          <p:cNvSpPr/>
          <p:nvPr/>
        </p:nvSpPr>
        <p:spPr>
          <a:xfrm>
            <a:off x="3656999" y="6031220"/>
            <a:ext cx="624714" cy="515428"/>
          </a:xfrm>
          <a:prstGeom prst="heart">
            <a:avLst/>
          </a:prstGeom>
          <a:solidFill>
            <a:srgbClr val="F1357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7" name="心形 26">
            <a:extLst>
              <a:ext uri="{FF2B5EF4-FFF2-40B4-BE49-F238E27FC236}">
                <a16:creationId xmlns:a16="http://schemas.microsoft.com/office/drawing/2014/main" id="{BC9816BE-6A4B-4DFC-A42E-A9FED94ACE38}"/>
              </a:ext>
            </a:extLst>
          </p:cNvPr>
          <p:cNvSpPr/>
          <p:nvPr/>
        </p:nvSpPr>
        <p:spPr>
          <a:xfrm>
            <a:off x="4459518" y="6031220"/>
            <a:ext cx="624714" cy="515428"/>
          </a:xfrm>
          <a:prstGeom prst="heart">
            <a:avLst/>
          </a:prstGeom>
          <a:solidFill>
            <a:srgbClr val="F1357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14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 L -0.32227 -0.059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227 -0.05926 L -0.36888 -0.3217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88 -0.32176 L -0.54649 0.1699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2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649 0.16991 L -0.35326 0.212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61" y="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26 0.2125 L -0.55117 -0.1694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-1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5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117 -0.16944 L 4.16667E-6 1.11111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26" y="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35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:a16="http://schemas.microsoft.com/office/drawing/2014/main" id="{97A0D48E-2881-4811-9C93-3BDAD1C66663}"/>
              </a:ext>
            </a:extLst>
          </p:cNvPr>
          <p:cNvSpPr/>
          <p:nvPr/>
        </p:nvSpPr>
        <p:spPr>
          <a:xfrm>
            <a:off x="3652685" y="537478"/>
            <a:ext cx="1460092" cy="1460092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33F2C1-C46B-4BD5-9393-ABB390226C51}"/>
              </a:ext>
            </a:extLst>
          </p:cNvPr>
          <p:cNvSpPr txBox="1"/>
          <p:nvPr/>
        </p:nvSpPr>
        <p:spPr>
          <a:xfrm>
            <a:off x="2426110" y="1076461"/>
            <a:ext cx="84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1357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62E447-ADC6-4074-B1F7-75583F6C725A}"/>
              </a:ext>
            </a:extLst>
          </p:cNvPr>
          <p:cNvSpPr txBox="1"/>
          <p:nvPr/>
        </p:nvSpPr>
        <p:spPr>
          <a:xfrm>
            <a:off x="2113936" y="4517752"/>
            <a:ext cx="84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1357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他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315884-3FD2-4BB2-93A6-983A752A1299}"/>
              </a:ext>
            </a:extLst>
          </p:cNvPr>
          <p:cNvSpPr txBox="1"/>
          <p:nvPr/>
        </p:nvSpPr>
        <p:spPr>
          <a:xfrm>
            <a:off x="3232356" y="2598003"/>
            <a:ext cx="84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1357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她</a:t>
            </a:r>
          </a:p>
        </p:txBody>
      </p:sp>
    </p:spTree>
    <p:extLst>
      <p:ext uri="{BB962C8B-B14F-4D97-AF65-F5344CB8AC3E}">
        <p14:creationId xmlns:p14="http://schemas.microsoft.com/office/powerpoint/2010/main" val="4243753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7385</TotalTime>
  <Words>8</Words>
  <Application>Microsoft Office PowerPoint</Application>
  <PresentationFormat>宽屏</PresentationFormat>
  <Paragraphs>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楷体_GB2312</vt:lpstr>
      <vt:lpstr>楷体</vt:lpstr>
      <vt:lpstr>华康少女文字W5(P)</vt:lpstr>
      <vt:lpstr>华康海报体W12(P)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孜孜</dc:creator>
  <cp:lastModifiedBy>杨孜孜</cp:lastModifiedBy>
  <cp:revision>399</cp:revision>
  <dcterms:created xsi:type="dcterms:W3CDTF">2018-05-28T15:11:04Z</dcterms:created>
  <dcterms:modified xsi:type="dcterms:W3CDTF">2018-07-17T14:25:02Z</dcterms:modified>
</cp:coreProperties>
</file>