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374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方正楷体拼音字库01" panose="03000509000000000000" pitchFamily="65" charset="-122"/>
      <p:regular r:id="rId9"/>
    </p:embeddedFont>
    <p:embeddedFont>
      <p:font typeface="华康少女文字W5(P)" panose="040F0500000000000000" pitchFamily="82" charset="-122"/>
      <p:regular r:id="rId10"/>
    </p:embeddedFont>
    <p:embeddedFont>
      <p:font typeface="楷体_GB2312" panose="02010609030101010101" pitchFamily="49" charset="-122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A5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-158" y="1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ableStyles" Target="tableStyle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14C1E-B8A4-4336-B666-87B83637FB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5E74C3-CD61-4077-89CA-DACF538E6A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29B0E-42BB-4D12-92E6-DB1D86B8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A79C-6ED4-49F2-8CD5-519CAC873F9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3A3F2-6DC9-409A-91BD-8643D6FFE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0FF60-55A8-4A34-A6D5-639ED92E0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4A7D-1C0D-42CF-BE81-F17E163D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52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0A896-7152-4577-B2A7-AEF78D8F2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9B064-D8DC-4AB4-BCC7-A5233837D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E4DF7-5C0C-485B-A148-0A244CB92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A79C-6ED4-49F2-8CD5-519CAC873F9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F8B37-BBCB-4ADD-96B5-0710CD747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83FFC-BC98-417C-8BC7-03DAE96FD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4A7D-1C0D-42CF-BE81-F17E163D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674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DC58E-9B44-4809-96EC-DDB18DE92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6D6E20-FD46-4841-8F7C-CC9C4F87E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4CF70-61A8-4076-AD7F-C191FA588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A79C-6ED4-49F2-8CD5-519CAC873F9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2FDC5-9097-429F-909B-1296ACD44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7C877-07E6-4E10-81A6-14462B47A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4A7D-1C0D-42CF-BE81-F17E163D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146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BA790-B9C6-49B8-936C-04693629D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00D05-CFC4-4AEA-AC8E-AA0DA7A5BE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DE9FEC-3508-4146-AF1E-40D8B66967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084FB6-E661-4307-88CB-017BD9EF1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A79C-6ED4-49F2-8CD5-519CAC873F9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84D523-FC82-42BA-9E37-EC724CA31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5D52BE-434A-4E8A-A1C2-F867FA826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4A7D-1C0D-42CF-BE81-F17E163D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77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38997-B54E-4428-9CA2-2CEB69D72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80011-AA35-4FB7-BB8E-89E48E69F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257D65-FF08-4159-AA26-FC8E30D2F2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D8B1C5-8B12-4D87-ADD0-6428C7684A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65CAA0-7B12-4352-9B48-3AF12820F4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11BE69-8831-486C-BE7A-70BA47E43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A79C-6ED4-49F2-8CD5-519CAC873F9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8A85A6-6601-4063-BB0E-28FA609F8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9A5D0F-05A6-4CEC-BC66-1E6CB8CBF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4A7D-1C0D-42CF-BE81-F17E163D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603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1D909-4E91-49DB-BF68-D0B2BB1EE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B70BFF-8D80-4093-8DB3-48637D21E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A79C-6ED4-49F2-8CD5-519CAC873F9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03BDAC-F304-4B02-AC1C-4DA6328A8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48A7E5-7A46-4EC3-805A-1F4939441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4A7D-1C0D-42CF-BE81-F17E163D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94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8A0D2D-7A18-46F6-8F53-6FC3B88E2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A79C-6ED4-49F2-8CD5-519CAC873F9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DCF014-DD03-4E42-9D43-55BFCBFC2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717061-0A3E-48D6-A9CE-0C7DC3050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4A7D-1C0D-42CF-BE81-F17E163D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938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DF76C-864A-4F81-9832-D9AC1127D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E669B-8A9C-403F-B82D-3AD7D3961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C73A5-E0FA-479D-9C78-BB7EC0DBC6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E9CBAF-2F23-4D14-AE0C-3EE50B334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A79C-6ED4-49F2-8CD5-519CAC873F9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A3988A-6F94-4B80-9D96-96C1890A9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0C28F8-D7B1-4DE8-A6A6-8C2CB838B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4A7D-1C0D-42CF-BE81-F17E163D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196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6A7CF-6D62-445C-995D-E55825D99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3E85E4-DC4A-4425-A7A8-5E5AF17FA0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FE15C-B6CF-4D1D-A0F6-66EADFE678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173089-275D-4B22-82F7-7144AE05D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A79C-6ED4-49F2-8CD5-519CAC873F9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42F300-5FEC-4C11-B0E8-C9C3DC405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BB387-6FAB-47E6-A08E-F0EE0967B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4A7D-1C0D-42CF-BE81-F17E163D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390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89456-FE61-46C0-9F69-D0C44DD37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89563B-2864-4DFE-AFFE-7CEC739F46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9F671-3EBB-45B7-98D2-7077CEDE5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A79C-6ED4-49F2-8CD5-519CAC873F9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D8333-967F-4F28-93FE-0B8DE593B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85A07-EC23-4792-9C23-8166D66B2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4A7D-1C0D-42CF-BE81-F17E163D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91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74CA40-B959-49BB-A77E-D791DEA4CA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C859A2-2FD0-4C7D-B3B0-5813646406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00B83F-2F56-4A4F-87A4-4012AB99D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A79C-6ED4-49F2-8CD5-519CAC873F9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4A0E0-EE6E-42A8-A593-FAD920B3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0C9D6-31A6-4548-862D-1C635B534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4A7D-1C0D-42CF-BE81-F17E163D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293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E851FBC-73B5-43D2-89F9-CFF3B2AFB7F3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34FFEBF-94D7-4BCA-88C4-6EFE395FB6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7810" y="2320992"/>
            <a:ext cx="957155" cy="2194750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33B8199F-2A0C-42FC-AFBC-F3C0791F62F1}"/>
              </a:ext>
            </a:extLst>
          </p:cNvPr>
          <p:cNvSpPr/>
          <p:nvPr userDrawn="1"/>
        </p:nvSpPr>
        <p:spPr>
          <a:xfrm>
            <a:off x="542692" y="1533292"/>
            <a:ext cx="3791416" cy="3791416"/>
          </a:xfrm>
          <a:prstGeom prst="ellipse">
            <a:avLst/>
          </a:prstGeom>
          <a:blipFill dpi="0" rotWithShape="1">
            <a:blip r:embed="rId3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7733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3DCC61-3BD0-4306-A08C-A3B07041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B2BFC8-3309-44FD-9C3D-010FBD4A5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8D7C6-5164-4113-B83B-455354A9CD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6A79C-6ED4-49F2-8CD5-519CAC873F9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4D59C-C1F0-4C39-9F69-ACCC65922B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81F54F-D350-43C7-9213-FFC2E34631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34A7D-1C0D-42CF-BE81-F17E163D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113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2EA0F82A-82F6-4774-A7FF-C1B607B5955A}"/>
              </a:ext>
            </a:extLst>
          </p:cNvPr>
          <p:cNvSpPr/>
          <p:nvPr/>
        </p:nvSpPr>
        <p:spPr>
          <a:xfrm>
            <a:off x="6420701" y="1226033"/>
            <a:ext cx="1976400" cy="1440000"/>
          </a:xfrm>
          <a:custGeom>
            <a:avLst/>
            <a:gdLst>
              <a:gd name="connsiteX0" fmla="*/ 0 w 1977317"/>
              <a:gd name="connsiteY0" fmla="*/ 0 h 1440000"/>
              <a:gd name="connsiteX1" fmla="*/ 1440000 w 1977317"/>
              <a:gd name="connsiteY1" fmla="*/ 0 h 1440000"/>
              <a:gd name="connsiteX2" fmla="*/ 1440000 w 1977317"/>
              <a:gd name="connsiteY2" fmla="*/ 180271 h 1440000"/>
              <a:gd name="connsiteX3" fmla="*/ 1546146 w 1977317"/>
              <a:gd name="connsiteY3" fmla="*/ 190971 h 1440000"/>
              <a:gd name="connsiteX4" fmla="*/ 1977317 w 1977317"/>
              <a:gd name="connsiteY4" fmla="*/ 720000 h 1440000"/>
              <a:gd name="connsiteX5" fmla="*/ 1546146 w 1977317"/>
              <a:gd name="connsiteY5" fmla="*/ 1249029 h 1440000"/>
              <a:gd name="connsiteX6" fmla="*/ 1440000 w 1977317"/>
              <a:gd name="connsiteY6" fmla="*/ 1259730 h 1440000"/>
              <a:gd name="connsiteX7" fmla="*/ 1440000 w 1977317"/>
              <a:gd name="connsiteY7" fmla="*/ 1440000 h 1440000"/>
              <a:gd name="connsiteX8" fmla="*/ 0 w 1977317"/>
              <a:gd name="connsiteY8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7317" h="1440000">
                <a:moveTo>
                  <a:pt x="0" y="0"/>
                </a:moveTo>
                <a:lnTo>
                  <a:pt x="1440000" y="0"/>
                </a:lnTo>
                <a:lnTo>
                  <a:pt x="1440000" y="180271"/>
                </a:lnTo>
                <a:lnTo>
                  <a:pt x="1546146" y="190971"/>
                </a:lnTo>
                <a:cubicBezTo>
                  <a:pt x="1792215" y="241324"/>
                  <a:pt x="1977317" y="459045"/>
                  <a:pt x="1977317" y="720000"/>
                </a:cubicBezTo>
                <a:cubicBezTo>
                  <a:pt x="1977317" y="980955"/>
                  <a:pt x="1792215" y="1198676"/>
                  <a:pt x="1546146" y="1249029"/>
                </a:cubicBezTo>
                <a:lnTo>
                  <a:pt x="1440000" y="1259730"/>
                </a:lnTo>
                <a:lnTo>
                  <a:pt x="1440000" y="1440000"/>
                </a:lnTo>
                <a:lnTo>
                  <a:pt x="0" y="1440000"/>
                </a:lnTo>
                <a:close/>
              </a:path>
            </a:pathLst>
          </a:custGeom>
          <a:noFill/>
          <a:ln w="28575">
            <a:solidFill>
              <a:schemeClr val="bg2">
                <a:lumMod val="25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方正楷体拼音字库01" panose="03000509000000000000" pitchFamily="65" charset="-122"/>
              <a:ea typeface="方正楷体拼音字库01" panose="03000509000000000000" pitchFamily="65" charset="-122"/>
            </a:endParaRPr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D85A6FBC-3232-487E-B5AD-6E45597029DC}"/>
              </a:ext>
            </a:extLst>
          </p:cNvPr>
          <p:cNvSpPr/>
          <p:nvPr/>
        </p:nvSpPr>
        <p:spPr>
          <a:xfrm>
            <a:off x="7864100" y="1226033"/>
            <a:ext cx="1440000" cy="144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80271 h 1440000"/>
              <a:gd name="connsiteX3" fmla="*/ 1437317 w 1440000"/>
              <a:gd name="connsiteY3" fmla="*/ 180000 h 1440000"/>
              <a:gd name="connsiteX4" fmla="*/ 897317 w 1440000"/>
              <a:gd name="connsiteY4" fmla="*/ 720000 h 1440000"/>
              <a:gd name="connsiteX5" fmla="*/ 1437317 w 1440000"/>
              <a:gd name="connsiteY5" fmla="*/ 1260000 h 1440000"/>
              <a:gd name="connsiteX6" fmla="*/ 1440000 w 1440000"/>
              <a:gd name="connsiteY6" fmla="*/ 1259730 h 1440000"/>
              <a:gd name="connsiteX7" fmla="*/ 1440000 w 1440000"/>
              <a:gd name="connsiteY7" fmla="*/ 1440000 h 1440000"/>
              <a:gd name="connsiteX8" fmla="*/ 0 w 1440000"/>
              <a:gd name="connsiteY8" fmla="*/ 1440000 h 1440000"/>
              <a:gd name="connsiteX9" fmla="*/ 0 w 1440000"/>
              <a:gd name="connsiteY9" fmla="*/ 1259777 h 1440000"/>
              <a:gd name="connsiteX10" fmla="*/ 2217 w 1440000"/>
              <a:gd name="connsiteY10" fmla="*/ 1260000 h 1440000"/>
              <a:gd name="connsiteX11" fmla="*/ 542217 w 1440000"/>
              <a:gd name="connsiteY11" fmla="*/ 720000 h 1440000"/>
              <a:gd name="connsiteX12" fmla="*/ 2217 w 1440000"/>
              <a:gd name="connsiteY12" fmla="*/ 180000 h 1440000"/>
              <a:gd name="connsiteX13" fmla="*/ 0 w 1440000"/>
              <a:gd name="connsiteY13" fmla="*/ 180224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80271"/>
                </a:lnTo>
                <a:lnTo>
                  <a:pt x="1437317" y="180000"/>
                </a:lnTo>
                <a:cubicBezTo>
                  <a:pt x="1139083" y="180000"/>
                  <a:pt x="897317" y="421766"/>
                  <a:pt x="897317" y="720000"/>
                </a:cubicBezTo>
                <a:cubicBezTo>
                  <a:pt x="897317" y="1018234"/>
                  <a:pt x="1139083" y="1260000"/>
                  <a:pt x="1437317" y="1260000"/>
                </a:cubicBezTo>
                <a:lnTo>
                  <a:pt x="1440000" y="1259730"/>
                </a:lnTo>
                <a:lnTo>
                  <a:pt x="1440000" y="1440000"/>
                </a:lnTo>
                <a:lnTo>
                  <a:pt x="0" y="1440000"/>
                </a:lnTo>
                <a:lnTo>
                  <a:pt x="0" y="1259777"/>
                </a:lnTo>
                <a:lnTo>
                  <a:pt x="2217" y="1260000"/>
                </a:lnTo>
                <a:cubicBezTo>
                  <a:pt x="300451" y="1260000"/>
                  <a:pt x="542217" y="1018234"/>
                  <a:pt x="542217" y="720000"/>
                </a:cubicBezTo>
                <a:cubicBezTo>
                  <a:pt x="542217" y="421766"/>
                  <a:pt x="300451" y="180000"/>
                  <a:pt x="2217" y="180000"/>
                </a:cubicBezTo>
                <a:lnTo>
                  <a:pt x="0" y="180224"/>
                </a:lnTo>
                <a:close/>
              </a:path>
            </a:pathLst>
          </a:custGeom>
          <a:noFill/>
          <a:ln w="28575">
            <a:solidFill>
              <a:schemeClr val="bg2">
                <a:lumMod val="25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方正楷体拼音字库01" panose="03000509000000000000" pitchFamily="65" charset="-122"/>
              <a:ea typeface="方正楷体拼音字库01" panose="03000509000000000000" pitchFamily="65" charset="-122"/>
            </a:endParaRPr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3F8B560D-4C04-4904-A3FC-D0610DCD05B6}"/>
              </a:ext>
            </a:extLst>
          </p:cNvPr>
          <p:cNvSpPr/>
          <p:nvPr/>
        </p:nvSpPr>
        <p:spPr>
          <a:xfrm rot="10800000">
            <a:off x="7326319" y="4099415"/>
            <a:ext cx="1976400" cy="1440000"/>
          </a:xfrm>
          <a:custGeom>
            <a:avLst/>
            <a:gdLst>
              <a:gd name="connsiteX0" fmla="*/ 0 w 1977317"/>
              <a:gd name="connsiteY0" fmla="*/ 0 h 1440000"/>
              <a:gd name="connsiteX1" fmla="*/ 1440000 w 1977317"/>
              <a:gd name="connsiteY1" fmla="*/ 0 h 1440000"/>
              <a:gd name="connsiteX2" fmla="*/ 1440000 w 1977317"/>
              <a:gd name="connsiteY2" fmla="*/ 180271 h 1440000"/>
              <a:gd name="connsiteX3" fmla="*/ 1546146 w 1977317"/>
              <a:gd name="connsiteY3" fmla="*/ 190971 h 1440000"/>
              <a:gd name="connsiteX4" fmla="*/ 1977317 w 1977317"/>
              <a:gd name="connsiteY4" fmla="*/ 720000 h 1440000"/>
              <a:gd name="connsiteX5" fmla="*/ 1546146 w 1977317"/>
              <a:gd name="connsiteY5" fmla="*/ 1249029 h 1440000"/>
              <a:gd name="connsiteX6" fmla="*/ 1440000 w 1977317"/>
              <a:gd name="connsiteY6" fmla="*/ 1259730 h 1440000"/>
              <a:gd name="connsiteX7" fmla="*/ 1440000 w 1977317"/>
              <a:gd name="connsiteY7" fmla="*/ 1440000 h 1440000"/>
              <a:gd name="connsiteX8" fmla="*/ 1257350 w 1977317"/>
              <a:gd name="connsiteY8" fmla="*/ 1440000 h 1440000"/>
              <a:gd name="connsiteX9" fmla="*/ 717350 w 1977317"/>
              <a:gd name="connsiteY9" fmla="*/ 900000 h 1440000"/>
              <a:gd name="connsiteX10" fmla="*/ 177350 w 1977317"/>
              <a:gd name="connsiteY10" fmla="*/ 1440000 h 1440000"/>
              <a:gd name="connsiteX11" fmla="*/ 0 w 1977317"/>
              <a:gd name="connsiteY11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77317" h="1440000">
                <a:moveTo>
                  <a:pt x="0" y="0"/>
                </a:moveTo>
                <a:lnTo>
                  <a:pt x="1440000" y="0"/>
                </a:lnTo>
                <a:lnTo>
                  <a:pt x="1440000" y="180271"/>
                </a:lnTo>
                <a:lnTo>
                  <a:pt x="1546146" y="190971"/>
                </a:lnTo>
                <a:cubicBezTo>
                  <a:pt x="1792215" y="241324"/>
                  <a:pt x="1977317" y="459045"/>
                  <a:pt x="1977317" y="720000"/>
                </a:cubicBezTo>
                <a:cubicBezTo>
                  <a:pt x="1977317" y="980955"/>
                  <a:pt x="1792215" y="1198676"/>
                  <a:pt x="1546146" y="1249029"/>
                </a:cubicBezTo>
                <a:lnTo>
                  <a:pt x="1440000" y="1259730"/>
                </a:lnTo>
                <a:lnTo>
                  <a:pt x="1440000" y="1440000"/>
                </a:lnTo>
                <a:lnTo>
                  <a:pt x="1257350" y="1440000"/>
                </a:lnTo>
                <a:cubicBezTo>
                  <a:pt x="1257350" y="1141766"/>
                  <a:pt x="1015584" y="900000"/>
                  <a:pt x="717350" y="900000"/>
                </a:cubicBezTo>
                <a:cubicBezTo>
                  <a:pt x="419116" y="900000"/>
                  <a:pt x="177350" y="1141766"/>
                  <a:pt x="177350" y="1440000"/>
                </a:cubicBezTo>
                <a:lnTo>
                  <a:pt x="0" y="1440000"/>
                </a:lnTo>
                <a:close/>
              </a:path>
            </a:pathLst>
          </a:custGeom>
          <a:noFill/>
          <a:ln w="28575">
            <a:solidFill>
              <a:schemeClr val="bg2">
                <a:lumMod val="25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方正楷体拼音字库01" panose="03000509000000000000" pitchFamily="65" charset="-122"/>
              <a:ea typeface="方正楷体拼音字库01" panose="03000509000000000000" pitchFamily="65" charset="-122"/>
            </a:endParaRPr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C70C1653-E89A-4310-9C37-CA3E0D020A41}"/>
              </a:ext>
            </a:extLst>
          </p:cNvPr>
          <p:cNvSpPr/>
          <p:nvPr/>
        </p:nvSpPr>
        <p:spPr>
          <a:xfrm rot="16200000">
            <a:off x="6153463" y="3832176"/>
            <a:ext cx="1974478" cy="1440000"/>
          </a:xfrm>
          <a:custGeom>
            <a:avLst/>
            <a:gdLst>
              <a:gd name="connsiteX0" fmla="*/ 0 w 1977317"/>
              <a:gd name="connsiteY0" fmla="*/ 0 h 1440000"/>
              <a:gd name="connsiteX1" fmla="*/ 1440000 w 1977317"/>
              <a:gd name="connsiteY1" fmla="*/ 0 h 1440000"/>
              <a:gd name="connsiteX2" fmla="*/ 1440000 w 1977317"/>
              <a:gd name="connsiteY2" fmla="*/ 180271 h 1440000"/>
              <a:gd name="connsiteX3" fmla="*/ 1546146 w 1977317"/>
              <a:gd name="connsiteY3" fmla="*/ 190971 h 1440000"/>
              <a:gd name="connsiteX4" fmla="*/ 1977317 w 1977317"/>
              <a:gd name="connsiteY4" fmla="*/ 720000 h 1440000"/>
              <a:gd name="connsiteX5" fmla="*/ 1546146 w 1977317"/>
              <a:gd name="connsiteY5" fmla="*/ 1249029 h 1440000"/>
              <a:gd name="connsiteX6" fmla="*/ 1440000 w 1977317"/>
              <a:gd name="connsiteY6" fmla="*/ 1259730 h 1440000"/>
              <a:gd name="connsiteX7" fmla="*/ 1440000 w 1977317"/>
              <a:gd name="connsiteY7" fmla="*/ 1440000 h 1440000"/>
              <a:gd name="connsiteX8" fmla="*/ 1257350 w 1977317"/>
              <a:gd name="connsiteY8" fmla="*/ 1440000 h 1440000"/>
              <a:gd name="connsiteX9" fmla="*/ 717350 w 1977317"/>
              <a:gd name="connsiteY9" fmla="*/ 900000 h 1440000"/>
              <a:gd name="connsiteX10" fmla="*/ 177350 w 1977317"/>
              <a:gd name="connsiteY10" fmla="*/ 1440000 h 1440000"/>
              <a:gd name="connsiteX11" fmla="*/ 0 w 1977317"/>
              <a:gd name="connsiteY11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77317" h="1440000">
                <a:moveTo>
                  <a:pt x="0" y="0"/>
                </a:moveTo>
                <a:lnTo>
                  <a:pt x="1440000" y="0"/>
                </a:lnTo>
                <a:lnTo>
                  <a:pt x="1440000" y="180271"/>
                </a:lnTo>
                <a:lnTo>
                  <a:pt x="1546146" y="190971"/>
                </a:lnTo>
                <a:cubicBezTo>
                  <a:pt x="1792215" y="241324"/>
                  <a:pt x="1977317" y="459045"/>
                  <a:pt x="1977317" y="720000"/>
                </a:cubicBezTo>
                <a:cubicBezTo>
                  <a:pt x="1977317" y="980955"/>
                  <a:pt x="1792215" y="1198676"/>
                  <a:pt x="1546146" y="1249029"/>
                </a:cubicBezTo>
                <a:lnTo>
                  <a:pt x="1440000" y="1259730"/>
                </a:lnTo>
                <a:lnTo>
                  <a:pt x="1440000" y="1440000"/>
                </a:lnTo>
                <a:lnTo>
                  <a:pt x="1257350" y="1440000"/>
                </a:lnTo>
                <a:cubicBezTo>
                  <a:pt x="1257350" y="1141766"/>
                  <a:pt x="1015584" y="900000"/>
                  <a:pt x="717350" y="900000"/>
                </a:cubicBezTo>
                <a:cubicBezTo>
                  <a:pt x="419116" y="900000"/>
                  <a:pt x="177350" y="1141766"/>
                  <a:pt x="177350" y="1440000"/>
                </a:cubicBezTo>
                <a:lnTo>
                  <a:pt x="0" y="1440000"/>
                </a:lnTo>
                <a:close/>
              </a:path>
            </a:pathLst>
          </a:custGeom>
          <a:noFill/>
          <a:ln w="28575">
            <a:solidFill>
              <a:schemeClr val="bg2">
                <a:lumMod val="25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方正楷体拼音字库01" panose="03000509000000000000" pitchFamily="65" charset="-122"/>
              <a:ea typeface="方正楷体拼音字库01" panose="03000509000000000000" pitchFamily="65" charset="-122"/>
            </a:endParaRP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633C4D45-FB2F-4DFA-BCB4-2B2CA585A49B}"/>
              </a:ext>
            </a:extLst>
          </p:cNvPr>
          <p:cNvSpPr/>
          <p:nvPr/>
        </p:nvSpPr>
        <p:spPr>
          <a:xfrm>
            <a:off x="6420701" y="2662159"/>
            <a:ext cx="1976400" cy="1440000"/>
          </a:xfrm>
          <a:custGeom>
            <a:avLst/>
            <a:gdLst>
              <a:gd name="connsiteX0" fmla="*/ 0 w 1977317"/>
              <a:gd name="connsiteY0" fmla="*/ 0 h 1440000"/>
              <a:gd name="connsiteX1" fmla="*/ 1440000 w 1977317"/>
              <a:gd name="connsiteY1" fmla="*/ 0 h 1440000"/>
              <a:gd name="connsiteX2" fmla="*/ 1440000 w 1977317"/>
              <a:gd name="connsiteY2" fmla="*/ 180271 h 1440000"/>
              <a:gd name="connsiteX3" fmla="*/ 1546146 w 1977317"/>
              <a:gd name="connsiteY3" fmla="*/ 190971 h 1440000"/>
              <a:gd name="connsiteX4" fmla="*/ 1977317 w 1977317"/>
              <a:gd name="connsiteY4" fmla="*/ 720000 h 1440000"/>
              <a:gd name="connsiteX5" fmla="*/ 1546146 w 1977317"/>
              <a:gd name="connsiteY5" fmla="*/ 1249029 h 1440000"/>
              <a:gd name="connsiteX6" fmla="*/ 1440000 w 1977317"/>
              <a:gd name="connsiteY6" fmla="*/ 1259730 h 1440000"/>
              <a:gd name="connsiteX7" fmla="*/ 1440000 w 1977317"/>
              <a:gd name="connsiteY7" fmla="*/ 1440000 h 1440000"/>
              <a:gd name="connsiteX8" fmla="*/ 1257350 w 1977317"/>
              <a:gd name="connsiteY8" fmla="*/ 1440000 h 1440000"/>
              <a:gd name="connsiteX9" fmla="*/ 717350 w 1977317"/>
              <a:gd name="connsiteY9" fmla="*/ 900000 h 1440000"/>
              <a:gd name="connsiteX10" fmla="*/ 177350 w 1977317"/>
              <a:gd name="connsiteY10" fmla="*/ 1440000 h 1440000"/>
              <a:gd name="connsiteX11" fmla="*/ 0 w 1977317"/>
              <a:gd name="connsiteY11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77317" h="1440000">
                <a:moveTo>
                  <a:pt x="0" y="0"/>
                </a:moveTo>
                <a:lnTo>
                  <a:pt x="1440000" y="0"/>
                </a:lnTo>
                <a:lnTo>
                  <a:pt x="1440000" y="180271"/>
                </a:lnTo>
                <a:lnTo>
                  <a:pt x="1546146" y="190971"/>
                </a:lnTo>
                <a:cubicBezTo>
                  <a:pt x="1792215" y="241324"/>
                  <a:pt x="1977317" y="459045"/>
                  <a:pt x="1977317" y="720000"/>
                </a:cubicBezTo>
                <a:cubicBezTo>
                  <a:pt x="1977317" y="980955"/>
                  <a:pt x="1792215" y="1198676"/>
                  <a:pt x="1546146" y="1249029"/>
                </a:cubicBezTo>
                <a:lnTo>
                  <a:pt x="1440000" y="1259730"/>
                </a:lnTo>
                <a:lnTo>
                  <a:pt x="1440000" y="1440000"/>
                </a:lnTo>
                <a:lnTo>
                  <a:pt x="1257350" y="1440000"/>
                </a:lnTo>
                <a:cubicBezTo>
                  <a:pt x="1257350" y="1141766"/>
                  <a:pt x="1015584" y="900000"/>
                  <a:pt x="717350" y="900000"/>
                </a:cubicBezTo>
                <a:cubicBezTo>
                  <a:pt x="419116" y="900000"/>
                  <a:pt x="177350" y="1141766"/>
                  <a:pt x="177350" y="1440000"/>
                </a:cubicBezTo>
                <a:lnTo>
                  <a:pt x="0" y="1440000"/>
                </a:lnTo>
                <a:close/>
              </a:path>
            </a:pathLst>
          </a:custGeom>
          <a:noFill/>
          <a:ln w="28575">
            <a:solidFill>
              <a:schemeClr val="bg2">
                <a:lumMod val="25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方正楷体拼音字库01" panose="03000509000000000000" pitchFamily="65" charset="-122"/>
              <a:ea typeface="方正楷体拼音字库01" panose="03000509000000000000" pitchFamily="65" charset="-122"/>
            </a:endParaRPr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4C6908FF-E96E-47D0-BBD7-E3F9D7783D01}"/>
              </a:ext>
            </a:extLst>
          </p:cNvPr>
          <p:cNvSpPr/>
          <p:nvPr/>
        </p:nvSpPr>
        <p:spPr>
          <a:xfrm rot="16200000">
            <a:off x="9038044" y="3832369"/>
            <a:ext cx="1974478" cy="1440000"/>
          </a:xfrm>
          <a:custGeom>
            <a:avLst/>
            <a:gdLst>
              <a:gd name="connsiteX0" fmla="*/ 0 w 1977317"/>
              <a:gd name="connsiteY0" fmla="*/ 0 h 1440000"/>
              <a:gd name="connsiteX1" fmla="*/ 1440000 w 1977317"/>
              <a:gd name="connsiteY1" fmla="*/ 0 h 1440000"/>
              <a:gd name="connsiteX2" fmla="*/ 1440000 w 1977317"/>
              <a:gd name="connsiteY2" fmla="*/ 180271 h 1440000"/>
              <a:gd name="connsiteX3" fmla="*/ 1546146 w 1977317"/>
              <a:gd name="connsiteY3" fmla="*/ 190971 h 1440000"/>
              <a:gd name="connsiteX4" fmla="*/ 1977317 w 1977317"/>
              <a:gd name="connsiteY4" fmla="*/ 720000 h 1440000"/>
              <a:gd name="connsiteX5" fmla="*/ 1546146 w 1977317"/>
              <a:gd name="connsiteY5" fmla="*/ 1249029 h 1440000"/>
              <a:gd name="connsiteX6" fmla="*/ 1440000 w 1977317"/>
              <a:gd name="connsiteY6" fmla="*/ 1259730 h 1440000"/>
              <a:gd name="connsiteX7" fmla="*/ 1440000 w 1977317"/>
              <a:gd name="connsiteY7" fmla="*/ 1440000 h 1440000"/>
              <a:gd name="connsiteX8" fmla="*/ 0 w 1977317"/>
              <a:gd name="connsiteY8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7317" h="1440000">
                <a:moveTo>
                  <a:pt x="0" y="0"/>
                </a:moveTo>
                <a:lnTo>
                  <a:pt x="1440000" y="0"/>
                </a:lnTo>
                <a:lnTo>
                  <a:pt x="1440000" y="180271"/>
                </a:lnTo>
                <a:lnTo>
                  <a:pt x="1546146" y="190971"/>
                </a:lnTo>
                <a:cubicBezTo>
                  <a:pt x="1792215" y="241324"/>
                  <a:pt x="1977317" y="459045"/>
                  <a:pt x="1977317" y="720000"/>
                </a:cubicBezTo>
                <a:cubicBezTo>
                  <a:pt x="1977317" y="980955"/>
                  <a:pt x="1792215" y="1198676"/>
                  <a:pt x="1546146" y="1249029"/>
                </a:cubicBezTo>
                <a:lnTo>
                  <a:pt x="1440000" y="1259730"/>
                </a:lnTo>
                <a:lnTo>
                  <a:pt x="1440000" y="1440000"/>
                </a:lnTo>
                <a:lnTo>
                  <a:pt x="0" y="1440000"/>
                </a:lnTo>
                <a:close/>
              </a:path>
            </a:pathLst>
          </a:custGeom>
          <a:noFill/>
          <a:ln w="28575">
            <a:solidFill>
              <a:schemeClr val="bg2">
                <a:lumMod val="25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方正楷体拼音字库01" panose="03000509000000000000" pitchFamily="65" charset="-122"/>
              <a:ea typeface="方正楷体拼音字库01" panose="03000509000000000000" pitchFamily="65" charset="-122"/>
            </a:endParaRP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2E6818F6-88F4-4549-8634-D40D6E5055F9}"/>
              </a:ext>
            </a:extLst>
          </p:cNvPr>
          <p:cNvSpPr/>
          <p:nvPr/>
        </p:nvSpPr>
        <p:spPr>
          <a:xfrm rot="16200000">
            <a:off x="9038044" y="2387903"/>
            <a:ext cx="1974478" cy="1440000"/>
          </a:xfrm>
          <a:custGeom>
            <a:avLst/>
            <a:gdLst>
              <a:gd name="connsiteX0" fmla="*/ 1977317 w 1977317"/>
              <a:gd name="connsiteY0" fmla="*/ 720001 h 1440001"/>
              <a:gd name="connsiteX1" fmla="*/ 1546146 w 1977317"/>
              <a:gd name="connsiteY1" fmla="*/ 1249031 h 1440001"/>
              <a:gd name="connsiteX2" fmla="*/ 1440000 w 1977317"/>
              <a:gd name="connsiteY2" fmla="*/ 1259731 h 1440001"/>
              <a:gd name="connsiteX3" fmla="*/ 1440000 w 1977317"/>
              <a:gd name="connsiteY3" fmla="*/ 1440001 h 1440001"/>
              <a:gd name="connsiteX4" fmla="*/ 0 w 1977317"/>
              <a:gd name="connsiteY4" fmla="*/ 1440001 h 1440001"/>
              <a:gd name="connsiteX5" fmla="*/ 0 w 1977317"/>
              <a:gd name="connsiteY5" fmla="*/ 1259330 h 1440001"/>
              <a:gd name="connsiteX6" fmla="*/ 102175 w 1977317"/>
              <a:gd name="connsiteY6" fmla="*/ 1249030 h 1440001"/>
              <a:gd name="connsiteX7" fmla="*/ 533346 w 1977317"/>
              <a:gd name="connsiteY7" fmla="*/ 720001 h 1440001"/>
              <a:gd name="connsiteX8" fmla="*/ 102175 w 1977317"/>
              <a:gd name="connsiteY8" fmla="*/ 190972 h 1440001"/>
              <a:gd name="connsiteX9" fmla="*/ 0 w 1977317"/>
              <a:gd name="connsiteY9" fmla="*/ 180672 h 1440001"/>
              <a:gd name="connsiteX10" fmla="*/ 0 w 1977317"/>
              <a:gd name="connsiteY10" fmla="*/ 0 h 1440001"/>
              <a:gd name="connsiteX11" fmla="*/ 1440000 w 1977317"/>
              <a:gd name="connsiteY11" fmla="*/ 0 h 1440001"/>
              <a:gd name="connsiteX12" fmla="*/ 1440000 w 1977317"/>
              <a:gd name="connsiteY12" fmla="*/ 180273 h 1440001"/>
              <a:gd name="connsiteX13" fmla="*/ 1546146 w 1977317"/>
              <a:gd name="connsiteY13" fmla="*/ 190973 h 1440001"/>
              <a:gd name="connsiteX14" fmla="*/ 1977317 w 1977317"/>
              <a:gd name="connsiteY14" fmla="*/ 720001 h 144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77317" h="1440001">
                <a:moveTo>
                  <a:pt x="1977317" y="720001"/>
                </a:moveTo>
                <a:cubicBezTo>
                  <a:pt x="1977317" y="980957"/>
                  <a:pt x="1792215" y="1198677"/>
                  <a:pt x="1546146" y="1249031"/>
                </a:cubicBezTo>
                <a:lnTo>
                  <a:pt x="1440000" y="1259731"/>
                </a:lnTo>
                <a:lnTo>
                  <a:pt x="1440000" y="1440001"/>
                </a:lnTo>
                <a:lnTo>
                  <a:pt x="0" y="1440001"/>
                </a:lnTo>
                <a:lnTo>
                  <a:pt x="0" y="1259330"/>
                </a:lnTo>
                <a:lnTo>
                  <a:pt x="102175" y="1249030"/>
                </a:lnTo>
                <a:cubicBezTo>
                  <a:pt x="348244" y="1198677"/>
                  <a:pt x="533346" y="980956"/>
                  <a:pt x="533346" y="720001"/>
                </a:cubicBezTo>
                <a:cubicBezTo>
                  <a:pt x="533346" y="459046"/>
                  <a:pt x="348244" y="241325"/>
                  <a:pt x="102175" y="190972"/>
                </a:cubicBezTo>
                <a:lnTo>
                  <a:pt x="0" y="180672"/>
                </a:lnTo>
                <a:lnTo>
                  <a:pt x="0" y="0"/>
                </a:lnTo>
                <a:lnTo>
                  <a:pt x="1440000" y="0"/>
                </a:lnTo>
                <a:lnTo>
                  <a:pt x="1440000" y="180273"/>
                </a:lnTo>
                <a:lnTo>
                  <a:pt x="1546146" y="190973"/>
                </a:lnTo>
                <a:cubicBezTo>
                  <a:pt x="1792215" y="241325"/>
                  <a:pt x="1977317" y="459047"/>
                  <a:pt x="1977317" y="720001"/>
                </a:cubicBezTo>
                <a:close/>
              </a:path>
            </a:pathLst>
          </a:custGeom>
          <a:noFill/>
          <a:ln w="28575">
            <a:solidFill>
              <a:schemeClr val="bg2">
                <a:lumMod val="25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方正楷体拼音字库01" panose="03000509000000000000" pitchFamily="65" charset="-122"/>
              <a:ea typeface="方正楷体拼音字库01" panose="03000509000000000000" pitchFamily="65" charset="-122"/>
            </a:endParaRPr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F4BBB211-B67F-4869-8830-C302FCF78F5D}"/>
              </a:ext>
            </a:extLst>
          </p:cNvPr>
          <p:cNvSpPr/>
          <p:nvPr/>
        </p:nvSpPr>
        <p:spPr>
          <a:xfrm rot="5400000">
            <a:off x="7592120" y="2931257"/>
            <a:ext cx="1974473" cy="1440000"/>
          </a:xfrm>
          <a:custGeom>
            <a:avLst/>
            <a:gdLst>
              <a:gd name="connsiteX0" fmla="*/ 0 w 1977317"/>
              <a:gd name="connsiteY0" fmla="*/ 0 h 1440000"/>
              <a:gd name="connsiteX1" fmla="*/ 1440000 w 1977317"/>
              <a:gd name="connsiteY1" fmla="*/ 0 h 1440000"/>
              <a:gd name="connsiteX2" fmla="*/ 1440000 w 1977317"/>
              <a:gd name="connsiteY2" fmla="*/ 180271 h 1440000"/>
              <a:gd name="connsiteX3" fmla="*/ 1546146 w 1977317"/>
              <a:gd name="connsiteY3" fmla="*/ 190971 h 1440000"/>
              <a:gd name="connsiteX4" fmla="*/ 1977317 w 1977317"/>
              <a:gd name="connsiteY4" fmla="*/ 720000 h 1440000"/>
              <a:gd name="connsiteX5" fmla="*/ 1546146 w 1977317"/>
              <a:gd name="connsiteY5" fmla="*/ 1249029 h 1440000"/>
              <a:gd name="connsiteX6" fmla="*/ 1440000 w 1977317"/>
              <a:gd name="connsiteY6" fmla="*/ 1259730 h 1440000"/>
              <a:gd name="connsiteX7" fmla="*/ 1440000 w 1977317"/>
              <a:gd name="connsiteY7" fmla="*/ 1440000 h 1440000"/>
              <a:gd name="connsiteX8" fmla="*/ 1257350 w 1977317"/>
              <a:gd name="connsiteY8" fmla="*/ 1440000 h 1440000"/>
              <a:gd name="connsiteX9" fmla="*/ 717350 w 1977317"/>
              <a:gd name="connsiteY9" fmla="*/ 900000 h 1440000"/>
              <a:gd name="connsiteX10" fmla="*/ 177350 w 1977317"/>
              <a:gd name="connsiteY10" fmla="*/ 1440000 h 1440000"/>
              <a:gd name="connsiteX11" fmla="*/ 0 w 1977317"/>
              <a:gd name="connsiteY11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77317" h="1440000">
                <a:moveTo>
                  <a:pt x="0" y="0"/>
                </a:moveTo>
                <a:lnTo>
                  <a:pt x="1440000" y="0"/>
                </a:lnTo>
                <a:lnTo>
                  <a:pt x="1440000" y="180271"/>
                </a:lnTo>
                <a:lnTo>
                  <a:pt x="1546146" y="190971"/>
                </a:lnTo>
                <a:cubicBezTo>
                  <a:pt x="1792215" y="241324"/>
                  <a:pt x="1977317" y="459045"/>
                  <a:pt x="1977317" y="720000"/>
                </a:cubicBezTo>
                <a:cubicBezTo>
                  <a:pt x="1977317" y="980955"/>
                  <a:pt x="1792215" y="1198676"/>
                  <a:pt x="1546146" y="1249029"/>
                </a:cubicBezTo>
                <a:lnTo>
                  <a:pt x="1440000" y="1259730"/>
                </a:lnTo>
                <a:lnTo>
                  <a:pt x="1440000" y="1440000"/>
                </a:lnTo>
                <a:lnTo>
                  <a:pt x="1257350" y="1440000"/>
                </a:lnTo>
                <a:cubicBezTo>
                  <a:pt x="1257350" y="1141766"/>
                  <a:pt x="1015584" y="900000"/>
                  <a:pt x="717350" y="900000"/>
                </a:cubicBezTo>
                <a:cubicBezTo>
                  <a:pt x="419116" y="900000"/>
                  <a:pt x="177350" y="1141766"/>
                  <a:pt x="177350" y="1440000"/>
                </a:cubicBezTo>
                <a:lnTo>
                  <a:pt x="0" y="1440000"/>
                </a:lnTo>
                <a:close/>
              </a:path>
            </a:pathLst>
          </a:custGeom>
          <a:noFill/>
          <a:ln w="28575">
            <a:solidFill>
              <a:schemeClr val="bg2">
                <a:lumMod val="25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方正楷体拼音字库01" panose="03000509000000000000" pitchFamily="65" charset="-122"/>
              <a:ea typeface="方正楷体拼音字库01" panose="03000509000000000000" pitchFamily="65" charset="-122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308D1932-E646-4421-A677-4EB95A2C1BDE}"/>
              </a:ext>
            </a:extLst>
          </p:cNvPr>
          <p:cNvSpPr/>
          <p:nvPr/>
        </p:nvSpPr>
        <p:spPr>
          <a:xfrm rot="10800000" flipV="1">
            <a:off x="8764302" y="1225704"/>
            <a:ext cx="1976400" cy="1438834"/>
          </a:xfrm>
          <a:custGeom>
            <a:avLst/>
            <a:gdLst>
              <a:gd name="connsiteX0" fmla="*/ 0 w 1977317"/>
              <a:gd name="connsiteY0" fmla="*/ 0 h 1440000"/>
              <a:gd name="connsiteX1" fmla="*/ 1440000 w 1977317"/>
              <a:gd name="connsiteY1" fmla="*/ 0 h 1440000"/>
              <a:gd name="connsiteX2" fmla="*/ 1440000 w 1977317"/>
              <a:gd name="connsiteY2" fmla="*/ 180271 h 1440000"/>
              <a:gd name="connsiteX3" fmla="*/ 1546146 w 1977317"/>
              <a:gd name="connsiteY3" fmla="*/ 190971 h 1440000"/>
              <a:gd name="connsiteX4" fmla="*/ 1977317 w 1977317"/>
              <a:gd name="connsiteY4" fmla="*/ 720000 h 1440000"/>
              <a:gd name="connsiteX5" fmla="*/ 1546146 w 1977317"/>
              <a:gd name="connsiteY5" fmla="*/ 1249029 h 1440000"/>
              <a:gd name="connsiteX6" fmla="*/ 1440000 w 1977317"/>
              <a:gd name="connsiteY6" fmla="*/ 1259730 h 1440000"/>
              <a:gd name="connsiteX7" fmla="*/ 1440000 w 1977317"/>
              <a:gd name="connsiteY7" fmla="*/ 1440000 h 1440000"/>
              <a:gd name="connsiteX8" fmla="*/ 1257350 w 1977317"/>
              <a:gd name="connsiteY8" fmla="*/ 1440000 h 1440000"/>
              <a:gd name="connsiteX9" fmla="*/ 717350 w 1977317"/>
              <a:gd name="connsiteY9" fmla="*/ 900000 h 1440000"/>
              <a:gd name="connsiteX10" fmla="*/ 177350 w 1977317"/>
              <a:gd name="connsiteY10" fmla="*/ 1440000 h 1440000"/>
              <a:gd name="connsiteX11" fmla="*/ 0 w 1977317"/>
              <a:gd name="connsiteY11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77317" h="1440000">
                <a:moveTo>
                  <a:pt x="0" y="0"/>
                </a:moveTo>
                <a:lnTo>
                  <a:pt x="1440000" y="0"/>
                </a:lnTo>
                <a:lnTo>
                  <a:pt x="1440000" y="180271"/>
                </a:lnTo>
                <a:lnTo>
                  <a:pt x="1546146" y="190971"/>
                </a:lnTo>
                <a:cubicBezTo>
                  <a:pt x="1792215" y="241324"/>
                  <a:pt x="1977317" y="459045"/>
                  <a:pt x="1977317" y="720000"/>
                </a:cubicBezTo>
                <a:cubicBezTo>
                  <a:pt x="1977317" y="980955"/>
                  <a:pt x="1792215" y="1198676"/>
                  <a:pt x="1546146" y="1249029"/>
                </a:cubicBezTo>
                <a:lnTo>
                  <a:pt x="1440000" y="1259730"/>
                </a:lnTo>
                <a:lnTo>
                  <a:pt x="1440000" y="1440000"/>
                </a:lnTo>
                <a:lnTo>
                  <a:pt x="1257350" y="1440000"/>
                </a:lnTo>
                <a:cubicBezTo>
                  <a:pt x="1257350" y="1141766"/>
                  <a:pt x="1015584" y="900000"/>
                  <a:pt x="717350" y="900000"/>
                </a:cubicBezTo>
                <a:cubicBezTo>
                  <a:pt x="419116" y="900000"/>
                  <a:pt x="177350" y="1141766"/>
                  <a:pt x="177350" y="1440000"/>
                </a:cubicBezTo>
                <a:lnTo>
                  <a:pt x="0" y="1440000"/>
                </a:lnTo>
                <a:close/>
              </a:path>
            </a:pathLst>
          </a:custGeom>
          <a:noFill/>
          <a:ln w="28575">
            <a:solidFill>
              <a:schemeClr val="bg2">
                <a:lumMod val="25000"/>
              </a:schemeClr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方正楷体拼音字库01" panose="03000509000000000000" pitchFamily="65" charset="-122"/>
              <a:ea typeface="方正楷体拼音字库01" panose="03000509000000000000" pitchFamily="65" charset="-122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8CD02C5-8FCC-4BE6-87F9-CF19A36F94C4}"/>
              </a:ext>
            </a:extLst>
          </p:cNvPr>
          <p:cNvSpPr/>
          <p:nvPr/>
        </p:nvSpPr>
        <p:spPr>
          <a:xfrm>
            <a:off x="1113939" y="1140960"/>
            <a:ext cx="4698000" cy="4698000"/>
          </a:xfrm>
          <a:prstGeom prst="rect">
            <a:avLst/>
          </a:prstGeom>
          <a:solidFill>
            <a:srgbClr val="8AA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90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Calibri</vt:lpstr>
      <vt:lpstr>Arial</vt:lpstr>
      <vt:lpstr>华康少女文字W5(P)</vt:lpstr>
      <vt:lpstr>方正楷体拼音字库01</vt:lpstr>
      <vt:lpstr>Calibri Light</vt:lpstr>
      <vt:lpstr>楷体_GB2312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杨孜孜</dc:creator>
  <cp:lastModifiedBy>杨孜孜</cp:lastModifiedBy>
  <cp:revision>2</cp:revision>
  <dcterms:created xsi:type="dcterms:W3CDTF">2018-05-31T21:28:19Z</dcterms:created>
  <dcterms:modified xsi:type="dcterms:W3CDTF">2018-05-31T21:31:54Z</dcterms:modified>
</cp:coreProperties>
</file>