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59" r:id="rId2"/>
    <p:sldId id="460" r:id="rId3"/>
    <p:sldId id="464" r:id="rId4"/>
    <p:sldId id="463" r:id="rId5"/>
    <p:sldId id="465" r:id="rId6"/>
    <p:sldId id="462" r:id="rId7"/>
    <p:sldId id="466" r:id="rId8"/>
    <p:sldId id="461" r:id="rId9"/>
    <p:sldId id="468" r:id="rId10"/>
    <p:sldId id="441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3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705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142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112252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590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0475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738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942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407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6961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FFB300"/>
          </a:solidFill>
        </p:grpSpPr>
        <p:sp>
          <p:nvSpPr>
            <p:cNvPr id="6" name="流程图: 手动操作 5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九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8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9" name="椭圆 4">
            <a:extLst/>
          </p:cNvPr>
          <p:cNvSpPr/>
          <p:nvPr userDrawn="1"/>
        </p:nvSpPr>
        <p:spPr>
          <a:xfrm>
            <a:off x="4036134" y="1695212"/>
            <a:ext cx="3798012" cy="3798012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725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A83C2"/>
          </a:solidFill>
        </p:grpSpPr>
        <p:sp>
          <p:nvSpPr>
            <p:cNvPr id="8" name="流程图: 手动操作 7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8424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913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/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3" name="流程图: 手动操作 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1F8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/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十一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5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8" name="椭圆 4">
            <a:extLst/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418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CA483F5-1B87-463E-9BF4-EB0718BF98EB}"/>
              </a:ext>
            </a:extLst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7" name="流程图: 手动操作 6">
              <a:extLst>
                <a:ext uri="{FF2B5EF4-FFF2-40B4-BE49-F238E27FC236}">
                  <a16:creationId xmlns:a16="http://schemas.microsoft.com/office/drawing/2014/main" id="{EA45A9C9-58FC-41E9-8EE6-4A9D567F6C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778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233108F-07FF-4C22-8C14-8F7E41B05DC5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十二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9" name="矩形 9">
            <a:extLst>
              <a:ext uri="{FF2B5EF4-FFF2-40B4-BE49-F238E27FC236}">
                <a16:creationId xmlns:a16="http://schemas.microsoft.com/office/drawing/2014/main" id="{8F8C3D1F-C4BC-4742-96B9-9FAD2583D071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25262981-AFB6-4BE1-9D91-CAB4D8AB17A4}"/>
              </a:ext>
            </a:extLst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56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71999724-8CC8-4BCA-9867-61C98F3D51E9}"/>
              </a:ext>
            </a:extLst>
          </p:cNvPr>
          <p:cNvGrpSpPr/>
          <p:nvPr userDrawn="1"/>
        </p:nvGrpSpPr>
        <p:grpSpPr>
          <a:xfrm>
            <a:off x="0" y="2319491"/>
            <a:ext cx="593387" cy="2197928"/>
            <a:chOff x="-1" y="2315183"/>
            <a:chExt cx="593387" cy="2197928"/>
          </a:xfrm>
        </p:grpSpPr>
        <p:sp>
          <p:nvSpPr>
            <p:cNvPr id="7" name="流程图: 手动操作 6">
              <a:extLst>
                <a:ext uri="{FF2B5EF4-FFF2-40B4-BE49-F238E27FC236}">
                  <a16:creationId xmlns:a16="http://schemas.microsoft.com/office/drawing/2014/main" id="{B16259F8-9534-4E45-B3A3-F287FBDDA99B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0D8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5E7ABC5-8B54-4639-B84A-B32108B4497D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十三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9" name="矩形 9">
            <a:extLst>
              <a:ext uri="{FF2B5EF4-FFF2-40B4-BE49-F238E27FC236}">
                <a16:creationId xmlns:a16="http://schemas.microsoft.com/office/drawing/2014/main" id="{1D95580B-6538-4527-B727-7D91C17C9AA5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8F594667-0723-4297-A7ED-8EB9EB6F605A}"/>
              </a:ext>
            </a:extLst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5596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7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33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XS">
            <a:extLst>
              <a:ext uri="{FF2B5EF4-FFF2-40B4-BE49-F238E27FC236}">
                <a16:creationId xmlns:a16="http://schemas.microsoft.com/office/drawing/2014/main" id="{DF4C7A70-126E-43BB-82C8-A1A510D7D6C9}"/>
              </a:ext>
            </a:extLst>
          </p:cNvPr>
          <p:cNvSpPr/>
          <p:nvPr/>
        </p:nvSpPr>
        <p:spPr>
          <a:xfrm>
            <a:off x="8787039" y="4651831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08E757D-8B94-43C7-806F-C96A301231E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094"/>
            <a:ext cx="12192000" cy="5206202"/>
          </a:xfrm>
          <a:prstGeom prst="rect">
            <a:avLst/>
          </a:prstGeom>
        </p:spPr>
      </p:pic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DA496922-BCBC-4B36-BB74-BEB654AEDF0D}"/>
              </a:ext>
            </a:extLst>
          </p:cNvPr>
          <p:cNvSpPr/>
          <p:nvPr/>
        </p:nvSpPr>
        <p:spPr>
          <a:xfrm>
            <a:off x="597354" y="3786841"/>
            <a:ext cx="2807608" cy="1068292"/>
          </a:xfrm>
          <a:prstGeom prst="round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21" name="茶几上边提示">
            <a:extLst>
              <a:ext uri="{FF2B5EF4-FFF2-40B4-BE49-F238E27FC236}">
                <a16:creationId xmlns:a16="http://schemas.microsoft.com/office/drawing/2014/main" id="{22FA9603-7125-4BF9-A746-E49FECB730DB}"/>
              </a:ext>
            </a:extLst>
          </p:cNvPr>
          <p:cNvGrpSpPr/>
          <p:nvPr/>
        </p:nvGrpSpPr>
        <p:grpSpPr>
          <a:xfrm>
            <a:off x="678413" y="3263167"/>
            <a:ext cx="2663486" cy="813114"/>
            <a:chOff x="4949367" y="1917386"/>
            <a:chExt cx="3352807" cy="102355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31943EB-511C-47BE-B79E-902E3BE9D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9367" y="1917386"/>
              <a:ext cx="3352807" cy="1023552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C65FEFE-190F-4921-BE00-A1A21AFB56CB}"/>
                </a:ext>
              </a:extLst>
            </p:cNvPr>
            <p:cNvSpPr txBox="1"/>
            <p:nvPr/>
          </p:nvSpPr>
          <p:spPr>
            <a:xfrm>
              <a:off x="5252141" y="2046046"/>
              <a:ext cx="2653254" cy="813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椅子下边</a:t>
              </a:r>
            </a:p>
          </p:txBody>
        </p:sp>
      </p:grpSp>
      <p:sp>
        <p:nvSpPr>
          <p:cNvPr id="23" name="XF">
            <a:extLst>
              <a:ext uri="{FF2B5EF4-FFF2-40B4-BE49-F238E27FC236}">
                <a16:creationId xmlns:a16="http://schemas.microsoft.com/office/drawing/2014/main" id="{01670CCA-4298-41F4-8FAF-8BF6131308AE}"/>
              </a:ext>
            </a:extLst>
          </p:cNvPr>
          <p:cNvSpPr/>
          <p:nvPr/>
        </p:nvSpPr>
        <p:spPr>
          <a:xfrm>
            <a:off x="676563" y="3950061"/>
            <a:ext cx="2649190" cy="9267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click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矩形 25">
            <a:hlinkClick r:id="rId4" action="ppaction://hlinksldjump"/>
            <a:extLst>
              <a:ext uri="{FF2B5EF4-FFF2-40B4-BE49-F238E27FC236}">
                <a16:creationId xmlns:a16="http://schemas.microsoft.com/office/drawing/2014/main" id="{5783AA74-66A6-4FF5-9372-71C11EFF2C54}"/>
              </a:ext>
            </a:extLst>
          </p:cNvPr>
          <p:cNvSpPr/>
          <p:nvPr/>
        </p:nvSpPr>
        <p:spPr>
          <a:xfrm>
            <a:off x="4881898" y="3950061"/>
            <a:ext cx="943583" cy="563573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11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291C8B6-AABB-47D8-A736-82411561C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02" t="38660" r="34822" b="33363"/>
          <a:stretch/>
        </p:blipFill>
        <p:spPr>
          <a:xfrm>
            <a:off x="-1644" y="827314"/>
            <a:ext cx="12190585" cy="52056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A17418A-4299-4597-B47C-1E6026469370}"/>
              </a:ext>
            </a:extLst>
          </p:cNvPr>
          <p:cNvSpPr/>
          <p:nvPr/>
        </p:nvSpPr>
        <p:spPr>
          <a:xfrm>
            <a:off x="4692196" y="7372149"/>
            <a:ext cx="2807608" cy="1068292"/>
          </a:xfrm>
          <a:prstGeom prst="round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11" name="茶几上边提示">
            <a:extLst>
              <a:ext uri="{FF2B5EF4-FFF2-40B4-BE49-F238E27FC236}">
                <a16:creationId xmlns:a16="http://schemas.microsoft.com/office/drawing/2014/main" id="{E88E9353-445E-4F2B-BB10-7046765644F2}"/>
              </a:ext>
            </a:extLst>
          </p:cNvPr>
          <p:cNvGrpSpPr/>
          <p:nvPr/>
        </p:nvGrpSpPr>
        <p:grpSpPr>
          <a:xfrm>
            <a:off x="4773255" y="6848475"/>
            <a:ext cx="2663486" cy="813114"/>
            <a:chOff x="4949367" y="1917386"/>
            <a:chExt cx="3352807" cy="1023552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D2D33EE-D70F-45C1-9001-23145DA9F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9367" y="1917386"/>
              <a:ext cx="3352807" cy="1023552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0C33DFE-8BB3-4BF3-9B35-10DCAA596FA0}"/>
                </a:ext>
              </a:extLst>
            </p:cNvPr>
            <p:cNvSpPr txBox="1"/>
            <p:nvPr/>
          </p:nvSpPr>
          <p:spPr>
            <a:xfrm>
              <a:off x="5252141" y="2046046"/>
              <a:ext cx="2653254" cy="813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茶几上边</a:t>
              </a:r>
            </a:p>
          </p:txBody>
        </p:sp>
      </p:grpSp>
      <p:sp>
        <p:nvSpPr>
          <p:cNvPr id="14" name="XF">
            <a:extLst>
              <a:ext uri="{FF2B5EF4-FFF2-40B4-BE49-F238E27FC236}">
                <a16:creationId xmlns:a16="http://schemas.microsoft.com/office/drawing/2014/main" id="{E2CB8DB9-C4BA-4E5C-A712-04D94BB4A6FE}"/>
              </a:ext>
            </a:extLst>
          </p:cNvPr>
          <p:cNvSpPr/>
          <p:nvPr/>
        </p:nvSpPr>
        <p:spPr>
          <a:xfrm>
            <a:off x="4771405" y="7535369"/>
            <a:ext cx="2649190" cy="9267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click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5" name="XS">
            <a:extLst>
              <a:ext uri="{FF2B5EF4-FFF2-40B4-BE49-F238E27FC236}">
                <a16:creationId xmlns:a16="http://schemas.microsoft.com/office/drawing/2014/main" id="{3646945F-2576-4220-85A1-E88DFE143A0B}"/>
              </a:ext>
            </a:extLst>
          </p:cNvPr>
          <p:cNvSpPr/>
          <p:nvPr/>
        </p:nvSpPr>
        <p:spPr>
          <a:xfrm>
            <a:off x="3091089" y="4899481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流程图: 终止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DEB25A3-199F-48FE-BBD2-5C2A6BDB24B8}"/>
              </a:ext>
            </a:extLst>
          </p:cNvPr>
          <p:cNvSpPr/>
          <p:nvPr/>
        </p:nvSpPr>
        <p:spPr>
          <a:xfrm>
            <a:off x="10011182" y="5099901"/>
            <a:ext cx="1725105" cy="718457"/>
          </a:xfrm>
          <a:prstGeom prst="flowChartTerminator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Room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20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-1.25E-6 -0.2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2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XS">
            <a:extLst>
              <a:ext uri="{FF2B5EF4-FFF2-40B4-BE49-F238E27FC236}">
                <a16:creationId xmlns:a16="http://schemas.microsoft.com/office/drawing/2014/main" id="{DF4C7A70-126E-43BB-82C8-A1A510D7D6C9}"/>
              </a:ext>
            </a:extLst>
          </p:cNvPr>
          <p:cNvSpPr/>
          <p:nvPr/>
        </p:nvSpPr>
        <p:spPr>
          <a:xfrm>
            <a:off x="8787039" y="4651831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08E757D-8B94-43C7-806F-C96A301231E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094"/>
            <a:ext cx="12192000" cy="5206202"/>
          </a:xfrm>
          <a:prstGeom prst="rect">
            <a:avLst/>
          </a:prstGeom>
        </p:spPr>
      </p:pic>
      <p:sp>
        <p:nvSpPr>
          <p:cNvPr id="9" name="矩形 8">
            <a:hlinkClick r:id="rId3" action="ppaction://hlinksldjump"/>
            <a:extLst>
              <a:ext uri="{FF2B5EF4-FFF2-40B4-BE49-F238E27FC236}">
                <a16:creationId xmlns:a16="http://schemas.microsoft.com/office/drawing/2014/main" id="{457BDE63-EC5D-4310-BB21-4E2E0778535B}"/>
              </a:ext>
            </a:extLst>
          </p:cNvPr>
          <p:cNvSpPr/>
          <p:nvPr/>
        </p:nvSpPr>
        <p:spPr>
          <a:xfrm>
            <a:off x="5550612" y="4370044"/>
            <a:ext cx="2562256" cy="563573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22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 dir="ou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291C8B6-AABB-47D8-A736-82411561C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487" t="58734" r="30537" b="13289"/>
          <a:stretch/>
        </p:blipFill>
        <p:spPr>
          <a:xfrm>
            <a:off x="0" y="821155"/>
            <a:ext cx="12190585" cy="5205600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2146470C-02D0-44E3-B35C-75FE652A2836}"/>
              </a:ext>
            </a:extLst>
          </p:cNvPr>
          <p:cNvSpPr/>
          <p:nvPr/>
        </p:nvSpPr>
        <p:spPr>
          <a:xfrm>
            <a:off x="4692196" y="7372149"/>
            <a:ext cx="2807608" cy="1068292"/>
          </a:xfrm>
          <a:prstGeom prst="round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5" name="茶几上边提示">
            <a:extLst>
              <a:ext uri="{FF2B5EF4-FFF2-40B4-BE49-F238E27FC236}">
                <a16:creationId xmlns:a16="http://schemas.microsoft.com/office/drawing/2014/main" id="{2C128D1E-F249-47CE-88F8-EADBB64AC662}"/>
              </a:ext>
            </a:extLst>
          </p:cNvPr>
          <p:cNvGrpSpPr/>
          <p:nvPr/>
        </p:nvGrpSpPr>
        <p:grpSpPr>
          <a:xfrm>
            <a:off x="4773255" y="6848475"/>
            <a:ext cx="2663486" cy="1302537"/>
            <a:chOff x="4949367" y="1917386"/>
            <a:chExt cx="3352807" cy="163964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A1B026C-DB5C-4BFD-841F-99639F342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9367" y="1917386"/>
              <a:ext cx="3352807" cy="1023552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2861066-03C5-443D-BA40-ED7A604CF059}"/>
                </a:ext>
              </a:extLst>
            </p:cNvPr>
            <p:cNvSpPr txBox="1"/>
            <p:nvPr/>
          </p:nvSpPr>
          <p:spPr>
            <a:xfrm>
              <a:off x="5252141" y="2046046"/>
              <a:ext cx="2653254" cy="151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照片后边边</a:t>
              </a:r>
            </a:p>
          </p:txBody>
        </p:sp>
      </p:grpSp>
      <p:sp>
        <p:nvSpPr>
          <p:cNvPr id="8" name="XF">
            <a:extLst>
              <a:ext uri="{FF2B5EF4-FFF2-40B4-BE49-F238E27FC236}">
                <a16:creationId xmlns:a16="http://schemas.microsoft.com/office/drawing/2014/main" id="{9573591C-C971-4D67-84AC-78A7A60E8A2B}"/>
              </a:ext>
            </a:extLst>
          </p:cNvPr>
          <p:cNvSpPr/>
          <p:nvPr/>
        </p:nvSpPr>
        <p:spPr>
          <a:xfrm>
            <a:off x="4771405" y="7535369"/>
            <a:ext cx="2649190" cy="9267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click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XS">
            <a:extLst>
              <a:ext uri="{FF2B5EF4-FFF2-40B4-BE49-F238E27FC236}">
                <a16:creationId xmlns:a16="http://schemas.microsoft.com/office/drawing/2014/main" id="{A982DDBD-B54E-4296-8266-83430669A5BD}"/>
              </a:ext>
            </a:extLst>
          </p:cNvPr>
          <p:cNvSpPr/>
          <p:nvPr/>
        </p:nvSpPr>
        <p:spPr>
          <a:xfrm>
            <a:off x="3138714" y="2710543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流程图: 终止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9ACE74-7D43-4E08-9814-09EA940E4CB4}"/>
              </a:ext>
            </a:extLst>
          </p:cNvPr>
          <p:cNvSpPr/>
          <p:nvPr/>
        </p:nvSpPr>
        <p:spPr>
          <a:xfrm>
            <a:off x="10011182" y="5099901"/>
            <a:ext cx="1725105" cy="718457"/>
          </a:xfrm>
          <a:prstGeom prst="flowChartTerminator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Room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03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1.25E-6 -0.2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2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XS">
            <a:extLst>
              <a:ext uri="{FF2B5EF4-FFF2-40B4-BE49-F238E27FC236}">
                <a16:creationId xmlns:a16="http://schemas.microsoft.com/office/drawing/2014/main" id="{DF4C7A70-126E-43BB-82C8-A1A510D7D6C9}"/>
              </a:ext>
            </a:extLst>
          </p:cNvPr>
          <p:cNvSpPr/>
          <p:nvPr/>
        </p:nvSpPr>
        <p:spPr>
          <a:xfrm>
            <a:off x="8787039" y="4651831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08E757D-8B94-43C7-806F-C96A301231E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094"/>
            <a:ext cx="12192000" cy="5206202"/>
          </a:xfrm>
          <a:prstGeom prst="rect">
            <a:avLst/>
          </a:prstGeom>
        </p:spPr>
      </p:pic>
      <p:sp>
        <p:nvSpPr>
          <p:cNvPr id="9" name="矩形 8">
            <a:hlinkClick r:id="rId3" action="ppaction://hlinksldjump"/>
            <a:extLst>
              <a:ext uri="{FF2B5EF4-FFF2-40B4-BE49-F238E27FC236}">
                <a16:creationId xmlns:a16="http://schemas.microsoft.com/office/drawing/2014/main" id="{3554577A-9111-4B44-AA8F-CEA2EDAE0041}"/>
              </a:ext>
            </a:extLst>
          </p:cNvPr>
          <p:cNvSpPr/>
          <p:nvPr/>
        </p:nvSpPr>
        <p:spPr>
          <a:xfrm>
            <a:off x="6692629" y="2206169"/>
            <a:ext cx="1108953" cy="563573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58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 dir="ou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291C8B6-AABB-47D8-A736-82411561C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8" t="12314" r="26846" b="59709"/>
          <a:stretch/>
        </p:blipFill>
        <p:spPr>
          <a:xfrm>
            <a:off x="1415" y="835671"/>
            <a:ext cx="12190585" cy="5205600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BF19251A-3959-421C-9B31-D28C60A0D037}"/>
              </a:ext>
            </a:extLst>
          </p:cNvPr>
          <p:cNvSpPr/>
          <p:nvPr/>
        </p:nvSpPr>
        <p:spPr>
          <a:xfrm>
            <a:off x="4692196" y="7372149"/>
            <a:ext cx="2807608" cy="1068292"/>
          </a:xfrm>
          <a:prstGeom prst="round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5" name="茶几上边提示">
            <a:extLst>
              <a:ext uri="{FF2B5EF4-FFF2-40B4-BE49-F238E27FC236}">
                <a16:creationId xmlns:a16="http://schemas.microsoft.com/office/drawing/2014/main" id="{857A8D22-4875-4701-BCE5-9BF36B88505C}"/>
              </a:ext>
            </a:extLst>
          </p:cNvPr>
          <p:cNvGrpSpPr/>
          <p:nvPr/>
        </p:nvGrpSpPr>
        <p:grpSpPr>
          <a:xfrm>
            <a:off x="4773255" y="6848475"/>
            <a:ext cx="2663486" cy="813114"/>
            <a:chOff x="4949367" y="1917386"/>
            <a:chExt cx="3352807" cy="102355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7586CD0-D8B5-481B-9B7F-4F7D80D7C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9367" y="1917386"/>
              <a:ext cx="3352807" cy="1023552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4760028-309D-4235-BF0B-E9E00FCB4CE3}"/>
                </a:ext>
              </a:extLst>
            </p:cNvPr>
            <p:cNvSpPr txBox="1"/>
            <p:nvPr/>
          </p:nvSpPr>
          <p:spPr>
            <a:xfrm>
              <a:off x="5252141" y="2046046"/>
              <a:ext cx="2653254" cy="813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柜子里边</a:t>
              </a:r>
            </a:p>
          </p:txBody>
        </p:sp>
      </p:grpSp>
      <p:sp>
        <p:nvSpPr>
          <p:cNvPr id="8" name="XF">
            <a:extLst>
              <a:ext uri="{FF2B5EF4-FFF2-40B4-BE49-F238E27FC236}">
                <a16:creationId xmlns:a16="http://schemas.microsoft.com/office/drawing/2014/main" id="{C27E8608-94B9-464F-B698-2B69DFCDC015}"/>
              </a:ext>
            </a:extLst>
          </p:cNvPr>
          <p:cNvSpPr/>
          <p:nvPr/>
        </p:nvSpPr>
        <p:spPr>
          <a:xfrm>
            <a:off x="4771405" y="7535369"/>
            <a:ext cx="2649190" cy="9267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click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XS">
            <a:extLst>
              <a:ext uri="{FF2B5EF4-FFF2-40B4-BE49-F238E27FC236}">
                <a16:creationId xmlns:a16="http://schemas.microsoft.com/office/drawing/2014/main" id="{31A86DAD-B9D6-4195-BBF4-CE0D3A12FA5D}"/>
              </a:ext>
            </a:extLst>
          </p:cNvPr>
          <p:cNvSpPr/>
          <p:nvPr/>
        </p:nvSpPr>
        <p:spPr>
          <a:xfrm>
            <a:off x="7844064" y="2603956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流程图: 终止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15BC58-C7BE-4365-9EF6-DD0646D98D27}"/>
              </a:ext>
            </a:extLst>
          </p:cNvPr>
          <p:cNvSpPr/>
          <p:nvPr/>
        </p:nvSpPr>
        <p:spPr>
          <a:xfrm>
            <a:off x="10011182" y="5099901"/>
            <a:ext cx="1725105" cy="718457"/>
          </a:xfrm>
          <a:prstGeom prst="flowChartTerminator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Room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24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-1.25E-6 -0.2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2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XS">
            <a:extLst>
              <a:ext uri="{FF2B5EF4-FFF2-40B4-BE49-F238E27FC236}">
                <a16:creationId xmlns:a16="http://schemas.microsoft.com/office/drawing/2014/main" id="{DF4C7A70-126E-43BB-82C8-A1A510D7D6C9}"/>
              </a:ext>
            </a:extLst>
          </p:cNvPr>
          <p:cNvSpPr/>
          <p:nvPr/>
        </p:nvSpPr>
        <p:spPr>
          <a:xfrm>
            <a:off x="8787039" y="4651831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08E757D-8B94-43C7-806F-C96A301231E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094"/>
            <a:ext cx="12192000" cy="5206202"/>
          </a:xfrm>
          <a:prstGeom prst="rect">
            <a:avLst/>
          </a:prstGeom>
        </p:spPr>
      </p:pic>
      <p:sp>
        <p:nvSpPr>
          <p:cNvPr id="9" name="矩形 8">
            <a:hlinkClick r:id="rId3" action="ppaction://hlinksldjump"/>
            <a:extLst>
              <a:ext uri="{FF2B5EF4-FFF2-40B4-BE49-F238E27FC236}">
                <a16:creationId xmlns:a16="http://schemas.microsoft.com/office/drawing/2014/main" id="{1B667624-21EE-486C-AE34-E5F3DA3604AA}"/>
              </a:ext>
            </a:extLst>
          </p:cNvPr>
          <p:cNvSpPr/>
          <p:nvPr/>
        </p:nvSpPr>
        <p:spPr>
          <a:xfrm>
            <a:off x="1673157" y="1276649"/>
            <a:ext cx="2003898" cy="563573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62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 dir="ou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11C47C2A-ACC5-4700-B4F8-638B6F80F0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9" t="1023" r="63155" b="71000"/>
          <a:stretch/>
        </p:blipFill>
        <p:spPr>
          <a:xfrm>
            <a:off x="1415" y="850181"/>
            <a:ext cx="12190585" cy="5205600"/>
          </a:xfrm>
          <a:custGeom>
            <a:avLst/>
            <a:gdLst>
              <a:gd name="connsiteX0" fmla="*/ 6594363 w 12190585"/>
              <a:gd name="connsiteY0" fmla="*/ 1126487 h 5205600"/>
              <a:gd name="connsiteX1" fmla="*/ 6594363 w 12190585"/>
              <a:gd name="connsiteY1" fmla="*/ 2699843 h 5205600"/>
              <a:gd name="connsiteX2" fmla="*/ 8274076 w 12190585"/>
              <a:gd name="connsiteY2" fmla="*/ 2699843 h 5205600"/>
              <a:gd name="connsiteX3" fmla="*/ 8274076 w 12190585"/>
              <a:gd name="connsiteY3" fmla="*/ 1126487 h 5205600"/>
              <a:gd name="connsiteX4" fmla="*/ 0 w 12190585"/>
              <a:gd name="connsiteY4" fmla="*/ 0 h 5205600"/>
              <a:gd name="connsiteX5" fmla="*/ 12190585 w 12190585"/>
              <a:gd name="connsiteY5" fmla="*/ 0 h 5205600"/>
              <a:gd name="connsiteX6" fmla="*/ 12190585 w 12190585"/>
              <a:gd name="connsiteY6" fmla="*/ 5205600 h 5205600"/>
              <a:gd name="connsiteX7" fmla="*/ 0 w 12190585"/>
              <a:gd name="connsiteY7" fmla="*/ 5205600 h 52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0585" h="5205600">
                <a:moveTo>
                  <a:pt x="6594363" y="1126487"/>
                </a:moveTo>
                <a:lnTo>
                  <a:pt x="6594363" y="2699843"/>
                </a:lnTo>
                <a:lnTo>
                  <a:pt x="8274076" y="2699843"/>
                </a:lnTo>
                <a:lnTo>
                  <a:pt x="8274076" y="1126487"/>
                </a:lnTo>
                <a:close/>
                <a:moveTo>
                  <a:pt x="0" y="0"/>
                </a:moveTo>
                <a:lnTo>
                  <a:pt x="12190585" y="0"/>
                </a:lnTo>
                <a:lnTo>
                  <a:pt x="12190585" y="5205600"/>
                </a:lnTo>
                <a:lnTo>
                  <a:pt x="0" y="5205600"/>
                </a:lnTo>
                <a:close/>
              </a:path>
            </a:pathLst>
          </a:custGeom>
        </p:spPr>
      </p:pic>
      <p:sp>
        <p:nvSpPr>
          <p:cNvPr id="10" name="XS">
            <a:extLst>
              <a:ext uri="{FF2B5EF4-FFF2-40B4-BE49-F238E27FC236}">
                <a16:creationId xmlns:a16="http://schemas.microsoft.com/office/drawing/2014/main" id="{B76A2503-04AE-47E9-87CB-96C298F3572D}"/>
              </a:ext>
            </a:extLst>
          </p:cNvPr>
          <p:cNvSpPr/>
          <p:nvPr/>
        </p:nvSpPr>
        <p:spPr>
          <a:xfrm>
            <a:off x="8282214" y="1841956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" name="钥匙">
            <a:hlinkClick r:id="rId4" action="ppaction://hlinksldjump"/>
            <a:extLst>
              <a:ext uri="{FF2B5EF4-FFF2-40B4-BE49-F238E27FC236}">
                <a16:creationId xmlns:a16="http://schemas.microsoft.com/office/drawing/2014/main" id="{DF55123C-8479-4E03-8440-0CDD17285856}"/>
              </a:ext>
            </a:extLst>
          </p:cNvPr>
          <p:cNvSpPr/>
          <p:nvPr/>
        </p:nvSpPr>
        <p:spPr>
          <a:xfrm rot="5400000">
            <a:off x="7148763" y="2341497"/>
            <a:ext cx="566070" cy="843696"/>
          </a:xfrm>
          <a:custGeom>
            <a:avLst/>
            <a:gdLst>
              <a:gd name="connsiteX0" fmla="*/ 419493 w 900261"/>
              <a:gd name="connsiteY0" fmla="*/ 830148 h 1416967"/>
              <a:gd name="connsiteX1" fmla="*/ 195606 w 900261"/>
              <a:gd name="connsiteY1" fmla="*/ 1025754 h 1416967"/>
              <a:gd name="connsiteX2" fmla="*/ 419493 w 900261"/>
              <a:gd name="connsiteY2" fmla="*/ 1221360 h 1416967"/>
              <a:gd name="connsiteX3" fmla="*/ 643380 w 900261"/>
              <a:gd name="connsiteY3" fmla="*/ 1025754 h 1416967"/>
              <a:gd name="connsiteX4" fmla="*/ 419493 w 900261"/>
              <a:gd name="connsiteY4" fmla="*/ 830148 h 1416967"/>
              <a:gd name="connsiteX5" fmla="*/ 240383 w 900261"/>
              <a:gd name="connsiteY5" fmla="*/ 0 h 1416967"/>
              <a:gd name="connsiteX6" fmla="*/ 570322 w 900261"/>
              <a:gd name="connsiteY6" fmla="*/ 0 h 1416967"/>
              <a:gd name="connsiteX7" fmla="*/ 570322 w 900261"/>
              <a:gd name="connsiteY7" fmla="*/ 74531 h 1416967"/>
              <a:gd name="connsiteX8" fmla="*/ 900261 w 900261"/>
              <a:gd name="connsiteY8" fmla="*/ 74531 h 1416967"/>
              <a:gd name="connsiteX9" fmla="*/ 900261 w 900261"/>
              <a:gd name="connsiteY9" fmla="*/ 342310 h 1416967"/>
              <a:gd name="connsiteX10" fmla="*/ 570322 w 900261"/>
              <a:gd name="connsiteY10" fmla="*/ 342310 h 1416967"/>
              <a:gd name="connsiteX11" fmla="*/ 570322 w 900261"/>
              <a:gd name="connsiteY11" fmla="*/ 661678 h 1416967"/>
              <a:gd name="connsiteX12" fmla="*/ 582779 w 900261"/>
              <a:gd name="connsiteY12" fmla="*/ 665284 h 1416967"/>
              <a:gd name="connsiteX13" fmla="*/ 838986 w 900261"/>
              <a:gd name="connsiteY13" fmla="*/ 1025754 h 1416967"/>
              <a:gd name="connsiteX14" fmla="*/ 419493 w 900261"/>
              <a:gd name="connsiteY14" fmla="*/ 1416967 h 1416967"/>
              <a:gd name="connsiteX15" fmla="*/ 0 w 900261"/>
              <a:gd name="connsiteY15" fmla="*/ 1025754 h 1416967"/>
              <a:gd name="connsiteX16" fmla="*/ 184950 w 900261"/>
              <a:gd name="connsiteY16" fmla="*/ 701354 h 1416967"/>
              <a:gd name="connsiteX17" fmla="*/ 240383 w 900261"/>
              <a:gd name="connsiteY17" fmla="*/ 673295 h 141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0261" h="1416967">
                <a:moveTo>
                  <a:pt x="419493" y="830148"/>
                </a:moveTo>
                <a:cubicBezTo>
                  <a:pt x="295844" y="830148"/>
                  <a:pt x="195606" y="917724"/>
                  <a:pt x="195606" y="1025754"/>
                </a:cubicBezTo>
                <a:cubicBezTo>
                  <a:pt x="195606" y="1133784"/>
                  <a:pt x="295844" y="1221360"/>
                  <a:pt x="419493" y="1221360"/>
                </a:cubicBezTo>
                <a:cubicBezTo>
                  <a:pt x="543142" y="1221360"/>
                  <a:pt x="643380" y="1133784"/>
                  <a:pt x="643380" y="1025754"/>
                </a:cubicBezTo>
                <a:cubicBezTo>
                  <a:pt x="643380" y="917724"/>
                  <a:pt x="543142" y="830148"/>
                  <a:pt x="419493" y="830148"/>
                </a:cubicBezTo>
                <a:close/>
                <a:moveTo>
                  <a:pt x="240383" y="0"/>
                </a:moveTo>
                <a:lnTo>
                  <a:pt x="570322" y="0"/>
                </a:lnTo>
                <a:lnTo>
                  <a:pt x="570322" y="74531"/>
                </a:lnTo>
                <a:lnTo>
                  <a:pt x="900261" y="74531"/>
                </a:lnTo>
                <a:lnTo>
                  <a:pt x="900261" y="342310"/>
                </a:lnTo>
                <a:lnTo>
                  <a:pt x="570322" y="342310"/>
                </a:lnTo>
                <a:lnTo>
                  <a:pt x="570322" y="661678"/>
                </a:lnTo>
                <a:lnTo>
                  <a:pt x="582779" y="665284"/>
                </a:lnTo>
                <a:cubicBezTo>
                  <a:pt x="733341" y="724674"/>
                  <a:pt x="838986" y="863708"/>
                  <a:pt x="838986" y="1025754"/>
                </a:cubicBezTo>
                <a:cubicBezTo>
                  <a:pt x="838986" y="1241815"/>
                  <a:pt x="651173" y="1416967"/>
                  <a:pt x="419493" y="1416967"/>
                </a:cubicBezTo>
                <a:cubicBezTo>
                  <a:pt x="187813" y="1416967"/>
                  <a:pt x="0" y="1241815"/>
                  <a:pt x="0" y="1025754"/>
                </a:cubicBezTo>
                <a:cubicBezTo>
                  <a:pt x="0" y="890716"/>
                  <a:pt x="73364" y="771658"/>
                  <a:pt x="184950" y="701354"/>
                </a:cubicBezTo>
                <a:lnTo>
                  <a:pt x="240383" y="673295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8597635-BC4A-4996-9C88-D431B8E94F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18" t="7046" r="72228" b="84426"/>
          <a:stretch/>
        </p:blipFill>
        <p:spPr>
          <a:xfrm>
            <a:off x="6589060" y="1976668"/>
            <a:ext cx="1679713" cy="1573355"/>
          </a:xfrm>
          <a:prstGeom prst="rect">
            <a:avLst/>
          </a:prstGeom>
        </p:spPr>
      </p:pic>
      <p:sp>
        <p:nvSpPr>
          <p:cNvPr id="19" name="流程图: 终止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08CB6BE-79C1-4BE4-AE4A-7ADAE52FEE39}"/>
              </a:ext>
            </a:extLst>
          </p:cNvPr>
          <p:cNvSpPr/>
          <p:nvPr/>
        </p:nvSpPr>
        <p:spPr>
          <a:xfrm>
            <a:off x="10011182" y="5099901"/>
            <a:ext cx="1725105" cy="718457"/>
          </a:xfrm>
          <a:prstGeom prst="flowChartTerminator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Room</a:t>
            </a: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37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1377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XS">
            <a:extLst>
              <a:ext uri="{FF2B5EF4-FFF2-40B4-BE49-F238E27FC236}">
                <a16:creationId xmlns:a16="http://schemas.microsoft.com/office/drawing/2014/main" id="{DF4C7A70-126E-43BB-82C8-A1A510D7D6C9}"/>
              </a:ext>
            </a:extLst>
          </p:cNvPr>
          <p:cNvSpPr/>
          <p:nvPr/>
        </p:nvSpPr>
        <p:spPr>
          <a:xfrm>
            <a:off x="8787039" y="4651831"/>
            <a:ext cx="776514" cy="71845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08E757D-8B94-43C7-806F-C96A301231E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094"/>
            <a:ext cx="12192000" cy="520620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4155823-EC13-4BDE-A806-9C2E71450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3862"/>
            <a:ext cx="12192000" cy="5206202"/>
          </a:xfrm>
          <a:prstGeom prst="rect">
            <a:avLst/>
          </a:prstGeom>
        </p:spPr>
      </p:pic>
      <p:sp>
        <p:nvSpPr>
          <p:cNvPr id="5" name="钥匙">
            <a:extLst>
              <a:ext uri="{FF2B5EF4-FFF2-40B4-BE49-F238E27FC236}">
                <a16:creationId xmlns:a16="http://schemas.microsoft.com/office/drawing/2014/main" id="{9311026A-B8A7-4D46-9999-4EEDE7A51EA1}"/>
              </a:ext>
            </a:extLst>
          </p:cNvPr>
          <p:cNvSpPr/>
          <p:nvPr/>
        </p:nvSpPr>
        <p:spPr>
          <a:xfrm rot="5400000">
            <a:off x="7148763" y="2341497"/>
            <a:ext cx="566070" cy="843696"/>
          </a:xfrm>
          <a:custGeom>
            <a:avLst/>
            <a:gdLst>
              <a:gd name="connsiteX0" fmla="*/ 419493 w 900261"/>
              <a:gd name="connsiteY0" fmla="*/ 830148 h 1416967"/>
              <a:gd name="connsiteX1" fmla="*/ 195606 w 900261"/>
              <a:gd name="connsiteY1" fmla="*/ 1025754 h 1416967"/>
              <a:gd name="connsiteX2" fmla="*/ 419493 w 900261"/>
              <a:gd name="connsiteY2" fmla="*/ 1221360 h 1416967"/>
              <a:gd name="connsiteX3" fmla="*/ 643380 w 900261"/>
              <a:gd name="connsiteY3" fmla="*/ 1025754 h 1416967"/>
              <a:gd name="connsiteX4" fmla="*/ 419493 w 900261"/>
              <a:gd name="connsiteY4" fmla="*/ 830148 h 1416967"/>
              <a:gd name="connsiteX5" fmla="*/ 240383 w 900261"/>
              <a:gd name="connsiteY5" fmla="*/ 0 h 1416967"/>
              <a:gd name="connsiteX6" fmla="*/ 570322 w 900261"/>
              <a:gd name="connsiteY6" fmla="*/ 0 h 1416967"/>
              <a:gd name="connsiteX7" fmla="*/ 570322 w 900261"/>
              <a:gd name="connsiteY7" fmla="*/ 74531 h 1416967"/>
              <a:gd name="connsiteX8" fmla="*/ 900261 w 900261"/>
              <a:gd name="connsiteY8" fmla="*/ 74531 h 1416967"/>
              <a:gd name="connsiteX9" fmla="*/ 900261 w 900261"/>
              <a:gd name="connsiteY9" fmla="*/ 342310 h 1416967"/>
              <a:gd name="connsiteX10" fmla="*/ 570322 w 900261"/>
              <a:gd name="connsiteY10" fmla="*/ 342310 h 1416967"/>
              <a:gd name="connsiteX11" fmla="*/ 570322 w 900261"/>
              <a:gd name="connsiteY11" fmla="*/ 661678 h 1416967"/>
              <a:gd name="connsiteX12" fmla="*/ 582779 w 900261"/>
              <a:gd name="connsiteY12" fmla="*/ 665284 h 1416967"/>
              <a:gd name="connsiteX13" fmla="*/ 838986 w 900261"/>
              <a:gd name="connsiteY13" fmla="*/ 1025754 h 1416967"/>
              <a:gd name="connsiteX14" fmla="*/ 419493 w 900261"/>
              <a:gd name="connsiteY14" fmla="*/ 1416967 h 1416967"/>
              <a:gd name="connsiteX15" fmla="*/ 0 w 900261"/>
              <a:gd name="connsiteY15" fmla="*/ 1025754 h 1416967"/>
              <a:gd name="connsiteX16" fmla="*/ 184950 w 900261"/>
              <a:gd name="connsiteY16" fmla="*/ 701354 h 1416967"/>
              <a:gd name="connsiteX17" fmla="*/ 240383 w 900261"/>
              <a:gd name="connsiteY17" fmla="*/ 673295 h 141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0261" h="1416967">
                <a:moveTo>
                  <a:pt x="419493" y="830148"/>
                </a:moveTo>
                <a:cubicBezTo>
                  <a:pt x="295844" y="830148"/>
                  <a:pt x="195606" y="917724"/>
                  <a:pt x="195606" y="1025754"/>
                </a:cubicBezTo>
                <a:cubicBezTo>
                  <a:pt x="195606" y="1133784"/>
                  <a:pt x="295844" y="1221360"/>
                  <a:pt x="419493" y="1221360"/>
                </a:cubicBezTo>
                <a:cubicBezTo>
                  <a:pt x="543142" y="1221360"/>
                  <a:pt x="643380" y="1133784"/>
                  <a:pt x="643380" y="1025754"/>
                </a:cubicBezTo>
                <a:cubicBezTo>
                  <a:pt x="643380" y="917724"/>
                  <a:pt x="543142" y="830148"/>
                  <a:pt x="419493" y="830148"/>
                </a:cubicBezTo>
                <a:close/>
                <a:moveTo>
                  <a:pt x="240383" y="0"/>
                </a:moveTo>
                <a:lnTo>
                  <a:pt x="570322" y="0"/>
                </a:lnTo>
                <a:lnTo>
                  <a:pt x="570322" y="74531"/>
                </a:lnTo>
                <a:lnTo>
                  <a:pt x="900261" y="74531"/>
                </a:lnTo>
                <a:lnTo>
                  <a:pt x="900261" y="342310"/>
                </a:lnTo>
                <a:lnTo>
                  <a:pt x="570322" y="342310"/>
                </a:lnTo>
                <a:lnTo>
                  <a:pt x="570322" y="661678"/>
                </a:lnTo>
                <a:lnTo>
                  <a:pt x="582779" y="665284"/>
                </a:lnTo>
                <a:cubicBezTo>
                  <a:pt x="733341" y="724674"/>
                  <a:pt x="838986" y="863708"/>
                  <a:pt x="838986" y="1025754"/>
                </a:cubicBezTo>
                <a:cubicBezTo>
                  <a:pt x="838986" y="1241815"/>
                  <a:pt x="651173" y="1416967"/>
                  <a:pt x="419493" y="1416967"/>
                </a:cubicBezTo>
                <a:cubicBezTo>
                  <a:pt x="187813" y="1416967"/>
                  <a:pt x="0" y="1241815"/>
                  <a:pt x="0" y="1025754"/>
                </a:cubicBezTo>
                <a:cubicBezTo>
                  <a:pt x="0" y="890716"/>
                  <a:pt x="73364" y="771658"/>
                  <a:pt x="184950" y="701354"/>
                </a:cubicBezTo>
                <a:lnTo>
                  <a:pt x="240383" y="673295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99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22222E-6 L 0.17487 0.03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37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5B8144E1-CDA1-478A-A8BA-55E329DF1BBE}"/>
              </a:ext>
            </a:extLst>
          </p:cNvPr>
          <p:cNvSpPr/>
          <p:nvPr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2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2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2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B5EFEE3-D72C-4ACC-89E4-CE3FFDB556C8}"/>
              </a:ext>
            </a:extLst>
          </p:cNvPr>
          <p:cNvSpPr txBox="1"/>
          <p:nvPr/>
        </p:nvSpPr>
        <p:spPr>
          <a:xfrm>
            <a:off x="1496290" y="3429000"/>
            <a:ext cx="4599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谢谢大家！</a:t>
            </a:r>
            <a:endParaRPr kumimoji="0" lang="en-US" altLang="zh-CN" sz="7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华康少女文字W5(P)" panose="040F0500000000000000" pitchFamily="82" charset="-122"/>
              <a:ea typeface="华康少女文字W5(P)" panose="040F0500000000000000" pitchFamily="8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71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</Words>
  <Application>Microsoft Office PowerPoint</Application>
  <PresentationFormat>宽屏</PresentationFormat>
  <Paragraphs>14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等线</vt:lpstr>
      <vt:lpstr>等线 Light</vt:lpstr>
      <vt:lpstr>华康海报体W12(P)</vt:lpstr>
      <vt:lpstr>华康少女文字W5(P)</vt:lpstr>
      <vt:lpstr>楷体</vt:lpstr>
      <vt:lpstr>楷体_GB2312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2018-07-17T14:14:12Z</dcterms:created>
  <dcterms:modified xsi:type="dcterms:W3CDTF">2018-07-17T14:16:09Z</dcterms:modified>
</cp:coreProperties>
</file>