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6" r:id="rId3"/>
    <p:sldId id="258" r:id="rId4"/>
    <p:sldId id="257" r:id="rId5"/>
  </p:sldIdLst>
  <p:sldSz cx="12192000" cy="6858000"/>
  <p:notesSz cx="6858000" cy="9144000"/>
  <p:embeddedFontLst>
    <p:embeddedFont>
      <p:font typeface="Arial Unicode MS" panose="02010600030101010101" charset="-122"/>
      <p:regular r:id="rId6"/>
    </p:embeddedFont>
    <p:embeddedFont>
      <p:font typeface="汉仪粗黑简" panose="02010600030101010101" charset="-122"/>
      <p:regular r:id="rId7"/>
    </p:embeddedFont>
    <p:embeddedFont>
      <p:font typeface="等线" panose="02010600030101010101" pitchFamily="2" charset="-122"/>
      <p:regular r:id="rId8"/>
      <p:bold r:id="rId9"/>
    </p:embeddedFont>
    <p:embeddedFont>
      <p:font typeface="等线 Light" panose="02010600030101010101" pitchFamily="2" charset="-122"/>
      <p:regular r:id="rId1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6E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08CD7-0F65-41CC-ADC6-CF7CD4C760AC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E7709-A0C3-4235-8B2C-49BEDF86B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3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635" cy="685228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480315" y="1476277"/>
            <a:ext cx="280825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zh-CN" sz="4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 2021</a:t>
            </a:r>
            <a:endParaRPr lang="zh-CN" altLang="en-US" sz="480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635" y="6565900"/>
            <a:ext cx="12193270" cy="285750"/>
          </a:xfrm>
          <a:prstGeom prst="rect">
            <a:avLst/>
          </a:prstGeom>
          <a:solidFill>
            <a:srgbClr val="116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2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17820"/>
            <a:ext cx="4487545" cy="114808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10143313" y="26634"/>
            <a:ext cx="1844675" cy="1337310"/>
            <a:chOff x="7489" y="1585"/>
            <a:chExt cx="2905" cy="2106"/>
          </a:xfrm>
        </p:grpSpPr>
        <p:pic>
          <p:nvPicPr>
            <p:cNvPr id="19" name="图片 18" descr="5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64" y="1758"/>
              <a:ext cx="831" cy="1761"/>
            </a:xfrm>
            <a:prstGeom prst="rect">
              <a:avLst/>
            </a:prstGeom>
          </p:spPr>
        </p:pic>
        <p:grpSp>
          <p:nvGrpSpPr>
            <p:cNvPr id="26" name="组合 25"/>
            <p:cNvGrpSpPr/>
            <p:nvPr/>
          </p:nvGrpSpPr>
          <p:grpSpPr>
            <a:xfrm>
              <a:off x="7489" y="1585"/>
              <a:ext cx="1938" cy="2106"/>
              <a:chOff x="7489" y="1767"/>
              <a:chExt cx="1938" cy="2106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7489" y="1767"/>
                <a:ext cx="1938" cy="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800" dirty="0">
                    <a:solidFill>
                      <a:srgbClr val="116E3F"/>
                    </a:solidFill>
                    <a:latin typeface="Arial Unicode MS" panose="020B0604020202020204" charset="-122"/>
                    <a:ea typeface="Arial Unicode MS" panose="020B0604020202020204" charset="-122"/>
                  </a:rPr>
                  <a:t>ISH</a:t>
                </a: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7541" y="2955"/>
                <a:ext cx="1835" cy="918"/>
                <a:chOff x="274" y="3551"/>
                <a:chExt cx="1835" cy="918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274" y="3620"/>
                  <a:ext cx="1800" cy="660"/>
                </a:xfrm>
                <a:prstGeom prst="rect">
                  <a:avLst/>
                </a:prstGeom>
                <a:noFill/>
                <a:ln w="15875">
                  <a:solidFill>
                    <a:srgbClr val="116E3F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文本框 20"/>
                <p:cNvSpPr txBox="1"/>
                <p:nvPr/>
              </p:nvSpPr>
              <p:spPr>
                <a:xfrm>
                  <a:off x="289" y="3551"/>
                  <a:ext cx="1820" cy="9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3200" dirty="0">
                      <a:solidFill>
                        <a:srgbClr val="116E3F"/>
                      </a:solidFill>
                      <a:latin typeface="汉仪粗黑简" panose="02010600000101010101" charset="-122"/>
                      <a:ea typeface="汉仪粗黑简" panose="02010600000101010101" charset="-122"/>
                    </a:rPr>
                    <a:t>2</a:t>
                  </a:r>
                  <a:r>
                    <a:rPr lang="en-US" altLang="zh-CN" sz="3200" dirty="0">
                      <a:ln>
                        <a:solidFill>
                          <a:srgbClr val="116E3F"/>
                        </a:solidFill>
                      </a:ln>
                      <a:noFill/>
                      <a:latin typeface="汉仪粗黑简" panose="02010600000101010101" charset="-122"/>
                      <a:ea typeface="汉仪粗黑简" panose="02010600000101010101" charset="-122"/>
                    </a:rPr>
                    <a:t>0</a:t>
                  </a:r>
                  <a:r>
                    <a:rPr lang="en-US" altLang="zh-CN" sz="3200" dirty="0">
                      <a:solidFill>
                        <a:srgbClr val="116E3F"/>
                      </a:solidFill>
                      <a:latin typeface="汉仪粗黑简" panose="02010600000101010101" charset="-122"/>
                      <a:ea typeface="汉仪粗黑简" panose="02010600000101010101" charset="-122"/>
                    </a:rPr>
                    <a:t>2</a:t>
                  </a:r>
                  <a:r>
                    <a:rPr lang="en-US" altLang="zh-CN" sz="3200" dirty="0">
                      <a:ln>
                        <a:solidFill>
                          <a:srgbClr val="116E3F"/>
                        </a:solidFill>
                      </a:ln>
                      <a:noFill/>
                      <a:latin typeface="汉仪粗黑简" panose="02010600000101010101" charset="-122"/>
                      <a:ea typeface="汉仪粗黑简" panose="02010600000101010101" charset="-122"/>
                    </a:rPr>
                    <a:t>1</a:t>
                  </a:r>
                </a:p>
              </p:txBody>
            </p:sp>
          </p:grpSp>
        </p:grpSp>
      </p:grpSp>
      <p:sp>
        <p:nvSpPr>
          <p:cNvPr id="22" name="文本框 21"/>
          <p:cNvSpPr txBox="1"/>
          <p:nvPr/>
        </p:nvSpPr>
        <p:spPr>
          <a:xfrm>
            <a:off x="1025525" y="2485390"/>
            <a:ext cx="101415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116E3F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22</a:t>
            </a:r>
            <a:r>
              <a:rPr lang="en-US" altLang="zh-CN" sz="2800" b="1" baseline="30000" dirty="0">
                <a:solidFill>
                  <a:srgbClr val="116E3F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nd</a:t>
            </a:r>
            <a:r>
              <a:rPr lang="en-US" altLang="zh-CN" sz="2800" b="1" dirty="0">
                <a:solidFill>
                  <a:srgbClr val="116E3F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International Symposium on High Voltage Engineering</a:t>
            </a:r>
          </a:p>
        </p:txBody>
      </p:sp>
      <p:pic>
        <p:nvPicPr>
          <p:cNvPr id="25" name="图片 24" descr="000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0905" y="3159760"/>
            <a:ext cx="2411095" cy="351091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D2482DE-33E9-4F65-B823-B0B5CFD99B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73" y="209656"/>
            <a:ext cx="782320" cy="78232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4BC7D908-78E6-4C54-A38C-3BB9F575AF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4" y="209657"/>
            <a:ext cx="782319" cy="78231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5E3CA620-776A-483A-B7C6-2233C27343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753" y="199694"/>
            <a:ext cx="817245" cy="79228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986D31-776E-490A-9FBE-1FEEAA496F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958" y="218024"/>
            <a:ext cx="1459865" cy="77395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7EF2DAE-DB82-4351-B600-ECC9A4323DC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82" y="217231"/>
            <a:ext cx="663362" cy="7194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3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0"/>
            <a:ext cx="12192635" cy="68522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755900" y="2895600"/>
            <a:ext cx="5955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55900" y="3517406"/>
            <a:ext cx="5955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755899" y="4072322"/>
            <a:ext cx="5955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Email &amp; Tel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58049" y="4694128"/>
            <a:ext cx="5955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55899" y="1833384"/>
            <a:ext cx="5955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zh-CN" alt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93633" y="1315720"/>
            <a:ext cx="740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altLang="zh-CN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 International Symposium on High Voltage Engineering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635" y="6565900"/>
            <a:ext cx="12193270" cy="285750"/>
          </a:xfrm>
          <a:prstGeom prst="rect">
            <a:avLst/>
          </a:prstGeom>
          <a:solidFill>
            <a:srgbClr val="116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000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860" y="2266315"/>
            <a:ext cx="3025140" cy="4404360"/>
          </a:xfrm>
          <a:prstGeom prst="rect">
            <a:avLst/>
          </a:prstGeom>
        </p:spPr>
      </p:pic>
      <p:pic>
        <p:nvPicPr>
          <p:cNvPr id="5" name="图片 4" descr="22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17820"/>
            <a:ext cx="4487545" cy="114808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0143313" y="26634"/>
            <a:ext cx="1844675" cy="1337310"/>
            <a:chOff x="7489" y="1585"/>
            <a:chExt cx="2905" cy="2106"/>
          </a:xfrm>
        </p:grpSpPr>
        <p:pic>
          <p:nvPicPr>
            <p:cNvPr id="20" name="图片 19" descr="55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64" y="1758"/>
              <a:ext cx="831" cy="1761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7489" y="1585"/>
              <a:ext cx="1938" cy="2106"/>
              <a:chOff x="7489" y="1767"/>
              <a:chExt cx="1938" cy="2106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7489" y="1767"/>
                <a:ext cx="1938" cy="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800" dirty="0">
                    <a:solidFill>
                      <a:srgbClr val="116E3F"/>
                    </a:solidFill>
                    <a:latin typeface="Arial Unicode MS" panose="020B0604020202020204" charset="-122"/>
                    <a:ea typeface="Arial Unicode MS" panose="020B0604020202020204" charset="-122"/>
                  </a:rPr>
                  <a:t>ISH</a:t>
                </a: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7541" y="2955"/>
                <a:ext cx="1835" cy="918"/>
                <a:chOff x="274" y="3551"/>
                <a:chExt cx="1835" cy="918"/>
              </a:xfrm>
            </p:grpSpPr>
            <p:sp>
              <p:nvSpPr>
                <p:cNvPr id="24" name="矩形 23"/>
                <p:cNvSpPr/>
                <p:nvPr/>
              </p:nvSpPr>
              <p:spPr>
                <a:xfrm>
                  <a:off x="274" y="3620"/>
                  <a:ext cx="1800" cy="660"/>
                </a:xfrm>
                <a:prstGeom prst="rect">
                  <a:avLst/>
                </a:prstGeom>
                <a:noFill/>
                <a:ln w="15875">
                  <a:solidFill>
                    <a:srgbClr val="116E3F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289" y="3551"/>
                  <a:ext cx="1820" cy="9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3200" dirty="0">
                      <a:solidFill>
                        <a:srgbClr val="116E3F"/>
                      </a:solidFill>
                      <a:latin typeface="汉仪粗黑简" panose="02010600000101010101" charset="-122"/>
                      <a:ea typeface="汉仪粗黑简" panose="02010600000101010101" charset="-122"/>
                    </a:rPr>
                    <a:t>2</a:t>
                  </a:r>
                  <a:r>
                    <a:rPr lang="en-US" altLang="zh-CN" sz="3200" dirty="0">
                      <a:ln>
                        <a:solidFill>
                          <a:srgbClr val="116E3F"/>
                        </a:solidFill>
                      </a:ln>
                      <a:noFill/>
                      <a:latin typeface="汉仪粗黑简" panose="02010600000101010101" charset="-122"/>
                      <a:ea typeface="汉仪粗黑简" panose="02010600000101010101" charset="-122"/>
                    </a:rPr>
                    <a:t>0</a:t>
                  </a:r>
                  <a:r>
                    <a:rPr lang="en-US" altLang="zh-CN" sz="3200" dirty="0">
                      <a:solidFill>
                        <a:srgbClr val="116E3F"/>
                      </a:solidFill>
                      <a:latin typeface="汉仪粗黑简" panose="02010600000101010101" charset="-122"/>
                      <a:ea typeface="汉仪粗黑简" panose="02010600000101010101" charset="-122"/>
                    </a:rPr>
                    <a:t>2</a:t>
                  </a:r>
                  <a:r>
                    <a:rPr lang="en-US" altLang="zh-CN" sz="3200" dirty="0">
                      <a:ln>
                        <a:solidFill>
                          <a:srgbClr val="116E3F"/>
                        </a:solidFill>
                      </a:ln>
                      <a:noFill/>
                      <a:latin typeface="汉仪粗黑简" panose="02010600000101010101" charset="-122"/>
                      <a:ea typeface="汉仪粗黑简" panose="02010600000101010101" charset="-122"/>
                    </a:rPr>
                    <a:t>1</a:t>
                  </a:r>
                </a:p>
              </p:txBody>
            </p:sp>
          </p:grpSp>
        </p:grp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DDA2CED8-2BE4-41C3-832C-EE1327ABF2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73" y="209656"/>
            <a:ext cx="782320" cy="78232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2CD994CF-C638-4A90-886F-AD390086B5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4" y="209657"/>
            <a:ext cx="782319" cy="78231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116E4053-0783-4862-9798-ED124D66A9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753" y="199694"/>
            <a:ext cx="817245" cy="792282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2E511D89-A539-43AC-9BDF-BC263BF3E2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958" y="218024"/>
            <a:ext cx="1459865" cy="77395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8C9B2CF-DFBA-4A75-9021-B5191FAF08D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82" y="217231"/>
            <a:ext cx="663362" cy="7194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3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0"/>
            <a:ext cx="12192635" cy="6852285"/>
          </a:xfrm>
          <a:prstGeom prst="rect">
            <a:avLst/>
          </a:prstGeom>
        </p:spPr>
      </p:pic>
      <p:sp>
        <p:nvSpPr>
          <p:cNvPr id="7" name="Subtitle 2"/>
          <p:cNvSpPr txBox="1"/>
          <p:nvPr/>
        </p:nvSpPr>
        <p:spPr>
          <a:xfrm>
            <a:off x="2322475" y="2714679"/>
            <a:ext cx="6912047" cy="7143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 for your attention!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635" y="6565900"/>
            <a:ext cx="12193270" cy="285750"/>
          </a:xfrm>
          <a:prstGeom prst="rect">
            <a:avLst/>
          </a:prstGeom>
          <a:solidFill>
            <a:srgbClr val="116E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000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860" y="2266315"/>
            <a:ext cx="3025140" cy="4404360"/>
          </a:xfrm>
          <a:prstGeom prst="rect">
            <a:avLst/>
          </a:prstGeom>
        </p:spPr>
      </p:pic>
      <p:pic>
        <p:nvPicPr>
          <p:cNvPr id="5" name="图片 4" descr="22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17820"/>
            <a:ext cx="4487545" cy="114808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0143313" y="26634"/>
            <a:ext cx="1844675" cy="1337310"/>
            <a:chOff x="7489" y="1585"/>
            <a:chExt cx="2905" cy="2106"/>
          </a:xfrm>
        </p:grpSpPr>
        <p:pic>
          <p:nvPicPr>
            <p:cNvPr id="14" name="图片 13" descr="55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64" y="1758"/>
              <a:ext cx="831" cy="1761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7489" y="1585"/>
              <a:ext cx="1938" cy="2106"/>
              <a:chOff x="7489" y="1767"/>
              <a:chExt cx="1938" cy="2106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7489" y="1767"/>
                <a:ext cx="1938" cy="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800" dirty="0">
                    <a:solidFill>
                      <a:srgbClr val="116E3F"/>
                    </a:solidFill>
                    <a:latin typeface="Arial Unicode MS" panose="020B0604020202020204" charset="-122"/>
                    <a:ea typeface="Arial Unicode MS" panose="020B0604020202020204" charset="-122"/>
                  </a:rPr>
                  <a:t>ISH</a:t>
                </a: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7541" y="2955"/>
                <a:ext cx="1835" cy="918"/>
                <a:chOff x="274" y="3551"/>
                <a:chExt cx="1835" cy="918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274" y="3620"/>
                  <a:ext cx="1800" cy="660"/>
                </a:xfrm>
                <a:prstGeom prst="rect">
                  <a:avLst/>
                </a:prstGeom>
                <a:noFill/>
                <a:ln w="15875">
                  <a:solidFill>
                    <a:srgbClr val="116E3F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289" y="3551"/>
                  <a:ext cx="1820" cy="9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3200" dirty="0">
                      <a:solidFill>
                        <a:srgbClr val="116E3F"/>
                      </a:solidFill>
                      <a:latin typeface="汉仪粗黑简" panose="02010600000101010101" charset="-122"/>
                      <a:ea typeface="汉仪粗黑简" panose="02010600000101010101" charset="-122"/>
                    </a:rPr>
                    <a:t>2</a:t>
                  </a:r>
                  <a:r>
                    <a:rPr lang="en-US" altLang="zh-CN" sz="3200" dirty="0">
                      <a:ln>
                        <a:solidFill>
                          <a:srgbClr val="116E3F"/>
                        </a:solidFill>
                      </a:ln>
                      <a:noFill/>
                      <a:latin typeface="汉仪粗黑简" panose="02010600000101010101" charset="-122"/>
                      <a:ea typeface="汉仪粗黑简" panose="02010600000101010101" charset="-122"/>
                    </a:rPr>
                    <a:t>0</a:t>
                  </a:r>
                  <a:r>
                    <a:rPr lang="en-US" altLang="zh-CN" sz="3200" dirty="0">
                      <a:solidFill>
                        <a:srgbClr val="116E3F"/>
                      </a:solidFill>
                      <a:latin typeface="汉仪粗黑简" panose="02010600000101010101" charset="-122"/>
                      <a:ea typeface="汉仪粗黑简" panose="02010600000101010101" charset="-122"/>
                    </a:rPr>
                    <a:t>2</a:t>
                  </a:r>
                  <a:r>
                    <a:rPr lang="en-US" altLang="zh-CN" sz="3200" dirty="0">
                      <a:ln>
                        <a:solidFill>
                          <a:srgbClr val="116E3F"/>
                        </a:solidFill>
                      </a:ln>
                      <a:noFill/>
                      <a:latin typeface="汉仪粗黑简" panose="02010600000101010101" charset="-122"/>
                      <a:ea typeface="汉仪粗黑简" panose="02010600000101010101" charset="-122"/>
                    </a:rPr>
                    <a:t>1</a:t>
                  </a:r>
                </a:p>
              </p:txBody>
            </p:sp>
          </p:grpSp>
        </p:grp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D55A6184-7610-4272-A785-4E3530660A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73" y="209656"/>
            <a:ext cx="782320" cy="78232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AC71415-7BAE-414F-9606-2DBAD5CFE4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4" y="209657"/>
            <a:ext cx="782319" cy="78231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5A13D9C7-D167-4D42-8C98-4B14E076D3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753" y="199694"/>
            <a:ext cx="817245" cy="79228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2AD6DE8-A25D-4386-968A-F2F80FCE090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958" y="218024"/>
            <a:ext cx="1459865" cy="77395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C6E5B931-EBE0-474E-905B-7FE77F17DC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82" y="217231"/>
            <a:ext cx="663362" cy="7194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35</Words>
  <Application>Microsoft Office PowerPoint</Application>
  <PresentationFormat>宽屏</PresentationFormat>
  <Paragraphs>15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等线</vt:lpstr>
      <vt:lpstr>Arial</vt:lpstr>
      <vt:lpstr>汉仪粗黑简</vt:lpstr>
      <vt:lpstr>等线 Light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Min Daomin</dc:creator>
  <cp:lastModifiedBy>Min Daomin</cp:lastModifiedBy>
  <cp:revision>38</cp:revision>
  <dcterms:created xsi:type="dcterms:W3CDTF">2021-11-04T07:20:00Z</dcterms:created>
  <dcterms:modified xsi:type="dcterms:W3CDTF">2021-11-20T03:37:45Z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049BBCC3F5B1476D805D1FA3B6C83B15</vt:lpwstr>
  </property>
  <property fmtid="{D5CDD505-2E9C-101B-9397-08002B2CF9AE}" pid="3" name="KSOProductBuildVer">
    <vt:lpwstr>2052-11.1.0.11045</vt:lpwstr>
  </property>
</Properties>
</file>