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4.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413" r:id="rId2"/>
    <p:sldId id="681" r:id="rId3"/>
    <p:sldId id="684" r:id="rId4"/>
    <p:sldId id="719" r:id="rId5"/>
    <p:sldId id="685" r:id="rId6"/>
    <p:sldId id="686" r:id="rId7"/>
    <p:sldId id="649" r:id="rId8"/>
    <p:sldId id="687" r:id="rId9"/>
    <p:sldId id="718" r:id="rId10"/>
    <p:sldId id="711" r:id="rId11"/>
    <p:sldId id="714" r:id="rId12"/>
    <p:sldId id="715" r:id="rId13"/>
    <p:sldId id="716" r:id="rId14"/>
    <p:sldId id="717" r:id="rId15"/>
    <p:sldId id="695" r:id="rId16"/>
    <p:sldId id="696" r:id="rId17"/>
    <p:sldId id="692" r:id="rId18"/>
    <p:sldId id="458" r:id="rId19"/>
  </p:sldIdLst>
  <p:sldSz cx="10969625" cy="6170613"/>
  <p:notesSz cx="6858000" cy="9144000"/>
  <p:custDataLst>
    <p:tags r:id="rId22"/>
  </p:custDataLst>
  <p:defaultTextStyle>
    <a:defPPr>
      <a:defRPr lang="en-US"/>
    </a:defPPr>
    <a:lvl1pPr marL="0" algn="l" defTabSz="914400" rtl="0" eaLnBrk="1" latinLnBrk="0" hangingPunct="1">
      <a:buFontTx/>
      <a:buNone/>
      <a:defRPr lang="en-GB" sz="1800" b="0" i="0" u="none" kern="1200">
        <a:solidFill>
          <a:schemeClr val="tx1"/>
        </a:solidFill>
        <a:latin typeface="Bosch Office Sans"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 userDrawn="1">
          <p15:clr>
            <a:srgbClr val="A4A3A4"/>
          </p15:clr>
        </p15:guide>
        <p15:guide id="2" orient="horz" pos="3508" userDrawn="1">
          <p15:clr>
            <a:srgbClr val="A4A3A4"/>
          </p15:clr>
        </p15:guide>
        <p15:guide id="4" orient="horz" pos="628" userDrawn="1">
          <p15:clr>
            <a:srgbClr val="A4A3A4"/>
          </p15:clr>
        </p15:guide>
        <p15:guide id="5" pos="144" userDrawn="1">
          <p15:clr>
            <a:srgbClr val="A4A3A4"/>
          </p15:clr>
        </p15:guide>
        <p15:guide id="6" pos="6744" userDrawn="1">
          <p15:clr>
            <a:srgbClr val="A4A3A4"/>
          </p15:clr>
        </p15:guide>
        <p15:guide id="7" pos="3455" userDrawn="1">
          <p15:clr>
            <a:srgbClr val="A4A3A4"/>
          </p15:clr>
        </p15:guide>
        <p15:guide id="8" orient="horz" pos="18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935C"/>
    <a:srgbClr val="FFFFFF"/>
    <a:srgbClr val="992514"/>
    <a:srgbClr val="D02917"/>
    <a:srgbClr val="CF2816"/>
    <a:srgbClr val="198836"/>
    <a:srgbClr val="70B56C"/>
    <a:srgbClr val="3DA56A"/>
    <a:srgbClr val="5E3A8E"/>
    <a:srgbClr val="30BC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77" autoAdjust="0"/>
    <p:restoredTop sz="83124" autoAdjust="0"/>
  </p:normalViewPr>
  <p:slideViewPr>
    <p:cSldViewPr snapToGrid="0" showGuides="1">
      <p:cViewPr varScale="1">
        <p:scale>
          <a:sx n="79" d="100"/>
          <a:sy n="79" d="100"/>
        </p:scale>
        <p:origin x="1272" y="96"/>
      </p:cViewPr>
      <p:guideLst>
        <p:guide orient="horz" pos="152"/>
        <p:guide orient="horz" pos="3508"/>
        <p:guide orient="horz" pos="628"/>
        <p:guide pos="144"/>
        <p:guide pos="6744"/>
        <p:guide pos="3455"/>
        <p:guide orient="horz" pos="18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890434-B1B2-4C2E-B83B-FAA47E7B2B47}" type="datetimeFigureOut">
              <a:rPr lang="en-GB" smtClean="0"/>
              <a:t>07/09/2019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44D82D-AAFD-488C-AE18-BB32F3881E2F}" type="slidenum">
              <a:rPr lang="en-GB" smtClean="0"/>
              <a:t>‹#›</a:t>
            </a:fld>
            <a:endParaRPr lang="en-GB"/>
          </a:p>
        </p:txBody>
      </p:sp>
    </p:spTree>
    <p:extLst>
      <p:ext uri="{BB962C8B-B14F-4D97-AF65-F5344CB8AC3E}">
        <p14:creationId xmlns:p14="http://schemas.microsoft.com/office/powerpoint/2010/main" val="695286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6FF932-40C0-4015-89C9-47892AB9DAD3}" type="datetimeFigureOut">
              <a:rPr lang="en-GB" smtClean="0"/>
              <a:t>07/09/2019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CFA6BC-5924-4AC8-9308-BE90A6F505D3}" type="slidenum">
              <a:rPr lang="en-GB" smtClean="0"/>
              <a:t>‹#›</a:t>
            </a:fld>
            <a:endParaRPr lang="en-GB"/>
          </a:p>
        </p:txBody>
      </p:sp>
    </p:spTree>
    <p:extLst>
      <p:ext uri="{BB962C8B-B14F-4D97-AF65-F5344CB8AC3E}">
        <p14:creationId xmlns:p14="http://schemas.microsoft.com/office/powerpoint/2010/main" val="292250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顾问、管家、合作伙伴</a:t>
            </a:r>
            <a:endParaRPr lang="en-GB" dirty="0"/>
          </a:p>
        </p:txBody>
      </p:sp>
      <p:sp>
        <p:nvSpPr>
          <p:cNvPr id="4" name="Slide Number Placeholder 3"/>
          <p:cNvSpPr>
            <a:spLocks noGrp="1"/>
          </p:cNvSpPr>
          <p:nvPr>
            <p:ph type="sldNum" sz="quarter" idx="10"/>
          </p:nvPr>
        </p:nvSpPr>
        <p:spPr/>
        <p:txBody>
          <a:bodyPr/>
          <a:lstStyle/>
          <a:p>
            <a:fld id="{02CFA6BC-5924-4AC8-9308-BE90A6F505D3}" type="slidenum">
              <a:rPr lang="en-GB" smtClean="0"/>
              <a:t>6</a:t>
            </a:fld>
            <a:endParaRPr lang="en-GB"/>
          </a:p>
        </p:txBody>
      </p:sp>
    </p:spTree>
    <p:extLst>
      <p:ext uri="{BB962C8B-B14F-4D97-AF65-F5344CB8AC3E}">
        <p14:creationId xmlns:p14="http://schemas.microsoft.com/office/powerpoint/2010/main" val="350143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之前怎么做</a:t>
            </a:r>
            <a:endParaRPr lang="en-US" altLang="zh-CN" dirty="0"/>
          </a:p>
          <a:p>
            <a:r>
              <a:rPr lang="zh-CN" altLang="en-US" dirty="0"/>
              <a:t>建议怎么改</a:t>
            </a:r>
            <a:endParaRPr lang="en-US" altLang="zh-CN" dirty="0"/>
          </a:p>
          <a:p>
            <a:r>
              <a:rPr lang="zh-CN" altLang="en-US" dirty="0"/>
              <a:t>为什么</a:t>
            </a:r>
            <a:endParaRPr lang="en-GB" dirty="0"/>
          </a:p>
        </p:txBody>
      </p:sp>
      <p:sp>
        <p:nvSpPr>
          <p:cNvPr id="4" name="Slide Number Placeholder 3"/>
          <p:cNvSpPr>
            <a:spLocks noGrp="1"/>
          </p:cNvSpPr>
          <p:nvPr>
            <p:ph type="sldNum" sz="quarter" idx="10"/>
          </p:nvPr>
        </p:nvSpPr>
        <p:spPr/>
        <p:txBody>
          <a:bodyPr/>
          <a:lstStyle/>
          <a:p>
            <a:fld id="{02CFA6BC-5924-4AC8-9308-BE90A6F505D3}" type="slidenum">
              <a:rPr lang="en-GB" smtClean="0"/>
              <a:t>7</a:t>
            </a:fld>
            <a:endParaRPr lang="en-GB"/>
          </a:p>
        </p:txBody>
      </p:sp>
    </p:spTree>
    <p:extLst>
      <p:ext uri="{BB962C8B-B14F-4D97-AF65-F5344CB8AC3E}">
        <p14:creationId xmlns:p14="http://schemas.microsoft.com/office/powerpoint/2010/main" val="1762742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麦当劳是一个在快速餐饮行业非常有经验的客户，对于音乐在商业场所的作用，我们无需再赘述了</a:t>
            </a:r>
            <a:endParaRPr lang="en-GB" dirty="0"/>
          </a:p>
        </p:txBody>
      </p:sp>
      <p:sp>
        <p:nvSpPr>
          <p:cNvPr id="4" name="Slide Number Placeholder 3"/>
          <p:cNvSpPr>
            <a:spLocks noGrp="1"/>
          </p:cNvSpPr>
          <p:nvPr>
            <p:ph type="sldNum" sz="quarter" idx="10"/>
          </p:nvPr>
        </p:nvSpPr>
        <p:spPr/>
        <p:txBody>
          <a:bodyPr/>
          <a:lstStyle/>
          <a:p>
            <a:fld id="{02CFA6BC-5924-4AC8-9308-BE90A6F505D3}" type="slidenum">
              <a:rPr lang="en-GB" smtClean="0"/>
              <a:t>8</a:t>
            </a:fld>
            <a:endParaRPr lang="en-GB"/>
          </a:p>
        </p:txBody>
      </p:sp>
    </p:spTree>
    <p:extLst>
      <p:ext uri="{BB962C8B-B14F-4D97-AF65-F5344CB8AC3E}">
        <p14:creationId xmlns:p14="http://schemas.microsoft.com/office/powerpoint/2010/main" val="1081394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A664D7-DA3C-4151-A821-956FF9330125}" type="slidenum">
              <a:rPr lang="zh-CN" altLang="en-US" smtClean="0"/>
              <a:pPr/>
              <a:t>10</a:t>
            </a:fld>
            <a:endParaRPr lang="zh-CN" altLang="en-US"/>
          </a:p>
        </p:txBody>
      </p:sp>
    </p:spTree>
    <p:extLst>
      <p:ext uri="{BB962C8B-B14F-4D97-AF65-F5344CB8AC3E}">
        <p14:creationId xmlns:p14="http://schemas.microsoft.com/office/powerpoint/2010/main" val="2428898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5435" y="259068"/>
            <a:ext cx="10295833" cy="473797"/>
          </a:xfrm>
        </p:spPr>
        <p:txBody>
          <a:bodyPr>
            <a:noAutofit/>
          </a:bodyPr>
          <a:lstStyle>
            <a:lvl1pPr algn="l">
              <a:buFontTx/>
              <a:buNone/>
              <a:defRPr sz="1800" b="0" i="0" u="none">
                <a:latin typeface="Bosch Office Sans"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345435" y="4020930"/>
            <a:ext cx="10295833" cy="1439419"/>
          </a:xfrm>
        </p:spPr>
        <p:txBody>
          <a:bodyPr/>
          <a:lstStyle>
            <a:lvl1pPr marL="0" indent="0" algn="l">
              <a:lnSpc>
                <a:spcPts val="2300"/>
              </a:lnSpc>
              <a:spcBef>
                <a:spcPts val="500"/>
              </a:spcBef>
              <a:buClrTx/>
              <a:buSzPct val="100000"/>
              <a:buFontTx/>
              <a:buNone/>
              <a:defRPr sz="1800" b="0" i="0" u="none">
                <a:solidFill>
                  <a:schemeClr val="tx1">
                    <a:tint val="75000"/>
                  </a:schemeClr>
                </a:solidFill>
                <a:latin typeface="Bosch Office Sans" panose="020B0604020202020204" pitchFamily="34" charset="0"/>
              </a:defRPr>
            </a:lvl1pPr>
            <a:lvl2pPr marL="370064" indent="0" algn="ctr">
              <a:buNone/>
              <a:defRPr>
                <a:solidFill>
                  <a:schemeClr val="tx1">
                    <a:tint val="75000"/>
                  </a:schemeClr>
                </a:solidFill>
              </a:defRPr>
            </a:lvl2pPr>
            <a:lvl3pPr marL="740127" indent="0" algn="ctr">
              <a:buNone/>
              <a:defRPr>
                <a:solidFill>
                  <a:schemeClr val="tx1">
                    <a:tint val="75000"/>
                  </a:schemeClr>
                </a:solidFill>
              </a:defRPr>
            </a:lvl3pPr>
            <a:lvl4pPr marL="1110191" indent="0" algn="ctr">
              <a:buNone/>
              <a:defRPr>
                <a:solidFill>
                  <a:schemeClr val="tx1">
                    <a:tint val="75000"/>
                  </a:schemeClr>
                </a:solidFill>
              </a:defRPr>
            </a:lvl4pPr>
            <a:lvl5pPr marL="1480255" indent="0" algn="ctr">
              <a:buNone/>
              <a:defRPr>
                <a:solidFill>
                  <a:schemeClr val="tx1">
                    <a:tint val="75000"/>
                  </a:schemeClr>
                </a:solidFill>
              </a:defRPr>
            </a:lvl5pPr>
            <a:lvl6pPr marL="1850319" indent="0" algn="ctr">
              <a:buNone/>
              <a:defRPr>
                <a:solidFill>
                  <a:schemeClr val="tx1">
                    <a:tint val="75000"/>
                  </a:schemeClr>
                </a:solidFill>
              </a:defRPr>
            </a:lvl6pPr>
            <a:lvl7pPr marL="2220382" indent="0" algn="ctr">
              <a:buNone/>
              <a:defRPr>
                <a:solidFill>
                  <a:schemeClr val="tx1">
                    <a:tint val="75000"/>
                  </a:schemeClr>
                </a:solidFill>
              </a:defRPr>
            </a:lvl7pPr>
            <a:lvl8pPr marL="2590446" indent="0" algn="ctr">
              <a:buNone/>
              <a:defRPr>
                <a:solidFill>
                  <a:schemeClr val="tx1">
                    <a:tint val="75000"/>
                  </a:schemeClr>
                </a:solidFill>
              </a:defRPr>
            </a:lvl8pPr>
            <a:lvl9pPr marL="296051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080519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2309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9860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45436" y="1295334"/>
            <a:ext cx="4844917" cy="4166656"/>
          </a:xfrm>
        </p:spPr>
        <p:txBody>
          <a:bodyPr/>
          <a:lstStyle>
            <a:lvl1pPr>
              <a:defRPr sz="1619"/>
            </a:lvl1pPr>
            <a:lvl2pPr>
              <a:defRPr sz="1439"/>
            </a:lvl2pPr>
            <a:lvl3pPr>
              <a:defRPr sz="1259"/>
            </a:lvl3pPr>
            <a:lvl4pPr>
              <a:defRPr sz="1169"/>
            </a:lvl4pPr>
            <a:lvl5pPr>
              <a:defRPr sz="1169"/>
            </a:lvl5pPr>
            <a:lvl6pPr>
              <a:defRPr sz="1169"/>
            </a:lvl6pPr>
            <a:lvl7pPr>
              <a:defRPr sz="1169"/>
            </a:lvl7pPr>
            <a:lvl8pPr>
              <a:defRPr sz="1169" baseline="0"/>
            </a:lvl8pPr>
            <a:lvl9pPr>
              <a:defRPr sz="1169"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47629" y="1295334"/>
            <a:ext cx="4844917" cy="4166656"/>
          </a:xfrm>
        </p:spPr>
        <p:txBody>
          <a:bodyPr/>
          <a:lstStyle>
            <a:lvl1pPr>
              <a:defRPr sz="1619"/>
            </a:lvl1pPr>
            <a:lvl2pPr>
              <a:defRPr sz="1439"/>
            </a:lvl2pPr>
            <a:lvl3pPr>
              <a:defRPr sz="1259"/>
            </a:lvl3pPr>
            <a:lvl4pPr>
              <a:defRPr sz="1169"/>
            </a:lvl4pPr>
            <a:lvl5pPr>
              <a:defRPr sz="1169"/>
            </a:lvl5pPr>
            <a:lvl6pPr>
              <a:defRPr sz="1169" baseline="0"/>
            </a:lvl6pPr>
            <a:lvl7pPr>
              <a:defRPr sz="1169" baseline="0"/>
            </a:lvl7pPr>
            <a:lvl8pPr>
              <a:defRPr sz="1169" baseline="0"/>
            </a:lvl8pPr>
            <a:lvl9pPr>
              <a:defRPr sz="11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212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57178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952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857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3" name="Subtitle 2" hidden="1"/>
          <p:cNvSpPr>
            <a:spLocks noGrp="1"/>
          </p:cNvSpPr>
          <p:nvPr>
            <p:ph type="subTitle" idx="1"/>
            <p:custDataLst>
              <p:tags r:id="rId1"/>
            </p:custDataLst>
          </p:nvPr>
        </p:nvSpPr>
        <p:spPr>
          <a:xfrm>
            <a:off x="0" y="0"/>
            <a:ext cx="1270000" cy="127000"/>
          </a:xfr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wrap="none" lIns="0" tIns="0" rIns="0" bIns="0" anchor="t">
            <a:noAutofit/>
          </a:bodyPr>
          <a:lstStyle>
            <a:lvl1pPr marL="0" indent="0" algn="l">
              <a:lnSpc>
                <a:spcPct val="100000"/>
              </a:lnSpc>
              <a:spcBef>
                <a:spcPts val="0"/>
              </a:spcBef>
              <a:spcAft>
                <a:spcPts val="0"/>
              </a:spcAft>
              <a:buClrTx/>
              <a:buSzPct val="100000"/>
              <a:buFontTx/>
              <a:buNone/>
              <a:defRPr sz="100" b="0" i="0" u="none" spc="0">
                <a:solidFill>
                  <a:schemeClr val="tx1"/>
                </a:solidFill>
                <a:latin typeface="Bosch Office Sans"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1"/>
          <p:cNvSpPr>
            <a:spLocks noGrp="1"/>
          </p:cNvSpPr>
          <p:nvPr>
            <p:ph type="ctrTitle"/>
            <p:custDataLst>
              <p:tags r:id="rId2"/>
            </p:custDataLst>
          </p:nvPr>
        </p:nvSpPr>
        <p:spPr>
          <a:xfrm>
            <a:off x="259079" y="259080"/>
            <a:ext cx="9872980" cy="5204460"/>
          </a:xfr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wrap="square" lIns="0" tIns="0" rIns="0" bIns="0" anchor="t">
            <a:normAutofit/>
          </a:bodyPr>
          <a:lstStyle>
            <a:lvl1pPr algn="l">
              <a:lnSpc>
                <a:spcPct val="90000"/>
              </a:lnSpc>
              <a:spcBef>
                <a:spcPts val="0"/>
              </a:spcBef>
              <a:spcAft>
                <a:spcPts val="0"/>
              </a:spcAft>
              <a:buFontTx/>
              <a:buNone/>
              <a:defRPr sz="8000" b="0" i="0" u="none" cap="all" spc="0">
                <a:solidFill>
                  <a:srgbClr val="FFFFFF"/>
                </a:solidFill>
                <a:latin typeface="Bosch Office Sans"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239653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bg>
      <p:bgPr>
        <a:solidFill>
          <a:srgbClr val="F7F7F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679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0" name="Rectangle 2"/>
          <p:cNvSpPr>
            <a:spLocks noGrp="1" noChangeArrowheads="1"/>
          </p:cNvSpPr>
          <p:nvPr>
            <p:ph type="title"/>
            <p:custDataLst>
              <p:tags r:id="rId11"/>
            </p:custDataLst>
          </p:nvPr>
        </p:nvSpPr>
        <p:spPr bwMode="auto">
          <a:xfrm>
            <a:off x="333161" y="259133"/>
            <a:ext cx="8981458" cy="777400"/>
          </a:xfrm>
          <a:prstGeom prst="rect">
            <a:avLst/>
          </a:prstGeom>
          <a:noFill/>
          <a:ln w="0">
            <a:noFill/>
            <a:miter lim="800000"/>
            <a:headEnd/>
            <a:tailEnd/>
          </a:ln>
        </p:spPr>
        <p:txBody>
          <a:bodyPr vert="horz" wrap="square" lIns="0" tIns="12700" rIns="0" bIns="0" numCol="1" anchor="t" anchorCtr="0" compatLnSpc="1">
            <a:prstTxWarp prst="textNoShape">
              <a:avLst/>
            </a:prstTxWarp>
          </a:bodyPr>
          <a:lstStyle/>
          <a:p>
            <a:pPr lvl="0"/>
            <a:r>
              <a:rPr lang="de-DE" dirty="0"/>
              <a:t>Titelmasterformat durch Klicken bearbeiten</a:t>
            </a:r>
          </a:p>
        </p:txBody>
      </p:sp>
      <p:sp>
        <p:nvSpPr>
          <p:cNvPr id="2" name="Rectangle 3"/>
          <p:cNvSpPr>
            <a:spLocks noGrp="1" noChangeArrowheads="1"/>
          </p:cNvSpPr>
          <p:nvPr>
            <p:ph type="body" idx="1"/>
            <p:custDataLst>
              <p:tags r:id="rId12"/>
            </p:custDataLst>
          </p:nvPr>
        </p:nvSpPr>
        <p:spPr bwMode="auto">
          <a:xfrm>
            <a:off x="345433" y="1295334"/>
            <a:ext cx="10276642" cy="4166656"/>
          </a:xfrm>
          <a:prstGeom prst="rect">
            <a:avLst/>
          </a:prstGeom>
          <a:noFill/>
          <a:ln w="0">
            <a:noFill/>
            <a:miter lim="800000"/>
            <a:headEnd/>
            <a:tailEnd/>
          </a:ln>
        </p:spPr>
        <p:txBody>
          <a:bodyPr vert="horz" wrap="square" lIns="0" tIns="63500" rIns="0" bIns="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TextBox 3"/>
          <p:cNvSpPr txBox="1"/>
          <p:nvPr/>
        </p:nvSpPr>
        <p:spPr>
          <a:xfrm>
            <a:off x="2797810" y="5172466"/>
            <a:ext cx="2591038" cy="647739"/>
          </a:xfrm>
          <a:prstGeom prst="rect">
            <a:avLst/>
          </a:prstGeom>
          <a:noFill/>
        </p:spPr>
        <p:txBody>
          <a:bodyPr wrap="square" lIns="0" tIns="0" rIns="0" bIns="0" rtlCol="0">
            <a:noAutofit/>
          </a:bodyPr>
          <a:lstStyle/>
          <a:p>
            <a:pPr marL="226611" indent="-226611">
              <a:spcBef>
                <a:spcPts val="449"/>
              </a:spcBef>
              <a:buFont typeface="Wingdings 3" pitchFamily="18" charset="2"/>
              <a:buChar char=""/>
            </a:pPr>
            <a:endParaRPr lang="en-US" sz="1619" dirty="0"/>
          </a:p>
        </p:txBody>
      </p:sp>
      <p:pic>
        <p:nvPicPr>
          <p:cNvPr id="6" name="Picture 5"/>
          <p:cNvPicPr>
            <a:picLocks/>
          </p:cNvPicPr>
          <p:nvPr userDrawn="1">
            <p:custDataLst>
              <p:tags r:id="rId13"/>
            </p:custDataLst>
          </p:nvPr>
        </p:nvPicPr>
        <p:blipFill>
          <a:blip r:embed="rId15" cstate="screen">
            <a:extLst>
              <a:ext uri="{28A0092B-C50C-407E-A947-70E740481C1C}">
                <a14:useLocalDpi xmlns:a14="http://schemas.microsoft.com/office/drawing/2010/main" val="0"/>
              </a:ext>
            </a:extLst>
          </a:blip>
          <a:stretch>
            <a:fillRect/>
          </a:stretch>
        </p:blipFill>
        <p:spPr>
          <a:xfrm>
            <a:off x="97459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3" name="Picture 2"/>
          <p:cNvPicPr>
            <a:picLocks/>
          </p:cNvPicPr>
          <p:nvPr userDrawn="1">
            <p:custDataLst>
              <p:tags r:id="rId14"/>
            </p:custDataLst>
          </p:nvPr>
        </p:nvPicPr>
        <p:blipFill>
          <a:blip r:embed="rId16" cstate="screen">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Tree>
    <p:extLst>
      <p:ext uri="{BB962C8B-B14F-4D97-AF65-F5344CB8AC3E}">
        <p14:creationId xmlns:p14="http://schemas.microsoft.com/office/powerpoint/2010/main" val="2140890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1" fontAlgn="base" hangingPunct="1">
        <a:lnSpc>
          <a:spcPts val="2697"/>
        </a:lnSpc>
        <a:spcBef>
          <a:spcPct val="0"/>
        </a:spcBef>
        <a:spcAft>
          <a:spcPct val="0"/>
        </a:spcAft>
        <a:buFontTx/>
        <a:buNone/>
        <a:defRPr sz="1800" b="0" i="0" u="none">
          <a:solidFill>
            <a:srgbClr val="000000"/>
          </a:solidFill>
          <a:latin typeface="Bosch Office Sans" panose="020B0604020202020204" pitchFamily="34" charset="0"/>
          <a:ea typeface="+mj-ea"/>
          <a:cs typeface="Arial" pitchFamily="34" charset="0"/>
        </a:defRPr>
      </a:lvl1pPr>
      <a:lvl2pPr algn="l" rtl="0" eaLnBrk="1" fontAlgn="base" hangingPunct="1">
        <a:lnSpc>
          <a:spcPct val="111000"/>
        </a:lnSpc>
        <a:spcBef>
          <a:spcPct val="0"/>
        </a:spcBef>
        <a:spcAft>
          <a:spcPct val="0"/>
        </a:spcAft>
        <a:defRPr sz="2428">
          <a:solidFill>
            <a:srgbClr val="000000"/>
          </a:solidFill>
          <a:latin typeface="Bosch Office Sans"/>
        </a:defRPr>
      </a:lvl2pPr>
      <a:lvl3pPr algn="l" rtl="0" eaLnBrk="1" fontAlgn="base" hangingPunct="1">
        <a:lnSpc>
          <a:spcPct val="111000"/>
        </a:lnSpc>
        <a:spcBef>
          <a:spcPct val="0"/>
        </a:spcBef>
        <a:spcAft>
          <a:spcPct val="0"/>
        </a:spcAft>
        <a:defRPr sz="2428">
          <a:solidFill>
            <a:srgbClr val="000000"/>
          </a:solidFill>
          <a:latin typeface="Bosch Office Sans"/>
        </a:defRPr>
      </a:lvl3pPr>
      <a:lvl4pPr algn="l" rtl="0" eaLnBrk="1" fontAlgn="base" hangingPunct="1">
        <a:lnSpc>
          <a:spcPct val="111000"/>
        </a:lnSpc>
        <a:spcBef>
          <a:spcPct val="0"/>
        </a:spcBef>
        <a:spcAft>
          <a:spcPct val="0"/>
        </a:spcAft>
        <a:defRPr sz="2428">
          <a:solidFill>
            <a:srgbClr val="000000"/>
          </a:solidFill>
          <a:latin typeface="Bosch Office Sans"/>
        </a:defRPr>
      </a:lvl4pPr>
      <a:lvl5pPr algn="l" rtl="0" eaLnBrk="1" fontAlgn="base" hangingPunct="1">
        <a:lnSpc>
          <a:spcPct val="111000"/>
        </a:lnSpc>
        <a:spcBef>
          <a:spcPct val="0"/>
        </a:spcBef>
        <a:spcAft>
          <a:spcPct val="0"/>
        </a:spcAft>
        <a:defRPr sz="2428">
          <a:solidFill>
            <a:srgbClr val="000000"/>
          </a:solidFill>
          <a:latin typeface="Bosch Office Sans"/>
        </a:defRPr>
      </a:lvl5pPr>
      <a:lvl6pPr marL="411137" algn="l" rtl="0" eaLnBrk="1" fontAlgn="base" hangingPunct="1">
        <a:lnSpc>
          <a:spcPct val="111000"/>
        </a:lnSpc>
        <a:spcBef>
          <a:spcPct val="0"/>
        </a:spcBef>
        <a:spcAft>
          <a:spcPct val="0"/>
        </a:spcAft>
        <a:defRPr sz="2428">
          <a:solidFill>
            <a:srgbClr val="000000"/>
          </a:solidFill>
          <a:latin typeface="Bosch Office Sans"/>
        </a:defRPr>
      </a:lvl6pPr>
      <a:lvl7pPr marL="822273" algn="l" rtl="0" eaLnBrk="1" fontAlgn="base" hangingPunct="1">
        <a:lnSpc>
          <a:spcPct val="111000"/>
        </a:lnSpc>
        <a:spcBef>
          <a:spcPct val="0"/>
        </a:spcBef>
        <a:spcAft>
          <a:spcPct val="0"/>
        </a:spcAft>
        <a:defRPr sz="2428">
          <a:solidFill>
            <a:srgbClr val="000000"/>
          </a:solidFill>
          <a:latin typeface="Bosch Office Sans"/>
        </a:defRPr>
      </a:lvl7pPr>
      <a:lvl8pPr marL="1233409" algn="l" rtl="0" eaLnBrk="1" fontAlgn="base" hangingPunct="1">
        <a:lnSpc>
          <a:spcPct val="111000"/>
        </a:lnSpc>
        <a:spcBef>
          <a:spcPct val="0"/>
        </a:spcBef>
        <a:spcAft>
          <a:spcPct val="0"/>
        </a:spcAft>
        <a:defRPr sz="2428">
          <a:solidFill>
            <a:srgbClr val="000000"/>
          </a:solidFill>
          <a:latin typeface="Bosch Office Sans"/>
        </a:defRPr>
      </a:lvl8pPr>
      <a:lvl9pPr marL="1644545" algn="l" rtl="0" eaLnBrk="1" fontAlgn="base" hangingPunct="1">
        <a:lnSpc>
          <a:spcPct val="111000"/>
        </a:lnSpc>
        <a:spcBef>
          <a:spcPct val="0"/>
        </a:spcBef>
        <a:spcAft>
          <a:spcPct val="0"/>
        </a:spcAft>
        <a:defRPr sz="2428">
          <a:solidFill>
            <a:srgbClr val="000000"/>
          </a:solidFill>
          <a:latin typeface="Bosch Office Sans"/>
        </a:defRPr>
      </a:lvl9pPr>
    </p:titleStyle>
    <p:bodyStyle>
      <a:lvl1pPr marL="251460" indent="-251460" algn="l" rtl="0" eaLnBrk="1" fontAlgn="base" hangingPunct="1">
        <a:lnSpc>
          <a:spcPts val="2300"/>
        </a:lnSpc>
        <a:spcBef>
          <a:spcPts val="500"/>
        </a:spcBef>
        <a:spcAft>
          <a:spcPct val="0"/>
        </a:spcAft>
        <a:buClrTx/>
        <a:buSzPct val="100000"/>
        <a:buFontTx/>
        <a:buNone/>
        <a:defRPr sz="1800" b="0" i="0" u="none">
          <a:solidFill>
            <a:schemeClr val="tx1"/>
          </a:solidFill>
          <a:latin typeface="Bosch Office Sans" panose="020B0604020202020204" pitchFamily="34" charset="0"/>
          <a:ea typeface="+mn-ea"/>
          <a:cs typeface="Arial" pitchFamily="34" charset="0"/>
        </a:defRPr>
      </a:lvl1pPr>
      <a:lvl2pPr marL="467360" indent="-467360" algn="l" rtl="0" eaLnBrk="1" fontAlgn="base" hangingPunct="1">
        <a:lnSpc>
          <a:spcPts val="2000"/>
        </a:lnSpc>
        <a:spcBef>
          <a:spcPts val="500"/>
        </a:spcBef>
        <a:spcAft>
          <a:spcPct val="0"/>
        </a:spcAft>
        <a:buClrTx/>
        <a:buSzPct val="100000"/>
        <a:buFontTx/>
        <a:buNone/>
        <a:defRPr sz="1600" b="0" i="0" u="none">
          <a:solidFill>
            <a:schemeClr val="tx1"/>
          </a:solidFill>
          <a:latin typeface="Bosch Office Sans" panose="020B0604020202020204" pitchFamily="34" charset="0"/>
          <a:cs typeface="Arial" pitchFamily="34" charset="0"/>
        </a:defRPr>
      </a:lvl2pPr>
      <a:lvl3pPr marL="647700" indent="-647700" algn="l" rtl="0" eaLnBrk="1" fontAlgn="base" hangingPunct="1">
        <a:lnSpc>
          <a:spcPts val="1700"/>
        </a:lnSpc>
        <a:spcBef>
          <a:spcPts val="500"/>
        </a:spcBef>
        <a:spcAft>
          <a:spcPct val="0"/>
        </a:spcAft>
        <a:buClrTx/>
        <a:buSzPct val="100000"/>
        <a:buFontTx/>
        <a:buNone/>
        <a:defRPr sz="1400" b="0" i="0" u="none">
          <a:solidFill>
            <a:schemeClr val="tx1"/>
          </a:solidFill>
          <a:latin typeface="Bosch Office Sans" panose="020B0604020202020204" pitchFamily="34" charset="0"/>
          <a:cs typeface="Arial" pitchFamily="34" charset="0"/>
        </a:defRPr>
      </a:lvl3pPr>
      <a:lvl4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4pPr>
      <a:lvl5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5pPr>
      <a:lvl6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6pPr>
      <a:lvl7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7pPr>
      <a:lvl8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8pPr>
      <a:lvl9pPr marL="863600" indent="-863600" algn="l" rtl="0" eaLnBrk="1" fontAlgn="base" hangingPunct="1">
        <a:lnSpc>
          <a:spcPts val="1600"/>
        </a:lnSpc>
        <a:spcBef>
          <a:spcPts val="500"/>
        </a:spcBef>
        <a:spcAft>
          <a:spcPct val="0"/>
        </a:spcAft>
        <a:buClrTx/>
        <a:buSzPct val="100000"/>
        <a:buFontTx/>
        <a:buNone/>
        <a:defRPr sz="1300" b="0" i="0" u="none">
          <a:solidFill>
            <a:schemeClr val="tx1"/>
          </a:solidFill>
          <a:latin typeface="Bosch Office Sans" panose="020B0604020202020204" pitchFamily="34" charset="0"/>
          <a:cs typeface="Arial" pitchFamily="34" charset="0"/>
        </a:defRPr>
      </a:lvl9pPr>
    </p:bodyStyle>
    <p:otherStyle>
      <a:defPPr>
        <a:defRPr lang="de-DE"/>
      </a:defPPr>
      <a:lvl1pPr marL="0" algn="l" defTabSz="822273" rtl="0" eaLnBrk="1" latinLnBrk="0" hangingPunct="1">
        <a:defRPr sz="1619" kern="1200">
          <a:solidFill>
            <a:schemeClr val="tx1"/>
          </a:solidFill>
          <a:latin typeface="+mn-lt"/>
          <a:ea typeface="+mn-ea"/>
          <a:cs typeface="+mn-cs"/>
        </a:defRPr>
      </a:lvl1pPr>
      <a:lvl2pPr marL="411137" algn="l" defTabSz="822273" rtl="0" eaLnBrk="1" latinLnBrk="0" hangingPunct="1">
        <a:defRPr sz="1619" kern="1200">
          <a:solidFill>
            <a:schemeClr val="tx1"/>
          </a:solidFill>
          <a:latin typeface="+mn-lt"/>
          <a:ea typeface="+mn-ea"/>
          <a:cs typeface="+mn-cs"/>
        </a:defRPr>
      </a:lvl2pPr>
      <a:lvl3pPr marL="822273" algn="l" defTabSz="822273" rtl="0" eaLnBrk="1" latinLnBrk="0" hangingPunct="1">
        <a:defRPr sz="1619" kern="1200">
          <a:solidFill>
            <a:schemeClr val="tx1"/>
          </a:solidFill>
          <a:latin typeface="+mn-lt"/>
          <a:ea typeface="+mn-ea"/>
          <a:cs typeface="+mn-cs"/>
        </a:defRPr>
      </a:lvl3pPr>
      <a:lvl4pPr marL="1233409" algn="l" defTabSz="822273" rtl="0" eaLnBrk="1" latinLnBrk="0" hangingPunct="1">
        <a:defRPr sz="1619" kern="1200">
          <a:solidFill>
            <a:schemeClr val="tx1"/>
          </a:solidFill>
          <a:latin typeface="+mn-lt"/>
          <a:ea typeface="+mn-ea"/>
          <a:cs typeface="+mn-cs"/>
        </a:defRPr>
      </a:lvl4pPr>
      <a:lvl5pPr marL="1644545" algn="l" defTabSz="822273" rtl="0" eaLnBrk="1" latinLnBrk="0" hangingPunct="1">
        <a:defRPr sz="1619" kern="1200">
          <a:solidFill>
            <a:schemeClr val="tx1"/>
          </a:solidFill>
          <a:latin typeface="+mn-lt"/>
          <a:ea typeface="+mn-ea"/>
          <a:cs typeface="+mn-cs"/>
        </a:defRPr>
      </a:lvl5pPr>
      <a:lvl6pPr marL="2055681" algn="l" defTabSz="822273" rtl="0" eaLnBrk="1" latinLnBrk="0" hangingPunct="1">
        <a:defRPr sz="1619" kern="1200">
          <a:solidFill>
            <a:schemeClr val="tx1"/>
          </a:solidFill>
          <a:latin typeface="+mn-lt"/>
          <a:ea typeface="+mn-ea"/>
          <a:cs typeface="+mn-cs"/>
        </a:defRPr>
      </a:lvl6pPr>
      <a:lvl7pPr marL="2466818" algn="l" defTabSz="822273" rtl="0" eaLnBrk="1" latinLnBrk="0" hangingPunct="1">
        <a:defRPr sz="1619" kern="1200">
          <a:solidFill>
            <a:schemeClr val="tx1"/>
          </a:solidFill>
          <a:latin typeface="+mn-lt"/>
          <a:ea typeface="+mn-ea"/>
          <a:cs typeface="+mn-cs"/>
        </a:defRPr>
      </a:lvl7pPr>
      <a:lvl8pPr marL="2877954" algn="l" defTabSz="822273" rtl="0" eaLnBrk="1" latinLnBrk="0" hangingPunct="1">
        <a:defRPr sz="1619" kern="1200">
          <a:solidFill>
            <a:schemeClr val="tx1"/>
          </a:solidFill>
          <a:latin typeface="+mn-lt"/>
          <a:ea typeface="+mn-ea"/>
          <a:cs typeface="+mn-cs"/>
        </a:defRPr>
      </a:lvl8pPr>
      <a:lvl9pPr marL="3289090" algn="l" defTabSz="822273" rtl="0" eaLnBrk="1" latinLnBrk="0" hangingPunct="1">
        <a:defRPr sz="16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5.png"/><Relationship Id="rId5" Type="http://schemas.openxmlformats.org/officeDocument/2006/relationships/tags" Target="../tags/tag12.xml"/><Relationship Id="rId10" Type="http://schemas.openxmlformats.org/officeDocument/2006/relationships/image" Target="../media/image4.emf"/><Relationship Id="rId4" Type="http://schemas.openxmlformats.org/officeDocument/2006/relationships/tags" Target="../tags/tag1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6.pn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slideLayout" Target="../slideLayouts/slideLayout2.xml"/><Relationship Id="rId2" Type="http://schemas.openxmlformats.org/officeDocument/2006/relationships/tags" Target="../tags/tag16.xml"/><Relationship Id="rId16" Type="http://schemas.openxmlformats.org/officeDocument/2006/relationships/image" Target="../media/image9.png"/><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image" Target="../media/image8.png"/><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3.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tags" Target="../tags/tag53.xml"/><Relationship Id="rId39" Type="http://schemas.openxmlformats.org/officeDocument/2006/relationships/slideLayout" Target="../slideLayouts/slideLayout3.xml"/><Relationship Id="rId21" Type="http://schemas.openxmlformats.org/officeDocument/2006/relationships/tags" Target="../tags/tag48.xml"/><Relationship Id="rId34" Type="http://schemas.openxmlformats.org/officeDocument/2006/relationships/tags" Target="../tags/tag61.xml"/><Relationship Id="rId42" Type="http://schemas.openxmlformats.org/officeDocument/2006/relationships/image" Target="../media/image15.jpg"/><Relationship Id="rId47" Type="http://schemas.openxmlformats.org/officeDocument/2006/relationships/image" Target="../media/image20.png"/><Relationship Id="rId50" Type="http://schemas.openxmlformats.org/officeDocument/2006/relationships/image" Target="../media/image23.png"/><Relationship Id="rId55" Type="http://schemas.openxmlformats.org/officeDocument/2006/relationships/image" Target="../media/image28.png"/><Relationship Id="rId63" Type="http://schemas.openxmlformats.org/officeDocument/2006/relationships/image" Target="../media/image36.png"/><Relationship Id="rId68" Type="http://schemas.openxmlformats.org/officeDocument/2006/relationships/image" Target="../media/image41.jpeg"/><Relationship Id="rId7" Type="http://schemas.openxmlformats.org/officeDocument/2006/relationships/tags" Target="../tags/tag34.xml"/><Relationship Id="rId2" Type="http://schemas.openxmlformats.org/officeDocument/2006/relationships/tags" Target="../tags/tag29.xml"/><Relationship Id="rId16" Type="http://schemas.openxmlformats.org/officeDocument/2006/relationships/tags" Target="../tags/tag43.xml"/><Relationship Id="rId29" Type="http://schemas.openxmlformats.org/officeDocument/2006/relationships/tags" Target="../tags/tag56.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32" Type="http://schemas.openxmlformats.org/officeDocument/2006/relationships/tags" Target="../tags/tag59.xml"/><Relationship Id="rId37" Type="http://schemas.openxmlformats.org/officeDocument/2006/relationships/tags" Target="../tags/tag64.xml"/><Relationship Id="rId40" Type="http://schemas.openxmlformats.org/officeDocument/2006/relationships/image" Target="../media/image4.emf"/><Relationship Id="rId45" Type="http://schemas.openxmlformats.org/officeDocument/2006/relationships/image" Target="../media/image18.png"/><Relationship Id="rId53" Type="http://schemas.openxmlformats.org/officeDocument/2006/relationships/image" Target="../media/image26.png"/><Relationship Id="rId58" Type="http://schemas.openxmlformats.org/officeDocument/2006/relationships/image" Target="../media/image31.png"/><Relationship Id="rId66" Type="http://schemas.openxmlformats.org/officeDocument/2006/relationships/image" Target="../media/image39.png"/><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28" Type="http://schemas.openxmlformats.org/officeDocument/2006/relationships/tags" Target="../tags/tag55.xml"/><Relationship Id="rId36" Type="http://schemas.openxmlformats.org/officeDocument/2006/relationships/tags" Target="../tags/tag63.xml"/><Relationship Id="rId49" Type="http://schemas.openxmlformats.org/officeDocument/2006/relationships/image" Target="../media/image22.jpeg"/><Relationship Id="rId57" Type="http://schemas.openxmlformats.org/officeDocument/2006/relationships/image" Target="../media/image30.png"/><Relationship Id="rId61" Type="http://schemas.openxmlformats.org/officeDocument/2006/relationships/image" Target="../media/image34.png"/><Relationship Id="rId10" Type="http://schemas.openxmlformats.org/officeDocument/2006/relationships/tags" Target="../tags/tag37.xml"/><Relationship Id="rId19" Type="http://schemas.openxmlformats.org/officeDocument/2006/relationships/tags" Target="../tags/tag46.xml"/><Relationship Id="rId31" Type="http://schemas.openxmlformats.org/officeDocument/2006/relationships/tags" Target="../tags/tag58.xml"/><Relationship Id="rId44" Type="http://schemas.openxmlformats.org/officeDocument/2006/relationships/image" Target="../media/image17.png"/><Relationship Id="rId52" Type="http://schemas.openxmlformats.org/officeDocument/2006/relationships/image" Target="../media/image25.png"/><Relationship Id="rId60" Type="http://schemas.openxmlformats.org/officeDocument/2006/relationships/image" Target="../media/image33.png"/><Relationship Id="rId65" Type="http://schemas.openxmlformats.org/officeDocument/2006/relationships/image" Target="../media/image38.png"/><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 Id="rId27" Type="http://schemas.openxmlformats.org/officeDocument/2006/relationships/tags" Target="../tags/tag54.xml"/><Relationship Id="rId30" Type="http://schemas.openxmlformats.org/officeDocument/2006/relationships/tags" Target="../tags/tag57.xml"/><Relationship Id="rId35" Type="http://schemas.openxmlformats.org/officeDocument/2006/relationships/tags" Target="../tags/tag62.xml"/><Relationship Id="rId43" Type="http://schemas.openxmlformats.org/officeDocument/2006/relationships/image" Target="../media/image16.png"/><Relationship Id="rId48" Type="http://schemas.openxmlformats.org/officeDocument/2006/relationships/image" Target="../media/image21.png"/><Relationship Id="rId56" Type="http://schemas.openxmlformats.org/officeDocument/2006/relationships/image" Target="../media/image29.png"/><Relationship Id="rId64" Type="http://schemas.openxmlformats.org/officeDocument/2006/relationships/image" Target="../media/image37.png"/><Relationship Id="rId69" Type="http://schemas.openxmlformats.org/officeDocument/2006/relationships/image" Target="../media/image42.jpeg"/><Relationship Id="rId8" Type="http://schemas.openxmlformats.org/officeDocument/2006/relationships/tags" Target="../tags/tag35.xml"/><Relationship Id="rId51" Type="http://schemas.openxmlformats.org/officeDocument/2006/relationships/image" Target="../media/image24.jpeg"/><Relationship Id="rId3" Type="http://schemas.openxmlformats.org/officeDocument/2006/relationships/tags" Target="../tags/tag30.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tags" Target="../tags/tag52.xml"/><Relationship Id="rId33" Type="http://schemas.openxmlformats.org/officeDocument/2006/relationships/tags" Target="../tags/tag60.xml"/><Relationship Id="rId38" Type="http://schemas.openxmlformats.org/officeDocument/2006/relationships/tags" Target="../tags/tag65.xml"/><Relationship Id="rId46" Type="http://schemas.openxmlformats.org/officeDocument/2006/relationships/image" Target="../media/image19.png"/><Relationship Id="rId59" Type="http://schemas.openxmlformats.org/officeDocument/2006/relationships/image" Target="../media/image32.png"/><Relationship Id="rId67" Type="http://schemas.openxmlformats.org/officeDocument/2006/relationships/image" Target="../media/image40.png"/><Relationship Id="rId20" Type="http://schemas.openxmlformats.org/officeDocument/2006/relationships/tags" Target="../tags/tag47.xml"/><Relationship Id="rId41" Type="http://schemas.openxmlformats.org/officeDocument/2006/relationships/image" Target="../media/image14.png"/><Relationship Id="rId54" Type="http://schemas.openxmlformats.org/officeDocument/2006/relationships/image" Target="../media/image27.png"/><Relationship Id="rId62" Type="http://schemas.openxmlformats.org/officeDocument/2006/relationships/image" Target="../media/image35.png"/><Relationship Id="rId70" Type="http://schemas.openxmlformats.org/officeDocument/2006/relationships/image" Target="../media/image43.jp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70.xml"/><Relationship Id="rId7" Type="http://schemas.openxmlformats.org/officeDocument/2006/relationships/slideLayout" Target="../slideLayouts/slideLayout8.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5.png"/><Relationship Id="rId5" Type="http://schemas.openxmlformats.org/officeDocument/2006/relationships/tags" Target="../tags/tag72.xml"/><Relationship Id="rId10" Type="http://schemas.openxmlformats.org/officeDocument/2006/relationships/image" Target="../media/image4.emf"/><Relationship Id="rId4" Type="http://schemas.openxmlformats.org/officeDocument/2006/relationships/tags" Target="../tags/tag71.xml"/><Relationship Id="rId9"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tags" Target="../tags/tag81.xml"/><Relationship Id="rId13" Type="http://schemas.openxmlformats.org/officeDocument/2006/relationships/tags" Target="../tags/tag86.xml"/><Relationship Id="rId18" Type="http://schemas.openxmlformats.org/officeDocument/2006/relationships/tags" Target="../tags/tag91.xml"/><Relationship Id="rId26" Type="http://schemas.openxmlformats.org/officeDocument/2006/relationships/image" Target="../media/image50.png"/><Relationship Id="rId3" Type="http://schemas.openxmlformats.org/officeDocument/2006/relationships/tags" Target="../tags/tag76.xml"/><Relationship Id="rId21" Type="http://schemas.openxmlformats.org/officeDocument/2006/relationships/slideLayout" Target="../slideLayouts/slideLayout3.xml"/><Relationship Id="rId7" Type="http://schemas.openxmlformats.org/officeDocument/2006/relationships/tags" Target="../tags/tag80.xml"/><Relationship Id="rId12" Type="http://schemas.openxmlformats.org/officeDocument/2006/relationships/tags" Target="../tags/tag85.xml"/><Relationship Id="rId17" Type="http://schemas.openxmlformats.org/officeDocument/2006/relationships/tags" Target="../tags/tag90.xml"/><Relationship Id="rId25" Type="http://schemas.openxmlformats.org/officeDocument/2006/relationships/image" Target="../media/image49.png"/><Relationship Id="rId2" Type="http://schemas.openxmlformats.org/officeDocument/2006/relationships/tags" Target="../tags/tag75.xml"/><Relationship Id="rId16" Type="http://schemas.openxmlformats.org/officeDocument/2006/relationships/tags" Target="../tags/tag89.xml"/><Relationship Id="rId20" Type="http://schemas.openxmlformats.org/officeDocument/2006/relationships/tags" Target="../tags/tag93.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tags" Target="../tags/tag84.xml"/><Relationship Id="rId24" Type="http://schemas.openxmlformats.org/officeDocument/2006/relationships/image" Target="../media/image48.png"/><Relationship Id="rId5" Type="http://schemas.openxmlformats.org/officeDocument/2006/relationships/tags" Target="../tags/tag78.xml"/><Relationship Id="rId15" Type="http://schemas.openxmlformats.org/officeDocument/2006/relationships/tags" Target="../tags/tag88.xml"/><Relationship Id="rId23" Type="http://schemas.openxmlformats.org/officeDocument/2006/relationships/image" Target="../media/image14.png"/><Relationship Id="rId28" Type="http://schemas.openxmlformats.org/officeDocument/2006/relationships/image" Target="../media/image52.png"/><Relationship Id="rId10" Type="http://schemas.openxmlformats.org/officeDocument/2006/relationships/tags" Target="../tags/tag83.xml"/><Relationship Id="rId19" Type="http://schemas.openxmlformats.org/officeDocument/2006/relationships/tags" Target="../tags/tag92.xml"/><Relationship Id="rId4" Type="http://schemas.openxmlformats.org/officeDocument/2006/relationships/tags" Target="../tags/tag77.xml"/><Relationship Id="rId9" Type="http://schemas.openxmlformats.org/officeDocument/2006/relationships/tags" Target="../tags/tag82.xml"/><Relationship Id="rId14" Type="http://schemas.openxmlformats.org/officeDocument/2006/relationships/tags" Target="../tags/tag87.xml"/><Relationship Id="rId22" Type="http://schemas.openxmlformats.org/officeDocument/2006/relationships/image" Target="../media/image4.emf"/><Relationship Id="rId27" Type="http://schemas.openxmlformats.org/officeDocument/2006/relationships/image" Target="../media/image51.png"/></Relationships>
</file>

<file path=ppt/slides/_rels/slide10.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notesSlide" Target="../notesSlides/notesSlide4.xml"/><Relationship Id="rId3" Type="http://schemas.openxmlformats.org/officeDocument/2006/relationships/tags" Target="../tags/tag96.xml"/><Relationship Id="rId21" Type="http://schemas.openxmlformats.org/officeDocument/2006/relationships/image" Target="../media/image53.png"/><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slideLayout" Target="../slideLayouts/slideLayout3.xml"/><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image" Target="../media/image14.png"/><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24" Type="http://schemas.openxmlformats.org/officeDocument/2006/relationships/image" Target="../media/image56.png"/><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image" Target="../media/image55.png"/><Relationship Id="rId10" Type="http://schemas.openxmlformats.org/officeDocument/2006/relationships/tags" Target="../tags/tag103.xml"/><Relationship Id="rId19" Type="http://schemas.openxmlformats.org/officeDocument/2006/relationships/image" Target="../media/image4.emf"/><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tags" Target="../tags/tag122.xml"/><Relationship Id="rId18" Type="http://schemas.openxmlformats.org/officeDocument/2006/relationships/tags" Target="../tags/tag127.xml"/><Relationship Id="rId26" Type="http://schemas.openxmlformats.org/officeDocument/2006/relationships/image" Target="../media/image59.png"/><Relationship Id="rId3" Type="http://schemas.openxmlformats.org/officeDocument/2006/relationships/tags" Target="../tags/tag112.xml"/><Relationship Id="rId21" Type="http://schemas.openxmlformats.org/officeDocument/2006/relationships/image" Target="../media/image4.emf"/><Relationship Id="rId7" Type="http://schemas.openxmlformats.org/officeDocument/2006/relationships/tags" Target="../tags/tag116.xml"/><Relationship Id="rId12" Type="http://schemas.openxmlformats.org/officeDocument/2006/relationships/tags" Target="../tags/tag121.xml"/><Relationship Id="rId17" Type="http://schemas.openxmlformats.org/officeDocument/2006/relationships/tags" Target="../tags/tag126.xml"/><Relationship Id="rId25" Type="http://schemas.openxmlformats.org/officeDocument/2006/relationships/image" Target="../media/image58.jpeg"/><Relationship Id="rId2" Type="http://schemas.openxmlformats.org/officeDocument/2006/relationships/tags" Target="../tags/tag111.xml"/><Relationship Id="rId16" Type="http://schemas.openxmlformats.org/officeDocument/2006/relationships/tags" Target="../tags/tag125.xml"/><Relationship Id="rId20" Type="http://schemas.openxmlformats.org/officeDocument/2006/relationships/slideLayout" Target="../slideLayouts/slideLayout3.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24" Type="http://schemas.openxmlformats.org/officeDocument/2006/relationships/image" Target="../media/image57.png"/><Relationship Id="rId5" Type="http://schemas.openxmlformats.org/officeDocument/2006/relationships/tags" Target="../tags/tag114.xml"/><Relationship Id="rId15" Type="http://schemas.openxmlformats.org/officeDocument/2006/relationships/tags" Target="../tags/tag124.xml"/><Relationship Id="rId23" Type="http://schemas.openxmlformats.org/officeDocument/2006/relationships/image" Target="../media/image52.png"/><Relationship Id="rId10" Type="http://schemas.openxmlformats.org/officeDocument/2006/relationships/tags" Target="../tags/tag119.xml"/><Relationship Id="rId19" Type="http://schemas.openxmlformats.org/officeDocument/2006/relationships/tags" Target="../tags/tag128.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tags" Target="../tags/tag123.xml"/><Relationship Id="rId22"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tags" Target="../tags/tag141.xml"/><Relationship Id="rId18" Type="http://schemas.openxmlformats.org/officeDocument/2006/relationships/image" Target="../media/image14.png"/><Relationship Id="rId3" Type="http://schemas.openxmlformats.org/officeDocument/2006/relationships/tags" Target="../tags/tag131.xml"/><Relationship Id="rId21" Type="http://schemas.openxmlformats.org/officeDocument/2006/relationships/image" Target="../media/image62.png"/><Relationship Id="rId7" Type="http://schemas.openxmlformats.org/officeDocument/2006/relationships/tags" Target="../tags/tag135.xml"/><Relationship Id="rId12" Type="http://schemas.openxmlformats.org/officeDocument/2006/relationships/tags" Target="../tags/tag140.xml"/><Relationship Id="rId17" Type="http://schemas.openxmlformats.org/officeDocument/2006/relationships/image" Target="../media/image4.emf"/><Relationship Id="rId2" Type="http://schemas.openxmlformats.org/officeDocument/2006/relationships/tags" Target="../tags/tag130.xml"/><Relationship Id="rId16" Type="http://schemas.openxmlformats.org/officeDocument/2006/relationships/slideLayout" Target="../slideLayouts/slideLayout3.xml"/><Relationship Id="rId20" Type="http://schemas.openxmlformats.org/officeDocument/2006/relationships/image" Target="../media/image61.png"/><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tags" Target="../tags/tag139.xml"/><Relationship Id="rId5" Type="http://schemas.openxmlformats.org/officeDocument/2006/relationships/tags" Target="../tags/tag133.xml"/><Relationship Id="rId15" Type="http://schemas.openxmlformats.org/officeDocument/2006/relationships/tags" Target="../tags/tag143.xml"/><Relationship Id="rId23" Type="http://schemas.openxmlformats.org/officeDocument/2006/relationships/image" Target="../media/image52.png"/><Relationship Id="rId10" Type="http://schemas.openxmlformats.org/officeDocument/2006/relationships/tags" Target="../tags/tag138.xml"/><Relationship Id="rId19" Type="http://schemas.openxmlformats.org/officeDocument/2006/relationships/image" Target="../media/image60.jpeg"/><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tags" Target="../tags/tag142.xml"/><Relationship Id="rId22" Type="http://schemas.openxmlformats.org/officeDocument/2006/relationships/image" Target="../media/image63.png"/></Relationships>
</file>

<file path=ppt/slides/_rels/slide13.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tags" Target="../tags/tag156.xml"/><Relationship Id="rId18" Type="http://schemas.openxmlformats.org/officeDocument/2006/relationships/tags" Target="../tags/tag161.xml"/><Relationship Id="rId26" Type="http://schemas.openxmlformats.org/officeDocument/2006/relationships/image" Target="../media/image66.jpeg"/><Relationship Id="rId3" Type="http://schemas.openxmlformats.org/officeDocument/2006/relationships/tags" Target="../tags/tag146.xml"/><Relationship Id="rId21" Type="http://schemas.openxmlformats.org/officeDocument/2006/relationships/image" Target="../media/image14.png"/><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tags" Target="../tags/tag160.xml"/><Relationship Id="rId25" Type="http://schemas.openxmlformats.org/officeDocument/2006/relationships/image" Target="../media/image65.png"/><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image" Target="../media/image4.emf"/><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24" Type="http://schemas.openxmlformats.org/officeDocument/2006/relationships/image" Target="../media/image64.png"/><Relationship Id="rId5" Type="http://schemas.openxmlformats.org/officeDocument/2006/relationships/tags" Target="../tags/tag148.xml"/><Relationship Id="rId15" Type="http://schemas.openxmlformats.org/officeDocument/2006/relationships/tags" Target="../tags/tag158.xml"/><Relationship Id="rId23" Type="http://schemas.openxmlformats.org/officeDocument/2006/relationships/image" Target="../media/image52.png"/><Relationship Id="rId10" Type="http://schemas.openxmlformats.org/officeDocument/2006/relationships/tags" Target="../tags/tag153.xml"/><Relationship Id="rId19" Type="http://schemas.openxmlformats.org/officeDocument/2006/relationships/slideLayout" Target="../slideLayouts/slideLayout3.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 Id="rId22" Type="http://schemas.openxmlformats.org/officeDocument/2006/relationships/image" Target="../media/image61.png"/></Relationships>
</file>

<file path=ppt/slides/_rels/slide14.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tags" Target="../tags/tag174.xml"/><Relationship Id="rId18" Type="http://schemas.openxmlformats.org/officeDocument/2006/relationships/image" Target="../media/image61.png"/><Relationship Id="rId3" Type="http://schemas.openxmlformats.org/officeDocument/2006/relationships/tags" Target="../tags/tag164.xml"/><Relationship Id="rId21" Type="http://schemas.openxmlformats.org/officeDocument/2006/relationships/image" Target="../media/image54.png"/><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image" Target="../media/image14.png"/><Relationship Id="rId2" Type="http://schemas.openxmlformats.org/officeDocument/2006/relationships/tags" Target="../tags/tag163.xml"/><Relationship Id="rId16" Type="http://schemas.openxmlformats.org/officeDocument/2006/relationships/image" Target="../media/image4.emf"/><Relationship Id="rId20" Type="http://schemas.openxmlformats.org/officeDocument/2006/relationships/image" Target="../media/image67.png"/><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tags" Target="../tags/tag172.xml"/><Relationship Id="rId5" Type="http://schemas.openxmlformats.org/officeDocument/2006/relationships/tags" Target="../tags/tag166.xml"/><Relationship Id="rId15" Type="http://schemas.openxmlformats.org/officeDocument/2006/relationships/slideLayout" Target="../slideLayouts/slideLayout3.xml"/><Relationship Id="rId10" Type="http://schemas.openxmlformats.org/officeDocument/2006/relationships/tags" Target="../tags/tag171.xml"/><Relationship Id="rId19" Type="http://schemas.openxmlformats.org/officeDocument/2006/relationships/image" Target="../media/image52.png"/><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tags" Target="../tags/tag175.xml"/><Relationship Id="rId22" Type="http://schemas.openxmlformats.org/officeDocument/2006/relationships/image" Target="../media/image68.jpeg"/></Relationships>
</file>

<file path=ppt/slides/_rels/slide1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tags" Target="../tags/tag178.xml"/><Relationship Id="rId7" Type="http://schemas.openxmlformats.org/officeDocument/2006/relationships/image" Target="../media/image71.png"/><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tags" Target="../tags/tag179.xml"/></Relationships>
</file>

<file path=ppt/slides/_rels/slide1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tags" Target="../tags/tag182.xml"/><Relationship Id="rId7" Type="http://schemas.openxmlformats.org/officeDocument/2006/relationships/slideLayout" Target="../slideLayouts/slideLayout2.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hidden="1"/>
          <p:cNvSpPr>
            <a:spLocks noGrp="1"/>
          </p:cNvSpPr>
          <p:nvPr>
            <p:ph type="subTitle" idx="1"/>
            <p:custDataLst>
              <p:tags r:id="rId2"/>
            </p:custDataLst>
          </p:nvPr>
        </p:nvSpPr>
        <p:spPr>
          <a:xfrm>
            <a:off x="0" y="0"/>
            <a:ext cx="1270000" cy="127000"/>
          </a:xfrm>
          <a:effectLst/>
          <a:extLst>
            <a:ext uri="{53640926-AAD7-44D8-BBD7-CCE9431645EC}">
              <a14:shadowObscured xmlns:a14="http://schemas.microsoft.com/office/drawing/2010/main"/>
            </a:ext>
          </a:extLst>
        </p:spPr>
        <p:txBody>
          <a:bodyPr wrap="none" lIns="0" tIns="0" rIns="0" bIns="0" anchor="t">
            <a:noAutofit/>
          </a:bodyPr>
          <a:lstStyle/>
          <a:p>
            <a:endParaRPr lang="en-GB"/>
          </a:p>
        </p:txBody>
      </p:sp>
      <p:pic>
        <p:nvPicPr>
          <p:cNvPr id="6" name="Picture 5"/>
          <p:cNvPicPr>
            <a:picLocks/>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0" y="0"/>
            <a:ext cx="10970260" cy="617093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5" name="Picture 4"/>
          <p:cNvPicPr>
            <a:picLocks/>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4" name="Picture 3"/>
          <p:cNvPicPr>
            <a:picLocks/>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10840720" y="0"/>
            <a:ext cx="129540" cy="617093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2" name="Title 1"/>
          <p:cNvSpPr>
            <a:spLocks noGrp="1"/>
          </p:cNvSpPr>
          <p:nvPr>
            <p:ph type="ctrTitle"/>
            <p:custDataLst>
              <p:tags r:id="rId6"/>
            </p:custDataLst>
          </p:nvPr>
        </p:nvSpPr>
        <p:spPr>
          <a:xfrm>
            <a:off x="259080" y="259080"/>
            <a:ext cx="9872980" cy="5204460"/>
          </a:xfrm>
          <a:effectLst/>
          <a:extLst>
            <a:ext uri="{53640926-AAD7-44D8-BBD7-CCE9431645EC}">
              <a14:shadowObscured xmlns:a14="http://schemas.microsoft.com/office/drawing/2010/main"/>
            </a:ext>
          </a:extLst>
        </p:spPr>
        <p:txBody>
          <a:bodyPr wrap="square" lIns="0" tIns="0" rIns="0" bIns="0" anchor="t">
            <a:normAutofit/>
          </a:bodyPr>
          <a:lstStyle/>
          <a:p>
            <a:r>
              <a:rPr lang="zh-CN" altLang="en-GB" sz="6000" dirty="0">
                <a:solidFill>
                  <a:schemeClr val="bg1"/>
                </a:solidFill>
                <a:ea typeface="SimHei" pitchFamily="49" charset="-122"/>
              </a:rPr>
              <a:t>博世</a:t>
            </a:r>
            <a:r>
              <a:rPr lang="zh-CN" altLang="en-US" sz="6000" dirty="0">
                <a:solidFill>
                  <a:schemeClr val="bg1"/>
                </a:solidFill>
                <a:ea typeface="SimHei" pitchFamily="49" charset="-122"/>
              </a:rPr>
              <a:t>安防</a:t>
            </a:r>
            <a:r>
              <a:rPr lang="zh-CN" altLang="en-GB" sz="6000" dirty="0">
                <a:solidFill>
                  <a:schemeClr val="bg1"/>
                </a:solidFill>
                <a:ea typeface="SimHei" pitchFamily="49" charset="-122"/>
              </a:rPr>
              <a:t>通讯系统</a:t>
            </a:r>
            <a:br>
              <a:rPr lang="en-US" altLang="zh-CN" sz="6000" dirty="0"/>
            </a:br>
            <a:r>
              <a:rPr lang="zh-CN" altLang="en-US" sz="6000" dirty="0"/>
              <a:t>商用音乐解决方案</a:t>
            </a:r>
            <a:endParaRPr lang="en-GB" sz="6000" dirty="0"/>
          </a:p>
        </p:txBody>
      </p:sp>
      <p:sp>
        <p:nvSpPr>
          <p:cNvPr id="7" name="TextBox 6"/>
          <p:cNvSpPr txBox="1"/>
          <p:nvPr>
            <p:custDataLst>
              <p:tags r:id="rId7"/>
            </p:custDataLst>
          </p:nvPr>
        </p:nvSpPr>
        <p:spPr>
          <a:xfrm>
            <a:off x="5886156" y="4334796"/>
            <a:ext cx="3493764" cy="914400"/>
          </a:xfrm>
          <a:prstGeom prst="rect">
            <a:avLst/>
          </a:prstGeom>
          <a:noFill/>
        </p:spPr>
        <p:txBody>
          <a:bodyPr wrap="none" lIns="0" tIns="0" rIns="0" bIns="0" rtlCol="0">
            <a:noAutofit/>
          </a:bodyPr>
          <a:lstStyle/>
          <a:p>
            <a:pPr>
              <a:lnSpc>
                <a:spcPts val="2300"/>
              </a:lnSpc>
              <a:spcBef>
                <a:spcPts val="500"/>
              </a:spcBef>
              <a:buFontTx/>
              <a:buNone/>
            </a:pPr>
            <a:endParaRPr lang="en-US" dirty="0">
              <a:solidFill>
                <a:schemeClr val="bg1"/>
              </a:solidFill>
              <a:latin typeface="+mn-ea"/>
            </a:endParaRPr>
          </a:p>
        </p:txBody>
      </p:sp>
    </p:spTree>
    <p:custDataLst>
      <p:tags r:id="rId1"/>
    </p:custDataLst>
    <p:extLst>
      <p:ext uri="{BB962C8B-B14F-4D97-AF65-F5344CB8AC3E}">
        <p14:creationId xmlns:p14="http://schemas.microsoft.com/office/powerpoint/2010/main" val="2016326615"/>
      </p:ext>
    </p:extLst>
  </p:cSld>
  <p:clrMapOvr>
    <a:masterClrMapping/>
  </p:clrMapOvr>
  <p:transition>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a:spLocks/>
          </p:cNvSpPr>
          <p:nvPr>
            <p:custDataLst>
              <p:tags r:id="rId1"/>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r>
              <a:rPr lang="zh-CN" altLang="en-US" sz="2800" dirty="0">
                <a:latin typeface="+mn-ea"/>
              </a:rPr>
              <a:t>博世集团</a:t>
            </a:r>
            <a:endParaRPr lang="en-US" sz="2800" dirty="0">
              <a:latin typeface="+mn-ea"/>
            </a:endParaRPr>
          </a:p>
        </p:txBody>
      </p:sp>
      <p:sp>
        <p:nvSpPr>
          <p:cNvPr id="17" name="Rectangle 16"/>
          <p:cNvSpPr/>
          <p:nvPr>
            <p:custDataLst>
              <p:tags r:id="rId2"/>
            </p:custDataLst>
          </p:nvPr>
        </p:nvSpPr>
        <p:spPr>
          <a:xfrm>
            <a:off x="6142302" y="1040147"/>
            <a:ext cx="1210588" cy="1261884"/>
          </a:xfrm>
          <a:prstGeom prst="rect">
            <a:avLst/>
          </a:prstGeom>
        </p:spPr>
        <p:txBody>
          <a:bodyPr wrap="none">
            <a:spAutoFit/>
          </a:bodyPr>
          <a:lstStyle/>
          <a:p>
            <a:r>
              <a:rPr lang="zh-CN" altLang="en-US" sz="1600" dirty="0">
                <a:latin typeface="+mn-ea"/>
              </a:rPr>
              <a:t>合并销售额</a:t>
            </a:r>
            <a:endParaRPr lang="en-US" altLang="zh-CN" sz="1600" dirty="0">
              <a:latin typeface="+mn-ea"/>
            </a:endParaRPr>
          </a:p>
          <a:p>
            <a:r>
              <a:rPr lang="en-GB" sz="4400" b="1" dirty="0">
                <a:solidFill>
                  <a:srgbClr val="066098"/>
                </a:solidFill>
                <a:latin typeface="+mn-ea"/>
              </a:rPr>
              <a:t>7</a:t>
            </a:r>
            <a:r>
              <a:rPr lang="en-US" sz="4400" b="1" dirty="0">
                <a:solidFill>
                  <a:srgbClr val="066098"/>
                </a:solidFill>
                <a:latin typeface="+mn-ea"/>
              </a:rPr>
              <a:t>31</a:t>
            </a:r>
            <a:endParaRPr lang="en-GB" sz="4400" b="1" dirty="0">
              <a:solidFill>
                <a:srgbClr val="066098"/>
              </a:solidFill>
              <a:latin typeface="+mn-ea"/>
            </a:endParaRPr>
          </a:p>
          <a:p>
            <a:r>
              <a:rPr lang="zh-CN" altLang="en-US" sz="1600" dirty="0">
                <a:latin typeface="+mn-ea"/>
              </a:rPr>
              <a:t>亿欧元</a:t>
            </a:r>
            <a:endParaRPr lang="en-US" altLang="zh-CN" sz="1600" dirty="0">
              <a:latin typeface="+mn-ea"/>
            </a:endParaRPr>
          </a:p>
        </p:txBody>
      </p:sp>
      <p:sp>
        <p:nvSpPr>
          <p:cNvPr id="18" name="Rectangle 17"/>
          <p:cNvSpPr/>
          <p:nvPr>
            <p:custDataLst>
              <p:tags r:id="rId3"/>
            </p:custDataLst>
          </p:nvPr>
        </p:nvSpPr>
        <p:spPr>
          <a:xfrm>
            <a:off x="6137926" y="3102175"/>
            <a:ext cx="2227001" cy="2123658"/>
          </a:xfrm>
          <a:prstGeom prst="rect">
            <a:avLst/>
          </a:prstGeom>
        </p:spPr>
        <p:txBody>
          <a:bodyPr wrap="square">
            <a:spAutoFit/>
          </a:bodyPr>
          <a:lstStyle/>
          <a:p>
            <a:r>
              <a:rPr lang="zh-CN" altLang="en-US" sz="1600" dirty="0">
                <a:latin typeface="+mn-ea"/>
              </a:rPr>
              <a:t>股权结构</a:t>
            </a:r>
            <a:endParaRPr lang="en-US" altLang="zh-CN" sz="1600" dirty="0">
              <a:latin typeface="+mn-ea"/>
            </a:endParaRPr>
          </a:p>
          <a:p>
            <a:r>
              <a:rPr lang="en-GB" sz="4400" b="1" dirty="0">
                <a:solidFill>
                  <a:srgbClr val="066098"/>
                </a:solidFill>
                <a:latin typeface="+mn-ea"/>
              </a:rPr>
              <a:t>92%</a:t>
            </a:r>
          </a:p>
          <a:p>
            <a:r>
              <a:rPr lang="zh-CN" altLang="en-US" sz="1600" dirty="0">
                <a:latin typeface="+mn-ea"/>
              </a:rPr>
              <a:t>博世基金会</a:t>
            </a:r>
            <a:endParaRPr lang="en-GB" sz="1600" dirty="0">
              <a:latin typeface="+mn-ea"/>
            </a:endParaRPr>
          </a:p>
          <a:p>
            <a:r>
              <a:rPr lang="en-US" altLang="zh-CN" sz="2800" b="1" dirty="0">
                <a:solidFill>
                  <a:srgbClr val="066098"/>
                </a:solidFill>
                <a:latin typeface="+mn-ea"/>
              </a:rPr>
              <a:t>7%</a:t>
            </a:r>
            <a:r>
              <a:rPr lang="zh-CN" altLang="en-US" sz="1600" dirty="0">
                <a:latin typeface="+mn-ea"/>
              </a:rPr>
              <a:t>博世家族</a:t>
            </a:r>
            <a:endParaRPr lang="en-US" altLang="zh-CN" sz="1600" dirty="0">
              <a:latin typeface="+mn-ea"/>
            </a:endParaRPr>
          </a:p>
          <a:p>
            <a:r>
              <a:rPr lang="en-US" altLang="zh-CN" sz="2800" b="1" dirty="0">
                <a:solidFill>
                  <a:srgbClr val="066098"/>
                </a:solidFill>
                <a:latin typeface="+mn-ea"/>
              </a:rPr>
              <a:t>1%</a:t>
            </a:r>
            <a:r>
              <a:rPr lang="zh-CN" altLang="en-US" sz="1600" dirty="0">
                <a:latin typeface="+mn-ea"/>
              </a:rPr>
              <a:t>博世公司</a:t>
            </a:r>
            <a:endParaRPr lang="en-US" sz="1600" dirty="0">
              <a:latin typeface="+mn-ea"/>
            </a:endParaRPr>
          </a:p>
        </p:txBody>
      </p:sp>
      <p:sp>
        <p:nvSpPr>
          <p:cNvPr id="19" name="Rectangle 18"/>
          <p:cNvSpPr/>
          <p:nvPr>
            <p:custDataLst>
              <p:tags r:id="rId4"/>
            </p:custDataLst>
          </p:nvPr>
        </p:nvSpPr>
        <p:spPr>
          <a:xfrm>
            <a:off x="8632534" y="1114198"/>
            <a:ext cx="2226892" cy="1938992"/>
          </a:xfrm>
          <a:prstGeom prst="rect">
            <a:avLst/>
          </a:prstGeom>
        </p:spPr>
        <p:txBody>
          <a:bodyPr wrap="none">
            <a:spAutoFit/>
          </a:bodyPr>
          <a:lstStyle/>
          <a:p>
            <a:r>
              <a:rPr lang="zh-CN" altLang="en-US" sz="1600" dirty="0">
                <a:solidFill>
                  <a:srgbClr val="000000"/>
                </a:solidFill>
                <a:latin typeface="+mn-ea"/>
              </a:rPr>
              <a:t>雇员</a:t>
            </a:r>
            <a:endParaRPr lang="en-US" altLang="zh-CN" sz="1600" dirty="0">
              <a:solidFill>
                <a:srgbClr val="000000"/>
              </a:solidFill>
              <a:latin typeface="+mn-ea"/>
            </a:endParaRPr>
          </a:p>
          <a:p>
            <a:r>
              <a:rPr lang="en-US" altLang="zh-CN" sz="4400" b="1" dirty="0">
                <a:solidFill>
                  <a:srgbClr val="066098"/>
                </a:solidFill>
                <a:latin typeface="+mn-ea"/>
              </a:rPr>
              <a:t>390,000</a:t>
            </a:r>
          </a:p>
          <a:p>
            <a:r>
              <a:rPr lang="zh-CN" altLang="en-US" sz="1600" dirty="0">
                <a:solidFill>
                  <a:srgbClr val="000000"/>
                </a:solidFill>
                <a:latin typeface="+mn-ea"/>
              </a:rPr>
              <a:t>研发人员</a:t>
            </a:r>
            <a:r>
              <a:rPr lang="en-US" altLang="zh-CN" sz="1600" dirty="0">
                <a:solidFill>
                  <a:srgbClr val="000000"/>
                </a:solidFill>
                <a:latin typeface="+mn-ea"/>
              </a:rPr>
              <a:t> </a:t>
            </a:r>
          </a:p>
          <a:p>
            <a:r>
              <a:rPr lang="en-US" altLang="zh-CN" sz="4400" b="1" dirty="0">
                <a:solidFill>
                  <a:srgbClr val="066098"/>
                </a:solidFill>
                <a:latin typeface="+mn-ea"/>
              </a:rPr>
              <a:t>59,000</a:t>
            </a:r>
            <a:endParaRPr lang="en-US" sz="4400" b="1" dirty="0">
              <a:solidFill>
                <a:srgbClr val="066098"/>
              </a:solidFill>
              <a:latin typeface="+mn-ea"/>
            </a:endParaRPr>
          </a:p>
        </p:txBody>
      </p:sp>
      <p:pic>
        <p:nvPicPr>
          <p:cNvPr id="20" name="图片 22"/>
          <p:cNvPicPr>
            <a:picLocks noChangeAspect="1"/>
          </p:cNvPicPr>
          <p:nvPr>
            <p:custDataLst>
              <p:tags r:id="rId5"/>
            </p:custDataLst>
          </p:nvPr>
        </p:nvPicPr>
        <p:blipFill>
          <a:blip r:embed="rId13" cstate="print">
            <a:extLst>
              <a:ext uri="{28A0092B-C50C-407E-A947-70E740481C1C}">
                <a14:useLocalDpi xmlns:a14="http://schemas.microsoft.com/office/drawing/2010/main" val="0"/>
              </a:ext>
            </a:extLst>
          </a:blip>
          <a:stretch>
            <a:fillRect/>
          </a:stretch>
        </p:blipFill>
        <p:spPr>
          <a:xfrm>
            <a:off x="5481015" y="1114198"/>
            <a:ext cx="473685" cy="495668"/>
          </a:xfrm>
          <a:prstGeom prst="rect">
            <a:avLst/>
          </a:prstGeom>
        </p:spPr>
      </p:pic>
      <p:pic>
        <p:nvPicPr>
          <p:cNvPr id="21" name="图片 26"/>
          <p:cNvPicPr>
            <a:picLocks noChangeAspect="1"/>
          </p:cNvPicPr>
          <p:nvPr>
            <p:custDataLst>
              <p:tags r:id="rId6"/>
            </p:custDataLst>
          </p:nvPr>
        </p:nvPicPr>
        <p:blipFill>
          <a:blip r:embed="rId14" cstate="print">
            <a:extLst>
              <a:ext uri="{28A0092B-C50C-407E-A947-70E740481C1C}">
                <a14:useLocalDpi xmlns:a14="http://schemas.microsoft.com/office/drawing/2010/main" val="0"/>
              </a:ext>
            </a:extLst>
          </a:blip>
          <a:stretch>
            <a:fillRect/>
          </a:stretch>
        </p:blipFill>
        <p:spPr>
          <a:xfrm>
            <a:off x="7991822" y="1114198"/>
            <a:ext cx="473685" cy="473685"/>
          </a:xfrm>
          <a:prstGeom prst="rect">
            <a:avLst/>
          </a:prstGeom>
        </p:spPr>
      </p:pic>
      <p:pic>
        <p:nvPicPr>
          <p:cNvPr id="22" name="Picture 21"/>
          <p:cNvPicPr>
            <a:picLocks noChangeAspect="1"/>
          </p:cNvPicPr>
          <p:nvPr>
            <p:custDataLst>
              <p:tags r:id="rId7"/>
            </p:custDataLst>
          </p:nvPr>
        </p:nvPicPr>
        <p:blipFill>
          <a:blip r:embed="rId15">
            <a:extLst>
              <a:ext uri="{28A0092B-C50C-407E-A947-70E740481C1C}">
                <a14:useLocalDpi xmlns:a14="http://schemas.microsoft.com/office/drawing/2010/main" val="0"/>
              </a:ext>
            </a:extLst>
          </a:blip>
          <a:stretch>
            <a:fillRect/>
          </a:stretch>
        </p:blipFill>
        <p:spPr>
          <a:xfrm>
            <a:off x="12850" y="1362032"/>
            <a:ext cx="5871512" cy="3103433"/>
          </a:xfrm>
          <a:prstGeom prst="rect">
            <a:avLst/>
          </a:prstGeom>
        </p:spPr>
      </p:pic>
      <p:sp>
        <p:nvSpPr>
          <p:cNvPr id="23" name="Oval 22"/>
          <p:cNvSpPr/>
          <p:nvPr>
            <p:custDataLst>
              <p:tags r:id="rId8"/>
            </p:custDataLst>
          </p:nvPr>
        </p:nvSpPr>
        <p:spPr>
          <a:xfrm>
            <a:off x="5481015" y="3102175"/>
            <a:ext cx="440778" cy="421201"/>
          </a:xfrm>
          <a:prstGeom prst="ellipse">
            <a:avLst/>
          </a:prstGeom>
          <a:noFill/>
          <a:ln w="38100">
            <a:solidFill>
              <a:srgbClr val="0660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pic>
        <p:nvPicPr>
          <p:cNvPr id="24" name="Picture 23"/>
          <p:cNvPicPr>
            <a:picLocks noChangeAspect="1"/>
          </p:cNvPicPr>
          <p:nvPr>
            <p:custDataLst>
              <p:tags r:id="rId9"/>
            </p:custDataLst>
          </p:nvPr>
        </p:nvPicPr>
        <p:blipFill>
          <a:blip r:embed="rId16"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456804" y="3057239"/>
            <a:ext cx="511072" cy="511072"/>
          </a:xfrm>
          <a:prstGeom prst="rect">
            <a:avLst/>
          </a:prstGeom>
        </p:spPr>
      </p:pic>
      <p:sp>
        <p:nvSpPr>
          <p:cNvPr id="27" name="Rectangle 26"/>
          <p:cNvSpPr/>
          <p:nvPr>
            <p:custDataLst>
              <p:tags r:id="rId10"/>
            </p:custDataLst>
          </p:nvPr>
        </p:nvSpPr>
        <p:spPr>
          <a:xfrm>
            <a:off x="8606217" y="3081722"/>
            <a:ext cx="1620957" cy="1261884"/>
          </a:xfrm>
          <a:prstGeom prst="rect">
            <a:avLst/>
          </a:prstGeom>
        </p:spPr>
        <p:txBody>
          <a:bodyPr wrap="none">
            <a:spAutoFit/>
          </a:bodyPr>
          <a:lstStyle/>
          <a:p>
            <a:r>
              <a:rPr lang="zh-CN" altLang="en-US" sz="1600" dirty="0">
                <a:latin typeface="+mn-ea"/>
              </a:rPr>
              <a:t>博世中国销售额</a:t>
            </a:r>
            <a:endParaRPr lang="en-US" altLang="zh-CN" sz="1600" dirty="0">
              <a:latin typeface="+mn-ea"/>
            </a:endParaRPr>
          </a:p>
          <a:p>
            <a:r>
              <a:rPr lang="en-GB" sz="4400" b="1" dirty="0">
                <a:solidFill>
                  <a:srgbClr val="6D9ABC"/>
                </a:solidFill>
                <a:latin typeface="+mn-ea"/>
              </a:rPr>
              <a:t>915</a:t>
            </a:r>
          </a:p>
          <a:p>
            <a:r>
              <a:rPr lang="zh-CN" altLang="en-US" sz="1600" dirty="0">
                <a:latin typeface="+mn-ea"/>
              </a:rPr>
              <a:t>亿人民币</a:t>
            </a:r>
            <a:endParaRPr lang="en-US" sz="1600" dirty="0">
              <a:latin typeface="+mn-ea"/>
            </a:endParaRPr>
          </a:p>
        </p:txBody>
      </p:sp>
      <p:pic>
        <p:nvPicPr>
          <p:cNvPr id="28" name="图片 22_"/>
          <p:cNvPicPr>
            <a:picLocks noChangeAspect="1"/>
          </p:cNvPicPr>
          <p:nvPr>
            <p:custDataLst>
              <p:tags r:id="rId11"/>
            </p:custDataLst>
          </p:nvPr>
        </p:nvPicPr>
        <p:blipFill>
          <a:blip r:embed="rId1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991822" y="3155773"/>
            <a:ext cx="473685" cy="495668"/>
          </a:xfrm>
          <a:prstGeom prst="rect">
            <a:avLst/>
          </a:prstGeom>
        </p:spPr>
      </p:pic>
      <p:sp>
        <p:nvSpPr>
          <p:cNvPr id="29" name="Rectangle 28"/>
          <p:cNvSpPr/>
          <p:nvPr/>
        </p:nvSpPr>
        <p:spPr>
          <a:xfrm>
            <a:off x="8579808" y="4389428"/>
            <a:ext cx="2245672" cy="584775"/>
          </a:xfrm>
          <a:prstGeom prst="rect">
            <a:avLst/>
          </a:prstGeom>
        </p:spPr>
        <p:txBody>
          <a:bodyPr wrap="square">
            <a:spAutoFit/>
          </a:bodyPr>
          <a:lstStyle/>
          <a:p>
            <a:r>
              <a:rPr lang="zh-CN" altLang="en-US" sz="1600" dirty="0">
                <a:latin typeface="+mn-ea"/>
              </a:rPr>
              <a:t>中国已经成为博世集团 第二大市场</a:t>
            </a:r>
            <a:endParaRPr lang="en-GB" sz="1600" dirty="0">
              <a:latin typeface="+mn-ea"/>
            </a:endParaRPr>
          </a:p>
        </p:txBody>
      </p:sp>
    </p:spTree>
    <p:extLst>
      <p:ext uri="{BB962C8B-B14F-4D97-AF65-F5344CB8AC3E}">
        <p14:creationId xmlns:p14="http://schemas.microsoft.com/office/powerpoint/2010/main" val="20867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a:spLocks/>
          </p:cNvSpPr>
          <p:nvPr>
            <p:custDataLst>
              <p:tags r:id="rId1"/>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r>
              <a:rPr lang="zh-CN" altLang="en-US" sz="2800" dirty="0">
                <a:latin typeface="+mn-ea"/>
              </a:rPr>
              <a:t>博世通讯系统</a:t>
            </a:r>
            <a:endParaRPr lang="en-US" sz="2800" dirty="0">
              <a:latin typeface="+mn-ea"/>
            </a:endParaRPr>
          </a:p>
        </p:txBody>
      </p:sp>
      <p:pic>
        <p:nvPicPr>
          <p:cNvPr id="17"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416924" y="996950"/>
            <a:ext cx="2606675" cy="3725085"/>
          </a:xfrm>
          <a:prstGeom prst="roundRect">
            <a:avLst>
              <a:gd name="adj" fmla="val 1945"/>
            </a:avLst>
          </a:prstGeom>
          <a:solidFill>
            <a:srgbClr val="FFFFFF">
              <a:shade val="85000"/>
            </a:srgbClr>
          </a:solidFill>
          <a:ln w="3175">
            <a:solidFill>
              <a:schemeClr val="bg1">
                <a:lumMod val="50000"/>
              </a:schemeClr>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589183" y="4731156"/>
            <a:ext cx="2262158" cy="646331"/>
          </a:xfrm>
          <a:prstGeom prst="rect">
            <a:avLst/>
          </a:prstGeom>
        </p:spPr>
        <p:txBody>
          <a:bodyPr wrap="none">
            <a:spAutoFit/>
          </a:bodyPr>
          <a:lstStyle/>
          <a:p>
            <a:pPr lvl="0" algn="ctr">
              <a:defRPr/>
            </a:pPr>
            <a:r>
              <a:rPr lang="zh-CN" altLang="en-US" kern="0" dirty="0">
                <a:solidFill>
                  <a:prstClr val="black"/>
                </a:solidFill>
                <a:latin typeface="Arial" panose="020B0604020202020204" pitchFamily="34" charset="0"/>
                <a:ea typeface="SimHei" panose="02010609060101010101" pitchFamily="49" charset="-122"/>
              </a:rPr>
              <a:t>全球首屈一指的</a:t>
            </a:r>
            <a:endParaRPr lang="en-US" altLang="zh-CN" kern="0" dirty="0">
              <a:solidFill>
                <a:prstClr val="black"/>
              </a:solidFill>
              <a:latin typeface="Arial" panose="020B0604020202020204" pitchFamily="34" charset="0"/>
              <a:ea typeface="SimHei" panose="02010609060101010101" pitchFamily="49" charset="-122"/>
            </a:endParaRPr>
          </a:p>
          <a:p>
            <a:pPr lvl="0" algn="ctr">
              <a:defRPr/>
            </a:pPr>
            <a:r>
              <a:rPr lang="zh-CN" altLang="en-US" kern="0" dirty="0">
                <a:solidFill>
                  <a:prstClr val="black"/>
                </a:solidFill>
                <a:latin typeface="Arial" panose="020B0604020202020204" pitchFamily="34" charset="0"/>
                <a:ea typeface="SimHei" panose="02010609060101010101" pitchFamily="49" charset="-122"/>
              </a:rPr>
              <a:t>紧急广播系统供应商</a:t>
            </a:r>
          </a:p>
        </p:txBody>
      </p:sp>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946660" y="1006070"/>
            <a:ext cx="2715436" cy="3725085"/>
          </a:xfrm>
          <a:prstGeom prst="roundRect">
            <a:avLst>
              <a:gd name="adj" fmla="val 1945"/>
            </a:avLst>
          </a:prstGeom>
          <a:solidFill>
            <a:srgbClr val="FFFFFF">
              <a:shade val="85000"/>
            </a:srgbClr>
          </a:solidFill>
          <a:ln w="3175">
            <a:solidFill>
              <a:schemeClr val="bg1">
                <a:lumMod val="50000"/>
              </a:schemeClr>
            </a:solidFill>
          </a:ln>
          <a:effectLst/>
        </p:spPr>
      </p:pic>
      <p:sp>
        <p:nvSpPr>
          <p:cNvPr id="21" name="Rectangle 20"/>
          <p:cNvSpPr/>
          <p:nvPr/>
        </p:nvSpPr>
        <p:spPr>
          <a:xfrm>
            <a:off x="7897590" y="4800405"/>
            <a:ext cx="2813591" cy="507831"/>
          </a:xfrm>
          <a:prstGeom prst="rect">
            <a:avLst/>
          </a:prstGeom>
        </p:spPr>
        <p:txBody>
          <a:bodyPr wrap="none">
            <a:spAutoFit/>
          </a:bodyPr>
          <a:lstStyle/>
          <a:p>
            <a:pPr lvl="0" algn="ctr">
              <a:lnSpc>
                <a:spcPct val="150000"/>
              </a:lnSpc>
              <a:defRPr/>
            </a:pPr>
            <a:r>
              <a:rPr lang="en-US" altLang="zh-CN" kern="0" dirty="0">
                <a:solidFill>
                  <a:prstClr val="black"/>
                </a:solidFill>
                <a:latin typeface="Arial" panose="020B0604020202020204" pitchFamily="34" charset="0"/>
                <a:ea typeface="SimHei" panose="02010609060101010101" pitchFamily="49" charset="-122"/>
              </a:rPr>
              <a:t>90</a:t>
            </a:r>
            <a:r>
              <a:rPr lang="zh-CN" altLang="en-US" kern="0" dirty="0">
                <a:solidFill>
                  <a:prstClr val="black"/>
                </a:solidFill>
                <a:latin typeface="Arial" panose="020B0604020202020204" pitchFamily="34" charset="0"/>
                <a:ea typeface="SimHei" panose="02010609060101010101" pitchFamily="49" charset="-122"/>
              </a:rPr>
              <a:t> 年历史的专业音响基因</a:t>
            </a:r>
          </a:p>
        </p:txBody>
      </p:sp>
      <p:pic>
        <p:nvPicPr>
          <p:cNvPr id="24" name="Picture 2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184967" y="1006070"/>
            <a:ext cx="2600325" cy="2419350"/>
          </a:xfrm>
          <a:prstGeom prst="roundRect">
            <a:avLst>
              <a:gd name="adj" fmla="val 1945"/>
            </a:avLst>
          </a:prstGeom>
          <a:solidFill>
            <a:srgbClr val="FFFFFF">
              <a:shade val="85000"/>
            </a:srgbClr>
          </a:solidFill>
          <a:ln w="3175">
            <a:solidFill>
              <a:schemeClr val="bg1">
                <a:lumMod val="50000"/>
              </a:schemeClr>
            </a:solidFill>
          </a:ln>
          <a:effectLst/>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4967" y="3197052"/>
            <a:ext cx="2606675" cy="1534103"/>
          </a:xfrm>
          <a:prstGeom prst="roundRect">
            <a:avLst>
              <a:gd name="adj" fmla="val 1945"/>
            </a:avLst>
          </a:prstGeom>
          <a:solidFill>
            <a:srgbClr val="FFFFFF">
              <a:shade val="85000"/>
            </a:srgbClr>
          </a:solidFill>
          <a:ln w="3175">
            <a:solidFill>
              <a:schemeClr val="bg1">
                <a:lumMod val="50000"/>
              </a:schemeClr>
            </a:solidFill>
          </a:ln>
          <a:effectLst/>
        </p:spPr>
      </p:pic>
      <p:sp>
        <p:nvSpPr>
          <p:cNvPr id="25" name="Rectangle 24"/>
          <p:cNvSpPr/>
          <p:nvPr/>
        </p:nvSpPr>
        <p:spPr>
          <a:xfrm>
            <a:off x="4110079" y="4800405"/>
            <a:ext cx="2749471" cy="507831"/>
          </a:xfrm>
          <a:prstGeom prst="rect">
            <a:avLst/>
          </a:prstGeom>
        </p:spPr>
        <p:txBody>
          <a:bodyPr wrap="none">
            <a:spAutoFit/>
          </a:bodyPr>
          <a:lstStyle/>
          <a:p>
            <a:pPr lvl="0" algn="ctr">
              <a:lnSpc>
                <a:spcPct val="150000"/>
              </a:lnSpc>
              <a:defRPr/>
            </a:pPr>
            <a:r>
              <a:rPr lang="zh-CN" altLang="en-US" kern="0" dirty="0">
                <a:solidFill>
                  <a:prstClr val="black"/>
                </a:solidFill>
                <a:latin typeface="Arial" panose="020B0604020202020204" pitchFamily="34" charset="0"/>
                <a:ea typeface="SimHei" panose="02010609060101010101" pitchFamily="49" charset="-122"/>
              </a:rPr>
              <a:t>完善的商用音乐解决方案</a:t>
            </a:r>
          </a:p>
        </p:txBody>
      </p:sp>
    </p:spTree>
    <p:extLst>
      <p:ext uri="{BB962C8B-B14F-4D97-AF65-F5344CB8AC3E}">
        <p14:creationId xmlns:p14="http://schemas.microsoft.com/office/powerpoint/2010/main" val="3669851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 name="Picture 43"/>
          <p:cNvPicPr>
            <a:picLocks/>
          </p:cNvPicPr>
          <p:nvPr>
            <p:custDataLst>
              <p:tags r:id="rId2"/>
            </p:custDataLst>
          </p:nvPr>
        </p:nvPicPr>
        <p:blipFill>
          <a:blip r:embed="rId40"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41" name="Picture 40"/>
          <p:cNvPicPr>
            <a:picLocks/>
          </p:cNvPicPr>
          <p:nvPr>
            <p:custDataLst>
              <p:tags r:id="rId3"/>
            </p:custDataLst>
          </p:nvPr>
        </p:nvPicPr>
        <p:blipFill>
          <a:blip r:embed="rId41">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38" name="Rectangle 37"/>
          <p:cNvSpPr>
            <a:spLocks/>
          </p:cNvSpPr>
          <p:nvPr>
            <p:custDataLst>
              <p:tags r:id="rId4"/>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37" name="Rectangle 36"/>
          <p:cNvSpPr>
            <a:spLocks/>
          </p:cNvSpPr>
          <p:nvPr>
            <p:custDataLst>
              <p:tags r:id="rId5"/>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36" name="Rectangle 35"/>
          <p:cNvSpPr>
            <a:spLocks/>
          </p:cNvSpPr>
          <p:nvPr>
            <p:custDataLst>
              <p:tags r:id="rId6"/>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4</a:t>
            </a:r>
          </a:p>
        </p:txBody>
      </p:sp>
      <p:sp>
        <p:nvSpPr>
          <p:cNvPr id="35" name="Rectangle 34" hidden="1"/>
          <p:cNvSpPr>
            <a:spLocks/>
          </p:cNvSpPr>
          <p:nvPr>
            <p:custDataLst>
              <p:tags r:id="rId7"/>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34" name="TextBox 33" hidden="1"/>
          <p:cNvSpPr txBox="1"/>
          <p:nvPr>
            <p:custDataLst>
              <p:tags r:id="rId8"/>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pic>
        <p:nvPicPr>
          <p:cNvPr id="30" name="Picture 29"/>
          <p:cNvPicPr>
            <a:picLocks noChangeAspect="1"/>
          </p:cNvPicPr>
          <p:nvPr>
            <p:custDataLst>
              <p:tags r:id="rId9"/>
            </p:custDataLst>
          </p:nvPr>
        </p:nvPicPr>
        <p:blipFill>
          <a:blip r:embed="rId42" cstate="print">
            <a:extLst>
              <a:ext uri="{28A0092B-C50C-407E-A947-70E740481C1C}">
                <a14:useLocalDpi xmlns:a14="http://schemas.microsoft.com/office/drawing/2010/main" val="0"/>
              </a:ext>
            </a:extLst>
          </a:blip>
          <a:stretch>
            <a:fillRect/>
          </a:stretch>
        </p:blipFill>
        <p:spPr>
          <a:xfrm>
            <a:off x="2510700" y="1344952"/>
            <a:ext cx="1577090" cy="1127029"/>
          </a:xfrm>
          <a:prstGeom prst="rect">
            <a:avLst/>
          </a:prstGeom>
        </p:spPr>
      </p:pic>
      <p:pic>
        <p:nvPicPr>
          <p:cNvPr id="4" name="Picture 5_"/>
          <p:cNvPicPr>
            <a:picLocks noChangeAspect="1" noChangeArrowheads="1"/>
          </p:cNvPicPr>
          <p:nvPr>
            <p:custDataLst>
              <p:tags r:id="rId10"/>
            </p:custDataLst>
          </p:nvPr>
        </p:nvPicPr>
        <p:blipFill>
          <a:blip r:embed="rId4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82209" y="3083867"/>
            <a:ext cx="809307" cy="67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_"/>
          <p:cNvPicPr>
            <a:picLocks noChangeAspect="1" noChangeArrowheads="1"/>
          </p:cNvPicPr>
          <p:nvPr>
            <p:custDataLst>
              <p:tags r:id="rId11"/>
            </p:custDataLst>
          </p:nvPr>
        </p:nvPicPr>
        <p:blipFill>
          <a:blip r:embed="rId44">
            <a:extLst>
              <a:ext uri="{28A0092B-C50C-407E-A947-70E740481C1C}">
                <a14:useLocalDpi xmlns:a14="http://schemas.microsoft.com/office/drawing/2010/main" val="0"/>
              </a:ext>
            </a:extLst>
          </a:blip>
          <a:srcRect/>
          <a:stretch>
            <a:fillRect/>
          </a:stretch>
        </p:blipFill>
        <p:spPr bwMode="auto">
          <a:xfrm>
            <a:off x="5501707" y="1811408"/>
            <a:ext cx="951324" cy="46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custDataLst>
              <p:tags r:id="rId12"/>
            </p:custDataLst>
          </p:nvPr>
        </p:nvPicPr>
        <p:blipFill>
          <a:blip r:embed="rId45" cstate="print">
            <a:extLst>
              <a:ext uri="{28A0092B-C50C-407E-A947-70E740481C1C}">
                <a14:useLocalDpi xmlns:a14="http://schemas.microsoft.com/office/drawing/2010/main" val="0"/>
              </a:ext>
            </a:extLst>
          </a:blip>
          <a:srcRect/>
          <a:stretch>
            <a:fillRect/>
          </a:stretch>
        </p:blipFill>
        <p:spPr bwMode="auto">
          <a:xfrm>
            <a:off x="4780736" y="2675861"/>
            <a:ext cx="1558732" cy="33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custDataLst>
              <p:tags r:id="rId13"/>
            </p:custDataLst>
          </p:nvPr>
        </p:nvPicPr>
        <p:blipFill>
          <a:blip r:embed="rId46">
            <a:extLst>
              <a:ext uri="{28A0092B-C50C-407E-A947-70E740481C1C}">
                <a14:useLocalDpi xmlns:a14="http://schemas.microsoft.com/office/drawing/2010/main" val="0"/>
              </a:ext>
            </a:extLst>
          </a:blip>
          <a:srcRect/>
          <a:stretch>
            <a:fillRect/>
          </a:stretch>
        </p:blipFill>
        <p:spPr bwMode="auto">
          <a:xfrm>
            <a:off x="6572918" y="3060265"/>
            <a:ext cx="869194" cy="85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p:cNvPicPr>
            <a:picLocks noChangeAspect="1" noChangeArrowheads="1"/>
          </p:cNvPicPr>
          <p:nvPr>
            <p:custDataLst>
              <p:tags r:id="rId14"/>
            </p:custDataLst>
          </p:nvPr>
        </p:nvPicPr>
        <p:blipFill>
          <a:blip r:embed="rId4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71120" y="693966"/>
            <a:ext cx="941055" cy="8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2"/>
          <p:cNvPicPr>
            <a:picLocks noChangeAspect="1" noChangeArrowheads="1"/>
          </p:cNvPicPr>
          <p:nvPr>
            <p:custDataLst>
              <p:tags r:id="rId15"/>
            </p:custDataLst>
          </p:nvPr>
        </p:nvPicPr>
        <p:blipFill>
          <a:blip r:embed="rId4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89664" y="664120"/>
            <a:ext cx="793910" cy="74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descr="COSTA.jpg"/>
          <p:cNvPicPr>
            <a:picLocks noChangeAspect="1"/>
          </p:cNvPicPr>
          <p:nvPr>
            <p:custDataLst>
              <p:tags r:id="rId16"/>
            </p:custDataLst>
          </p:nvPr>
        </p:nvPicPr>
        <p:blipFill>
          <a:blip r:embed="rId4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08518" y="801885"/>
            <a:ext cx="929081" cy="67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p:cNvPicPr>
            <a:picLocks noChangeAspect="1" noChangeArrowheads="1"/>
          </p:cNvPicPr>
          <p:nvPr>
            <p:custDataLst>
              <p:tags r:id="rId17"/>
            </p:custDataLst>
          </p:nvPr>
        </p:nvPicPr>
        <p:blipFill>
          <a:blip r:embed="rId5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36882" y="716864"/>
            <a:ext cx="877749" cy="86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T.G.I.Friday's Restaurant.jpg"/>
          <p:cNvPicPr>
            <a:picLocks noChangeAspect="1"/>
          </p:cNvPicPr>
          <p:nvPr>
            <p:custDataLst>
              <p:tags r:id="rId18"/>
            </p:custDataLst>
          </p:nvPr>
        </p:nvPicPr>
        <p:blipFill>
          <a:blip r:embed="rId51" cstate="print">
            <a:extLst>
              <a:ext uri="{28A0092B-C50C-407E-A947-70E740481C1C}">
                <a14:useLocalDpi xmlns:a14="http://schemas.microsoft.com/office/drawing/2010/main" val="0"/>
              </a:ext>
            </a:extLst>
          </a:blip>
          <a:srcRect/>
          <a:stretch>
            <a:fillRect/>
          </a:stretch>
        </p:blipFill>
        <p:spPr bwMode="auto">
          <a:xfrm>
            <a:off x="7939065" y="1656188"/>
            <a:ext cx="766534" cy="59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_"/>
          <p:cNvPicPr>
            <a:picLocks noChangeAspect="1" noChangeArrowheads="1"/>
          </p:cNvPicPr>
          <p:nvPr>
            <p:custDataLst>
              <p:tags r:id="rId19"/>
            </p:custDataLst>
          </p:nvPr>
        </p:nvPicPr>
        <p:blipFill>
          <a:blip r:embed="rId52">
            <a:extLst>
              <a:ext uri="{28A0092B-C50C-407E-A947-70E740481C1C}">
                <a14:useLocalDpi xmlns:a14="http://schemas.microsoft.com/office/drawing/2010/main" val="0"/>
              </a:ext>
            </a:extLst>
          </a:blip>
          <a:srcRect/>
          <a:stretch>
            <a:fillRect/>
          </a:stretch>
        </p:blipFill>
        <p:spPr bwMode="auto">
          <a:xfrm>
            <a:off x="6752689" y="1757394"/>
            <a:ext cx="905127" cy="512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2_"/>
          <p:cNvPicPr>
            <a:picLocks noChangeAspect="1"/>
          </p:cNvPicPr>
          <p:nvPr>
            <p:custDataLst>
              <p:tags r:id="rId20"/>
            </p:custDataLst>
          </p:nvPr>
        </p:nvPicPr>
        <p:blipFill>
          <a:blip r:embed="rId53" cstate="print">
            <a:extLst>
              <a:ext uri="{28A0092B-C50C-407E-A947-70E740481C1C}">
                <a14:useLocalDpi xmlns:a14="http://schemas.microsoft.com/office/drawing/2010/main" val="0"/>
              </a:ext>
            </a:extLst>
          </a:blip>
          <a:srcRect/>
          <a:stretch>
            <a:fillRect/>
          </a:stretch>
        </p:blipFill>
        <p:spPr bwMode="auto">
          <a:xfrm>
            <a:off x="1531245" y="2651472"/>
            <a:ext cx="1047140" cy="35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5"/>
          <p:cNvPicPr>
            <a:picLocks noChangeAspect="1" noChangeArrowheads="1"/>
          </p:cNvPicPr>
          <p:nvPr>
            <p:custDataLst>
              <p:tags r:id="rId21"/>
            </p:custDataLst>
          </p:nvPr>
        </p:nvPicPr>
        <p:blipFill>
          <a:blip r:embed="rId54">
            <a:extLst>
              <a:ext uri="{28A0092B-C50C-407E-A947-70E740481C1C}">
                <a14:useLocalDpi xmlns:a14="http://schemas.microsoft.com/office/drawing/2010/main" val="0"/>
              </a:ext>
            </a:extLst>
          </a:blip>
          <a:srcRect/>
          <a:stretch>
            <a:fillRect/>
          </a:stretch>
        </p:blipFill>
        <p:spPr bwMode="auto">
          <a:xfrm>
            <a:off x="3328504" y="3196576"/>
            <a:ext cx="737447" cy="53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1"/>
          <p:cNvPicPr>
            <a:picLocks noChangeAspect="1" noChangeArrowheads="1"/>
          </p:cNvPicPr>
          <p:nvPr>
            <p:custDataLst>
              <p:tags r:id="rId22"/>
            </p:custDataLst>
          </p:nvPr>
        </p:nvPicPr>
        <p:blipFill>
          <a:blip r:embed="rId55" cstate="print">
            <a:extLst>
              <a:ext uri="{28A0092B-C50C-407E-A947-70E740481C1C}">
                <a14:useLocalDpi xmlns:a14="http://schemas.microsoft.com/office/drawing/2010/main" val="0"/>
              </a:ext>
            </a:extLst>
          </a:blip>
          <a:srcRect/>
          <a:stretch>
            <a:fillRect/>
          </a:stretch>
        </p:blipFill>
        <p:spPr bwMode="auto">
          <a:xfrm>
            <a:off x="1490457" y="3171715"/>
            <a:ext cx="841819" cy="704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4"/>
          <p:cNvPicPr>
            <a:picLocks noChangeAspect="1" noChangeArrowheads="1"/>
          </p:cNvPicPr>
          <p:nvPr>
            <p:custDataLst>
              <p:tags r:id="rId23"/>
            </p:custDataLst>
          </p:nvPr>
        </p:nvPicPr>
        <p:blipFill>
          <a:blip r:embed="rId56" cstate="print">
            <a:extLst>
              <a:ext uri="{28A0092B-C50C-407E-A947-70E740481C1C}">
                <a14:useLocalDpi xmlns:a14="http://schemas.microsoft.com/office/drawing/2010/main" val="0"/>
              </a:ext>
            </a:extLst>
          </a:blip>
          <a:srcRect/>
          <a:stretch>
            <a:fillRect/>
          </a:stretch>
        </p:blipFill>
        <p:spPr bwMode="auto">
          <a:xfrm>
            <a:off x="2796060" y="4017722"/>
            <a:ext cx="862351" cy="556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2"/>
          <p:cNvPicPr>
            <a:picLocks noChangeAspect="1" noChangeArrowheads="1"/>
          </p:cNvPicPr>
          <p:nvPr>
            <p:custDataLst>
              <p:tags r:id="rId24"/>
            </p:custDataLst>
          </p:nvPr>
        </p:nvPicPr>
        <p:blipFill>
          <a:blip r:embed="rId57">
            <a:extLst>
              <a:ext uri="{28A0092B-C50C-407E-A947-70E740481C1C}">
                <a14:useLocalDpi xmlns:a14="http://schemas.microsoft.com/office/drawing/2010/main" val="0"/>
              </a:ext>
            </a:extLst>
          </a:blip>
          <a:srcRect/>
          <a:stretch>
            <a:fillRect/>
          </a:stretch>
        </p:blipFill>
        <p:spPr bwMode="auto">
          <a:xfrm>
            <a:off x="4156682" y="3921548"/>
            <a:ext cx="874328" cy="84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_"/>
          <p:cNvPicPr>
            <a:picLocks noChangeAspect="1"/>
          </p:cNvPicPr>
          <p:nvPr>
            <p:custDataLst>
              <p:tags r:id="rId25"/>
            </p:custDataLst>
          </p:nvPr>
        </p:nvPicPr>
        <p:blipFill>
          <a:blip r:embed="rId5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24922" y="693966"/>
            <a:ext cx="852085" cy="88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__"/>
          <p:cNvPicPr>
            <a:picLocks noChangeAspect="1"/>
          </p:cNvPicPr>
          <p:nvPr>
            <p:custDataLst>
              <p:tags r:id="rId26"/>
            </p:custDataLst>
          </p:nvPr>
        </p:nvPicPr>
        <p:blipFill>
          <a:blip r:embed="rId59" cstate="print">
            <a:extLst>
              <a:ext uri="{28A0092B-C50C-407E-A947-70E740481C1C}">
                <a14:useLocalDpi xmlns:a14="http://schemas.microsoft.com/office/drawing/2010/main" val="0"/>
              </a:ext>
            </a:extLst>
          </a:blip>
          <a:srcRect/>
          <a:stretch>
            <a:fillRect/>
          </a:stretch>
        </p:blipFill>
        <p:spPr bwMode="auto">
          <a:xfrm>
            <a:off x="6664300" y="2384257"/>
            <a:ext cx="641630" cy="66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custDataLst>
              <p:tags r:id="rId27"/>
            </p:custDataLst>
          </p:nvPr>
        </p:nvPicPr>
        <p:blipFill>
          <a:blip r:embed="rId60" cstate="print">
            <a:extLst>
              <a:ext uri="{28A0092B-C50C-407E-A947-70E740481C1C}">
                <a14:useLocalDpi xmlns:a14="http://schemas.microsoft.com/office/drawing/2010/main" val="0"/>
              </a:ext>
            </a:extLst>
          </a:blip>
          <a:srcRect/>
          <a:stretch>
            <a:fillRect/>
          </a:stretch>
        </p:blipFill>
        <p:spPr bwMode="auto">
          <a:xfrm>
            <a:off x="1397479" y="3970225"/>
            <a:ext cx="1000942" cy="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custDataLst>
              <p:tags r:id="rId28"/>
            </p:custDataLst>
          </p:nvPr>
        </p:nvPicPr>
        <p:blipFill>
          <a:blip r:embed="rId61">
            <a:extLst>
              <a:ext uri="{28A0092B-C50C-407E-A947-70E740481C1C}">
                <a14:useLocalDpi xmlns:a14="http://schemas.microsoft.com/office/drawing/2010/main" val="0"/>
              </a:ext>
            </a:extLst>
          </a:blip>
          <a:srcRect/>
          <a:stretch>
            <a:fillRect/>
          </a:stretch>
        </p:blipFill>
        <p:spPr bwMode="auto">
          <a:xfrm>
            <a:off x="7884027" y="2167692"/>
            <a:ext cx="662161" cy="86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__"/>
          <p:cNvPicPr>
            <a:picLocks noChangeAspect="1"/>
          </p:cNvPicPr>
          <p:nvPr>
            <p:custDataLst>
              <p:tags r:id="rId29"/>
            </p:custDataLst>
          </p:nvPr>
        </p:nvPicPr>
        <p:blipFill>
          <a:blip r:embed="rId62">
            <a:extLst>
              <a:ext uri="{28A0092B-C50C-407E-A947-70E740481C1C}">
                <a14:useLocalDpi xmlns:a14="http://schemas.microsoft.com/office/drawing/2010/main" val="0"/>
              </a:ext>
            </a:extLst>
          </a:blip>
          <a:srcRect/>
          <a:stretch>
            <a:fillRect/>
          </a:stretch>
        </p:blipFill>
        <p:spPr bwMode="auto">
          <a:xfrm>
            <a:off x="3142348" y="2464431"/>
            <a:ext cx="1223375" cy="544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_"/>
          <p:cNvPicPr>
            <a:picLocks noChangeAspect="1"/>
          </p:cNvPicPr>
          <p:nvPr>
            <p:custDataLst>
              <p:tags r:id="rId30"/>
            </p:custDataLst>
          </p:nvPr>
        </p:nvPicPr>
        <p:blipFill>
          <a:blip r:embed="rId63">
            <a:extLst>
              <a:ext uri="{28A0092B-C50C-407E-A947-70E740481C1C}">
                <a14:useLocalDpi xmlns:a14="http://schemas.microsoft.com/office/drawing/2010/main" val="0"/>
              </a:ext>
            </a:extLst>
          </a:blip>
          <a:srcRect/>
          <a:stretch>
            <a:fillRect/>
          </a:stretch>
        </p:blipFill>
        <p:spPr bwMode="auto">
          <a:xfrm>
            <a:off x="8074035" y="3870060"/>
            <a:ext cx="1028318" cy="69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_"/>
          <p:cNvPicPr>
            <a:picLocks noChangeAspect="1" noChangeArrowheads="1"/>
          </p:cNvPicPr>
          <p:nvPr>
            <p:custDataLst>
              <p:tags r:id="rId31"/>
            </p:custDataLst>
          </p:nvPr>
        </p:nvPicPr>
        <p:blipFill>
          <a:blip r:embed="rId64">
            <a:extLst>
              <a:ext uri="{28A0092B-C50C-407E-A947-70E740481C1C}">
                <a14:useLocalDpi xmlns:a14="http://schemas.microsoft.com/office/drawing/2010/main" val="0"/>
              </a:ext>
            </a:extLst>
          </a:blip>
          <a:srcRect l="19765" t="8952" r="22432" b="11143"/>
          <a:stretch>
            <a:fillRect/>
          </a:stretch>
        </p:blipFill>
        <p:spPr bwMode="auto">
          <a:xfrm>
            <a:off x="6032598" y="3978211"/>
            <a:ext cx="1107025" cy="65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_"/>
          <p:cNvPicPr>
            <a:picLocks noChangeAspect="1"/>
          </p:cNvPicPr>
          <p:nvPr>
            <p:custDataLst>
              <p:tags r:id="rId32"/>
            </p:custDataLst>
          </p:nvPr>
        </p:nvPicPr>
        <p:blipFill>
          <a:blip r:embed="rId65">
            <a:extLst>
              <a:ext uri="{28A0092B-C50C-407E-A947-70E740481C1C}">
                <a14:useLocalDpi xmlns:a14="http://schemas.microsoft.com/office/drawing/2010/main" val="0"/>
              </a:ext>
            </a:extLst>
          </a:blip>
          <a:srcRect/>
          <a:stretch>
            <a:fillRect/>
          </a:stretch>
        </p:blipFill>
        <p:spPr bwMode="auto">
          <a:xfrm>
            <a:off x="5178553" y="4001431"/>
            <a:ext cx="769956" cy="59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p:cNvPicPr>
            <a:picLocks noChangeAspect="1"/>
          </p:cNvPicPr>
          <p:nvPr>
            <p:custDataLst>
              <p:tags r:id="rId33"/>
            </p:custDataLst>
          </p:nvPr>
        </p:nvPicPr>
        <p:blipFill>
          <a:blip r:embed="rId66" cstate="print">
            <a:extLst>
              <a:ext uri="{28A0092B-C50C-407E-A947-70E740481C1C}">
                <a14:useLocalDpi xmlns:a14="http://schemas.microsoft.com/office/drawing/2010/main" val="0"/>
              </a:ext>
            </a:extLst>
          </a:blip>
          <a:srcRect/>
          <a:stretch>
            <a:fillRect/>
          </a:stretch>
        </p:blipFill>
        <p:spPr bwMode="auto">
          <a:xfrm>
            <a:off x="7116157" y="3939183"/>
            <a:ext cx="882883" cy="65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8"/>
          <p:cNvPicPr>
            <a:picLocks noChangeAspect="1"/>
          </p:cNvPicPr>
          <p:nvPr>
            <p:custDataLst>
              <p:tags r:id="rId34"/>
            </p:custDataLst>
          </p:nvPr>
        </p:nvPicPr>
        <p:blipFill>
          <a:blip r:embed="rId67">
            <a:extLst>
              <a:ext uri="{28A0092B-C50C-407E-A947-70E740481C1C}">
                <a14:useLocalDpi xmlns:a14="http://schemas.microsoft.com/office/drawing/2010/main" val="0"/>
              </a:ext>
            </a:extLst>
          </a:blip>
          <a:srcRect/>
          <a:stretch>
            <a:fillRect/>
          </a:stretch>
        </p:blipFill>
        <p:spPr bwMode="auto">
          <a:xfrm>
            <a:off x="7756988" y="3002199"/>
            <a:ext cx="1219952" cy="92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custDataLst>
              <p:tags r:id="rId35"/>
            </p:custDataLst>
          </p:nvPr>
        </p:nvSpPr>
        <p:spPr>
          <a:xfrm>
            <a:off x="0" y="4957556"/>
            <a:ext cx="10969625" cy="461665"/>
          </a:xfrm>
          <a:prstGeom prst="rect">
            <a:avLst/>
          </a:prstGeom>
          <a:solidFill>
            <a:schemeClr val="bg1">
              <a:lumMod val="95000"/>
            </a:schemeClr>
          </a:solidFill>
        </p:spPr>
        <p:txBody>
          <a:bodyPr wrap="square">
            <a:spAutoFit/>
          </a:bodyPr>
          <a:lstStyle/>
          <a:p>
            <a:pPr algn="ctr">
              <a:defRPr/>
            </a:pPr>
            <a:r>
              <a:rPr lang="zh-CN" altLang="en-US" sz="2400" dirty="0">
                <a:latin typeface="Microsoft YaHei" panose="020B0503020204020204" pitchFamily="34" charset="-122"/>
                <a:ea typeface="Microsoft YaHei" panose="020B0503020204020204" pitchFamily="34" charset="-122"/>
              </a:rPr>
              <a:t>博世商业音乐目前的合作伙伴</a:t>
            </a:r>
          </a:p>
        </p:txBody>
      </p:sp>
      <p:pic>
        <p:nvPicPr>
          <p:cNvPr id="31" name="Picture 30"/>
          <p:cNvPicPr>
            <a:picLocks noChangeAspect="1"/>
          </p:cNvPicPr>
          <p:nvPr>
            <p:custDataLst>
              <p:tags r:id="rId36"/>
            </p:custDataLst>
          </p:nvPr>
        </p:nvPicPr>
        <p:blipFill>
          <a:blip r:embed="rId68" cstate="print">
            <a:extLst>
              <a:ext uri="{28A0092B-C50C-407E-A947-70E740481C1C}">
                <a14:useLocalDpi xmlns:a14="http://schemas.microsoft.com/office/drawing/2010/main" val="0"/>
              </a:ext>
            </a:extLst>
          </a:blip>
          <a:stretch>
            <a:fillRect/>
          </a:stretch>
        </p:blipFill>
        <p:spPr>
          <a:xfrm>
            <a:off x="1235111" y="1478410"/>
            <a:ext cx="1398994" cy="1090557"/>
          </a:xfrm>
          <a:prstGeom prst="rect">
            <a:avLst/>
          </a:prstGeom>
        </p:spPr>
      </p:pic>
      <p:pic>
        <p:nvPicPr>
          <p:cNvPr id="32" name="Picture 31"/>
          <p:cNvPicPr>
            <a:picLocks noChangeAspect="1"/>
          </p:cNvPicPr>
          <p:nvPr>
            <p:custDataLst>
              <p:tags r:id="rId37"/>
            </p:custDataLst>
          </p:nvPr>
        </p:nvPicPr>
        <p:blipFill>
          <a:blip r:embed="rId69" cstate="print">
            <a:extLst>
              <a:ext uri="{28A0092B-C50C-407E-A947-70E740481C1C}">
                <a14:useLocalDpi xmlns:a14="http://schemas.microsoft.com/office/drawing/2010/main" val="0"/>
              </a:ext>
            </a:extLst>
          </a:blip>
          <a:stretch>
            <a:fillRect/>
          </a:stretch>
        </p:blipFill>
        <p:spPr>
          <a:xfrm>
            <a:off x="4014029" y="1637362"/>
            <a:ext cx="1256843" cy="792026"/>
          </a:xfrm>
          <a:prstGeom prst="rect">
            <a:avLst/>
          </a:prstGeom>
        </p:spPr>
      </p:pic>
      <p:pic>
        <p:nvPicPr>
          <p:cNvPr id="33" name="Picture 32"/>
          <p:cNvPicPr>
            <a:picLocks noChangeAspect="1"/>
          </p:cNvPicPr>
          <p:nvPr>
            <p:custDataLst>
              <p:tags r:id="rId38"/>
            </p:custDataLst>
          </p:nvPr>
        </p:nvPicPr>
        <p:blipFill>
          <a:blip r:embed="rId70" cstate="print">
            <a:extLst>
              <a:ext uri="{28A0092B-C50C-407E-A947-70E740481C1C}">
                <a14:useLocalDpi xmlns:a14="http://schemas.microsoft.com/office/drawing/2010/main" val="0"/>
              </a:ext>
            </a:extLst>
          </a:blip>
          <a:stretch>
            <a:fillRect/>
          </a:stretch>
        </p:blipFill>
        <p:spPr>
          <a:xfrm>
            <a:off x="4115309" y="779879"/>
            <a:ext cx="1079403" cy="713728"/>
          </a:xfrm>
          <a:prstGeom prst="rect">
            <a:avLst/>
          </a:prstGeom>
        </p:spPr>
      </p:pic>
    </p:spTree>
    <p:custDataLst>
      <p:tags r:id="rId1"/>
    </p:custDataLst>
    <p:extLst>
      <p:ext uri="{BB962C8B-B14F-4D97-AF65-F5344CB8AC3E}">
        <p14:creationId xmlns:p14="http://schemas.microsoft.com/office/powerpoint/2010/main" val="403521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custDataLst>
              <p:tags r:id="rId1"/>
            </p:custDataLst>
          </p:nvPr>
        </p:nvSpPr>
        <p:spPr>
          <a:xfrm>
            <a:off x="1" y="1348811"/>
            <a:ext cx="10970260" cy="3268204"/>
          </a:xfrm>
          <a:prstGeom prst="rect">
            <a:avLst/>
          </a:prstGeom>
          <a:noFill/>
        </p:spPr>
        <p:txBody>
          <a:bodyPr wrap="none" lIns="0" tIns="0" rIns="0" bIns="0" rtlCol="0" anchor="ctr" anchorCtr="0">
            <a:noAutofit/>
          </a:bodyPr>
          <a:lstStyle/>
          <a:p>
            <a:pPr marL="280073" indent="-280073" algn="ctr">
              <a:lnSpc>
                <a:spcPts val="2556"/>
              </a:lnSpc>
              <a:spcBef>
                <a:spcPts val="556"/>
              </a:spcBef>
            </a:pPr>
            <a:r>
              <a:rPr lang="zh-CN" altLang="en-US" sz="2800" dirty="0"/>
              <a:t>这些品牌选择博世时，他们实际上是选择了什么？</a:t>
            </a:r>
            <a:endParaRPr lang="en-GB" sz="2800" dirty="0"/>
          </a:p>
        </p:txBody>
      </p:sp>
    </p:spTree>
    <p:extLst>
      <p:ext uri="{BB962C8B-B14F-4D97-AF65-F5344CB8AC3E}">
        <p14:creationId xmlns:p14="http://schemas.microsoft.com/office/powerpoint/2010/main" val="1020293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3162494" y="1892529"/>
            <a:ext cx="2520000" cy="2520000"/>
          </a:xfrm>
          <a:prstGeom prst="ellipse">
            <a:avLst/>
          </a:prstGeom>
          <a:solidFill>
            <a:schemeClr val="accent6">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SimHei" pitchFamily="49" charset="-122"/>
                <a:ea typeface="SimHei" pitchFamily="49" charset="-122"/>
              </a:rPr>
              <a:t>专业的前期方案推荐</a:t>
            </a:r>
            <a:endParaRPr lang="en-US" sz="2400" dirty="0">
              <a:solidFill>
                <a:schemeClr val="tx1"/>
              </a:solidFill>
              <a:latin typeface="SimHei" pitchFamily="49" charset="-122"/>
              <a:ea typeface="SimHei" pitchFamily="49" charset="-122"/>
            </a:endParaRPr>
          </a:p>
        </p:txBody>
      </p:sp>
      <p:sp>
        <p:nvSpPr>
          <p:cNvPr id="18" name="Oval 17"/>
          <p:cNvSpPr/>
          <p:nvPr/>
        </p:nvSpPr>
        <p:spPr>
          <a:xfrm>
            <a:off x="5287132" y="1892529"/>
            <a:ext cx="2520000" cy="2520000"/>
          </a:xfrm>
          <a:prstGeom prst="ellipse">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SimHei" pitchFamily="49" charset="-122"/>
                <a:ea typeface="SimHei" pitchFamily="49" charset="-122"/>
              </a:rPr>
              <a:t>快速的售后服务相应</a:t>
            </a:r>
            <a:endParaRPr lang="en-US" sz="2400" dirty="0">
              <a:solidFill>
                <a:schemeClr val="tx1"/>
              </a:solidFill>
              <a:latin typeface="SimHei" pitchFamily="49" charset="-122"/>
              <a:ea typeface="SimHei" pitchFamily="49" charset="-122"/>
            </a:endParaRPr>
          </a:p>
        </p:txBody>
      </p:sp>
      <p:sp>
        <p:nvSpPr>
          <p:cNvPr id="19" name="Oval 18"/>
          <p:cNvSpPr/>
          <p:nvPr/>
        </p:nvSpPr>
        <p:spPr>
          <a:xfrm>
            <a:off x="4224813" y="416551"/>
            <a:ext cx="2520000" cy="2520000"/>
          </a:xfrm>
          <a:prstGeom prst="ellipse">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800" dirty="0">
                <a:solidFill>
                  <a:schemeClr val="tx1"/>
                </a:solidFill>
                <a:latin typeface="SimHei" pitchFamily="49" charset="-122"/>
                <a:ea typeface="SimHei" pitchFamily="49" charset="-122"/>
              </a:rPr>
              <a:t>可靠的品质</a:t>
            </a:r>
            <a:endParaRPr lang="en-US" sz="2800" dirty="0">
              <a:solidFill>
                <a:schemeClr val="tx1"/>
              </a:solidFill>
              <a:latin typeface="SimHei" pitchFamily="49" charset="-122"/>
              <a:ea typeface="SimHei" pitchFamily="49" charset="-122"/>
            </a:endParaRPr>
          </a:p>
        </p:txBody>
      </p:sp>
      <p:sp>
        <p:nvSpPr>
          <p:cNvPr id="21" name="TextBox 20"/>
          <p:cNvSpPr txBox="1"/>
          <p:nvPr>
            <p:custDataLst>
              <p:tags r:id="rId1"/>
            </p:custDataLst>
          </p:nvPr>
        </p:nvSpPr>
        <p:spPr>
          <a:xfrm>
            <a:off x="0" y="4977836"/>
            <a:ext cx="10970260" cy="461665"/>
          </a:xfrm>
          <a:prstGeom prst="rect">
            <a:avLst/>
          </a:prstGeom>
          <a:solidFill>
            <a:schemeClr val="bg1">
              <a:lumMod val="95000"/>
            </a:schemeClr>
          </a:solidFill>
        </p:spPr>
        <p:txBody>
          <a:bodyPr wrap="square">
            <a:spAutoFit/>
          </a:bodyPr>
          <a:lstStyle>
            <a:defPPr>
              <a:defRPr lang="en-US"/>
            </a:defPPr>
            <a:lvl1pPr algn="ctr">
              <a:defRPr sz="2400">
                <a:latin typeface="Microsoft YaHei" panose="020B0503020204020204" pitchFamily="34" charset="-122"/>
                <a:ea typeface="Microsoft YaHei" panose="020B0503020204020204" pitchFamily="34" charset="-122"/>
              </a:defRPr>
            </a:lvl1pPr>
          </a:lstStyle>
          <a:p>
            <a:r>
              <a:rPr lang="zh-CN" altLang="en-US" dirty="0"/>
              <a:t>贴身管家式的商业连锁音乐解决方案服务</a:t>
            </a:r>
            <a:endParaRPr lang="en-GB" dirty="0"/>
          </a:p>
        </p:txBody>
      </p:sp>
    </p:spTree>
    <p:extLst>
      <p:ext uri="{BB962C8B-B14F-4D97-AF65-F5344CB8AC3E}">
        <p14:creationId xmlns:p14="http://schemas.microsoft.com/office/powerpoint/2010/main" val="71863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hidden="1"/>
          <p:cNvSpPr>
            <a:spLocks noGrp="1"/>
          </p:cNvSpPr>
          <p:nvPr>
            <p:ph type="subTitle" idx="1"/>
            <p:custDataLst>
              <p:tags r:id="rId2"/>
            </p:custDataLst>
          </p:nvPr>
        </p:nvSpPr>
        <p:spPr>
          <a:xfrm>
            <a:off x="0" y="0"/>
            <a:ext cx="1270000" cy="127000"/>
          </a:xfrm>
          <a:effectLst/>
          <a:extLst>
            <a:ext uri="{53640926-AAD7-44D8-BBD7-CCE9431645EC}">
              <a14:shadowObscured xmlns:a14="http://schemas.microsoft.com/office/drawing/2010/main"/>
            </a:ext>
          </a:extLst>
        </p:spPr>
        <p:txBody>
          <a:bodyPr wrap="none" lIns="0" tIns="0" rIns="0" bIns="0" anchor="t">
            <a:noAutofit/>
          </a:bodyPr>
          <a:lstStyle/>
          <a:p>
            <a:endParaRPr lang="en-GB"/>
          </a:p>
        </p:txBody>
      </p:sp>
      <p:pic>
        <p:nvPicPr>
          <p:cNvPr id="6" name="Picture 5"/>
          <p:cNvPicPr>
            <a:picLocks/>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0" y="0"/>
            <a:ext cx="10970260" cy="617093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5" name="Picture 4"/>
          <p:cNvPicPr>
            <a:picLocks/>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4" name="Picture 3"/>
          <p:cNvPicPr>
            <a:picLocks/>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10840720" y="0"/>
            <a:ext cx="129540" cy="617093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8" name="TextBox 7"/>
          <p:cNvSpPr txBox="1"/>
          <p:nvPr>
            <p:custDataLst>
              <p:tags r:id="rId6"/>
            </p:custDataLst>
          </p:nvPr>
        </p:nvSpPr>
        <p:spPr>
          <a:xfrm>
            <a:off x="1" y="1334029"/>
            <a:ext cx="10970260" cy="3268204"/>
          </a:xfrm>
          <a:prstGeom prst="rect">
            <a:avLst/>
          </a:prstGeom>
          <a:noFill/>
        </p:spPr>
        <p:txBody>
          <a:bodyPr wrap="none" lIns="0" tIns="0" rIns="0" bIns="0" rtlCol="0" anchor="ctr" anchorCtr="0">
            <a:noAutofit/>
          </a:bodyPr>
          <a:lstStyle/>
          <a:p>
            <a:pPr marL="280073" indent="-280073" algn="ctr">
              <a:lnSpc>
                <a:spcPts val="2556"/>
              </a:lnSpc>
              <a:spcBef>
                <a:spcPts val="556"/>
              </a:spcBef>
            </a:pPr>
            <a:r>
              <a:rPr lang="zh-CN" altLang="en-US" sz="4001" dirty="0">
                <a:solidFill>
                  <a:srgbClr val="FFFFFF"/>
                </a:solidFill>
              </a:rPr>
              <a:t>餐饮行业音响设备应用</a:t>
            </a:r>
            <a:endParaRPr lang="en-GB" sz="4001" dirty="0">
              <a:solidFill>
                <a:srgbClr val="FFFFFF"/>
              </a:solidFill>
            </a:endParaRPr>
          </a:p>
        </p:txBody>
      </p:sp>
    </p:spTree>
    <p:custDataLst>
      <p:tags r:id="rId1"/>
    </p:custDataLst>
    <p:extLst>
      <p:ext uri="{BB962C8B-B14F-4D97-AF65-F5344CB8AC3E}">
        <p14:creationId xmlns:p14="http://schemas.microsoft.com/office/powerpoint/2010/main" val="3186830645"/>
      </p:ext>
    </p:extLst>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7504" y="241300"/>
            <a:ext cx="3319916" cy="4933764"/>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9868" y="241300"/>
            <a:ext cx="3306065" cy="2315288"/>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5992" y="2556588"/>
            <a:ext cx="3820108" cy="2687331"/>
          </a:xfrm>
          <a:prstGeom prst="rect">
            <a:avLst/>
          </a:prstGeom>
        </p:spPr>
      </p:pic>
      <p:sp>
        <p:nvSpPr>
          <p:cNvPr id="19" name="Rectangle 18"/>
          <p:cNvSpPr/>
          <p:nvPr/>
        </p:nvSpPr>
        <p:spPr>
          <a:xfrm>
            <a:off x="228600" y="5056678"/>
            <a:ext cx="10477500" cy="400110"/>
          </a:xfrm>
          <a:prstGeom prst="rect">
            <a:avLst/>
          </a:prstGeom>
          <a:solidFill>
            <a:schemeClr val="bg1">
              <a:lumMod val="95000"/>
            </a:schemeClr>
          </a:solidFill>
        </p:spPr>
        <p:txBody>
          <a:bodyPr wrap="square">
            <a:spAutoFit/>
          </a:bodyPr>
          <a:lstStyle/>
          <a:p>
            <a:pPr algn="ctr"/>
            <a:r>
              <a:rPr lang="zh-CN" altLang="en-US" sz="2000" dirty="0">
                <a:latin typeface="Microsoft YaHei" panose="020B0503020204020204" pitchFamily="34" charset="-122"/>
                <a:ea typeface="Microsoft YaHei" panose="020B0503020204020204" pitchFamily="34" charset="-122"/>
              </a:rPr>
              <a:t>英国每日邮报在 </a:t>
            </a:r>
            <a:r>
              <a:rPr lang="en-US" altLang="zh-CN" sz="2000" dirty="0">
                <a:latin typeface="Microsoft YaHei" panose="020B0503020204020204" pitchFamily="34" charset="-122"/>
                <a:ea typeface="Microsoft YaHei" panose="020B0503020204020204" pitchFamily="34" charset="-122"/>
              </a:rPr>
              <a:t>2017</a:t>
            </a:r>
            <a:r>
              <a:rPr lang="zh-CN" altLang="en-US" sz="2000" dirty="0">
                <a:latin typeface="Microsoft YaHei" panose="020B0503020204020204" pitchFamily="34" charset="-122"/>
                <a:ea typeface="Microsoft YaHei" panose="020B0503020204020204" pitchFamily="34" charset="-122"/>
              </a:rPr>
              <a:t> 年 </a:t>
            </a:r>
            <a:r>
              <a:rPr lang="en-US" altLang="zh-CN" sz="2000" dirty="0">
                <a:latin typeface="Microsoft YaHei" panose="020B0503020204020204" pitchFamily="34" charset="-122"/>
                <a:ea typeface="Microsoft YaHei" panose="020B0503020204020204" pitchFamily="34" charset="-122"/>
              </a:rPr>
              <a:t>3</a:t>
            </a:r>
            <a:r>
              <a:rPr lang="zh-CN" altLang="en-US" sz="2000" dirty="0">
                <a:latin typeface="Microsoft YaHei" panose="020B0503020204020204" pitchFamily="34" charset="-122"/>
                <a:ea typeface="Microsoft YaHei" panose="020B0503020204020204" pitchFamily="34" charset="-122"/>
              </a:rPr>
              <a:t> 月的最新市场调研，契合品牌的音乐可提高餐厅 </a:t>
            </a:r>
            <a:r>
              <a:rPr lang="en-US" altLang="zh-CN" sz="2000" dirty="0">
                <a:latin typeface="Microsoft YaHei" panose="020B0503020204020204" pitchFamily="34" charset="-122"/>
                <a:ea typeface="Microsoft YaHei" panose="020B0503020204020204" pitchFamily="34" charset="-122"/>
              </a:rPr>
              <a:t>10%</a:t>
            </a:r>
            <a:r>
              <a:rPr lang="zh-CN" altLang="en-US" sz="2000" dirty="0">
                <a:latin typeface="Microsoft YaHei" panose="020B0503020204020204" pitchFamily="34" charset="-122"/>
                <a:ea typeface="Microsoft YaHei" panose="020B0503020204020204" pitchFamily="34" charset="-122"/>
              </a:rPr>
              <a:t> 销售额。</a:t>
            </a:r>
            <a:endParaRPr lang="en-US"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47632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Picture 22"/>
          <p:cNvPicPr>
            <a:picLocks/>
          </p:cNvPicPr>
          <p:nvPr>
            <p:custDataLst>
              <p:tags r:id="rId2"/>
            </p:custDataLst>
          </p:nvPr>
        </p:nvPicPr>
        <p:blipFill>
          <a:blip r:embed="rId22"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0" name="Picture 19"/>
          <p:cNvPicPr>
            <a:picLocks/>
          </p:cNvPicPr>
          <p:nvPr>
            <p:custDataLst>
              <p:tags r:id="rId3"/>
            </p:custDataLst>
          </p:nvPr>
        </p:nvPicPr>
        <p:blipFill>
          <a:blip r:embed="rId23">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15" name="TextBox 14"/>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14" name="Rectangle 13"/>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9" name="Rectangle 8"/>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8" name="Rectangle 7"/>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9</a:t>
            </a:r>
          </a:p>
        </p:txBody>
      </p:sp>
      <p:sp>
        <p:nvSpPr>
          <p:cNvPr id="7" name="Rectangle 6"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6" name="TextBox 5"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sp>
        <p:nvSpPr>
          <p:cNvPr id="2" name="文本框 1"/>
          <p:cNvSpPr txBox="1"/>
          <p:nvPr>
            <p:custDataLst>
              <p:tags r:id="rId10"/>
            </p:custDataLst>
          </p:nvPr>
        </p:nvSpPr>
        <p:spPr>
          <a:xfrm>
            <a:off x="688701" y="1089337"/>
            <a:ext cx="1250663" cy="523220"/>
          </a:xfrm>
          <a:prstGeom prst="rect">
            <a:avLst/>
          </a:prstGeom>
          <a:noFill/>
        </p:spPr>
        <p:txBody>
          <a:bodyPr wrap="none" rtlCol="0" anchor="ctr">
            <a:spAutoFit/>
          </a:bodyPr>
          <a:lstStyle/>
          <a:p>
            <a:r>
              <a:rPr lang="en-US" altLang="zh-CN" sz="2800" b="1" dirty="0">
                <a:solidFill>
                  <a:srgbClr val="AF935C"/>
                </a:solidFill>
                <a:latin typeface="思源黑体 CN Normal" pitchFamily="34" charset="-122"/>
                <a:ea typeface="思源黑体 CN Normal" pitchFamily="34" charset="-122"/>
                <a:cs typeface="+mn-ea"/>
                <a:sym typeface="+mn-lt"/>
              </a:rPr>
              <a:t>Adidas</a:t>
            </a:r>
            <a:endParaRPr lang="zh-CN" altLang="en-US" sz="2800" b="1" dirty="0">
              <a:solidFill>
                <a:srgbClr val="AF935C"/>
              </a:solidFill>
              <a:latin typeface="思源黑体 CN Normal" pitchFamily="34" charset="-122"/>
              <a:ea typeface="思源黑体 CN Normal" pitchFamily="34" charset="-122"/>
              <a:cs typeface="+mn-ea"/>
              <a:sym typeface="+mn-lt"/>
            </a:endParaRPr>
          </a:p>
        </p:txBody>
      </p:sp>
      <p:sp>
        <p:nvSpPr>
          <p:cNvPr id="10" name="文本框 1_"/>
          <p:cNvSpPr txBox="1"/>
          <p:nvPr>
            <p:custDataLst>
              <p:tags r:id="rId11"/>
            </p:custDataLst>
          </p:nvPr>
        </p:nvSpPr>
        <p:spPr>
          <a:xfrm>
            <a:off x="5473581" y="1028876"/>
            <a:ext cx="1518364"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a:t>
            </a:r>
          </a:p>
        </p:txBody>
      </p:sp>
      <p:sp>
        <p:nvSpPr>
          <p:cNvPr id="11" name="TextBox 10"/>
          <p:cNvSpPr txBox="1"/>
          <p:nvPr>
            <p:custDataLst>
              <p:tags r:id="rId12"/>
            </p:custDataLst>
          </p:nvPr>
        </p:nvSpPr>
        <p:spPr>
          <a:xfrm>
            <a:off x="587333" y="4071415"/>
            <a:ext cx="3979679" cy="1213602"/>
          </a:xfrm>
          <a:prstGeom prst="rect">
            <a:avLst/>
          </a:prstGeom>
          <a:noFill/>
        </p:spPr>
        <p:txBody>
          <a:bodyPr wrap="square" rtlCol="0">
            <a:spAutoFit/>
          </a:bodyPr>
          <a:lstStyle/>
          <a:p>
            <a:pPr indent="411343">
              <a:lnSpc>
                <a:spcPct val="150000"/>
              </a:lnSpc>
            </a:pPr>
            <a:r>
              <a:rPr lang="zh-CN" altLang="en-US" sz="1619" dirty="0">
                <a:latin typeface="思源黑体 CN Normal" pitchFamily="34" charset="-122"/>
                <a:ea typeface="思源黑体 CN Normal" pitchFamily="34" charset="-122"/>
              </a:rPr>
              <a:t>阿迪达斯集团致力成为在体育用品上的体育热情和体育生活方式建立品牌行业的全球领导者。</a:t>
            </a:r>
          </a:p>
        </p:txBody>
      </p:sp>
      <p:pic>
        <p:nvPicPr>
          <p:cNvPr id="6146" name="Picture 2"/>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825242" y="10281"/>
            <a:ext cx="1144383" cy="75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custDataLst>
              <p:tags r:id="rId13"/>
            </p:custDataLst>
          </p:nvPr>
        </p:nvPicPr>
        <p:blipFill>
          <a:blip r:embed="rId25">
            <a:extLst>
              <a:ext uri="{28A0092B-C50C-407E-A947-70E740481C1C}">
                <a14:useLocalDpi xmlns:a14="http://schemas.microsoft.com/office/drawing/2010/main" val="0"/>
              </a:ext>
            </a:extLst>
          </a:blip>
          <a:srcRect/>
          <a:stretch>
            <a:fillRect/>
          </a:stretch>
        </p:blipFill>
        <p:spPr bwMode="auto">
          <a:xfrm>
            <a:off x="885110" y="2076191"/>
            <a:ext cx="3482375" cy="1927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矩形 15"/>
          <p:cNvSpPr/>
          <p:nvPr>
            <p:custDataLst>
              <p:tags r:id="rId14"/>
            </p:custDataLst>
          </p:nvPr>
        </p:nvSpPr>
        <p:spPr>
          <a:xfrm>
            <a:off x="8280777" y="4847426"/>
            <a:ext cx="1934711" cy="839845"/>
          </a:xfrm>
          <a:prstGeom prst="rect">
            <a:avLst/>
          </a:prstGeom>
        </p:spPr>
        <p:txBody>
          <a:bodyPr wrap="square">
            <a:spAutoFit/>
          </a:bodyPr>
          <a:lstStyle/>
          <a:p>
            <a:r>
              <a:rPr lang="en-US" altLang="zh-CN" sz="1619" dirty="0">
                <a:latin typeface="思源黑体 CN Normal" pitchFamily="34" charset="-122"/>
                <a:ea typeface="思源黑体 CN Normal" pitchFamily="34" charset="-122"/>
              </a:rPr>
              <a:t>       BOSCH </a:t>
            </a:r>
          </a:p>
          <a:p>
            <a:r>
              <a:rPr lang="zh-CN" altLang="en-US" sz="1619" dirty="0">
                <a:ea typeface="思源黑体 CN Normal" pitchFamily="34" charset="-122"/>
              </a:rPr>
              <a:t>      数字功率放大器</a:t>
            </a:r>
            <a:endParaRPr lang="zh-CN" altLang="en-US" sz="1619" dirty="0"/>
          </a:p>
        </p:txBody>
      </p:sp>
      <p:pic>
        <p:nvPicPr>
          <p:cNvPr id="4098" name="Picture 2_"/>
          <p:cNvPicPr>
            <a:picLocks noChangeAspect="1" noChangeArrowheads="1"/>
          </p:cNvPicPr>
          <p:nvPr>
            <p:custDataLst>
              <p:tags r:id="rId15"/>
            </p:custDataLst>
          </p:nvPr>
        </p:nvPicPr>
        <p:blipFill>
          <a:blip r:embed="rId26">
            <a:extLst>
              <a:ext uri="{28A0092B-C50C-407E-A947-70E740481C1C}">
                <a14:useLocalDpi xmlns:a14="http://schemas.microsoft.com/office/drawing/2010/main" val="0"/>
              </a:ext>
            </a:extLst>
          </a:blip>
          <a:srcRect/>
          <a:stretch>
            <a:fillRect/>
          </a:stretch>
        </p:blipFill>
        <p:spPr bwMode="auto">
          <a:xfrm>
            <a:off x="7700890" y="3960681"/>
            <a:ext cx="27338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__"/>
          <p:cNvPicPr>
            <a:picLocks noChangeAspect="1" noChangeArrowheads="1"/>
          </p:cNvPicPr>
          <p:nvPr>
            <p:custDataLst>
              <p:tags r:id="rId16"/>
            </p:custDataLst>
          </p:nvPr>
        </p:nvPicPr>
        <p:blipFill>
          <a:blip r:embed="rId27" cstate="print">
            <a:extLst>
              <a:ext uri="{28A0092B-C50C-407E-A947-70E740481C1C}">
                <a14:useLocalDpi xmlns:a14="http://schemas.microsoft.com/office/drawing/2010/main" val="0"/>
              </a:ext>
            </a:extLst>
          </a:blip>
          <a:srcRect/>
          <a:stretch>
            <a:fillRect/>
          </a:stretch>
        </p:blipFill>
        <p:spPr bwMode="auto">
          <a:xfrm>
            <a:off x="6941061" y="2057339"/>
            <a:ext cx="1166619" cy="112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custDataLst>
              <p:tags r:id="rId17"/>
            </p:custDataLst>
          </p:nvPr>
        </p:nvSpPr>
        <p:spPr>
          <a:xfrm>
            <a:off x="6991945" y="3164030"/>
            <a:ext cx="1288832" cy="590675"/>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   BOSCH</a:t>
            </a:r>
          </a:p>
          <a:p>
            <a:r>
              <a:rPr lang="zh-CN" altLang="en-US" sz="1619" dirty="0">
                <a:latin typeface="思源黑体 CN Normal" pitchFamily="34" charset="-122"/>
                <a:ea typeface="思源黑体 CN Normal" pitchFamily="34" charset="-122"/>
              </a:rPr>
              <a:t>天花扬声器</a:t>
            </a:r>
          </a:p>
        </p:txBody>
      </p:sp>
      <p:pic>
        <p:nvPicPr>
          <p:cNvPr id="12" name="Picture 2___" descr="C:\Users\L\Desktop\PLE‑1MAxx0‑EU 斑丽混合放大器-1.png"/>
          <p:cNvPicPr>
            <a:picLocks noChangeAspect="1" noChangeArrowheads="1"/>
          </p:cNvPicPr>
          <p:nvPr>
            <p:custDataLst>
              <p:tags r:id="rId18"/>
            </p:custDataLst>
          </p:nvPr>
        </p:nvPicPr>
        <p:blipFill rotWithShape="1">
          <a:blip r:embed="rId28" cstate="print">
            <a:extLst>
              <a:ext uri="{28A0092B-C50C-407E-A947-70E740481C1C}">
                <a14:useLocalDpi xmlns:a14="http://schemas.microsoft.com/office/drawing/2010/main" val="0"/>
              </a:ext>
            </a:extLst>
          </a:blip>
          <a:srcRect l="15938" t="29971" r="16422" b="33330"/>
          <a:stretch/>
        </p:blipFill>
        <p:spPr bwMode="auto">
          <a:xfrm>
            <a:off x="5275910" y="3764922"/>
            <a:ext cx="2295968" cy="120050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custDataLst>
              <p:tags r:id="rId19"/>
            </p:custDataLst>
          </p:nvPr>
        </p:nvSpPr>
        <p:spPr>
          <a:xfrm>
            <a:off x="5683712" y="5028238"/>
            <a:ext cx="1726877" cy="590675"/>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     BOSCH </a:t>
            </a:r>
          </a:p>
          <a:p>
            <a:r>
              <a:rPr lang="zh-CN" altLang="en-US" sz="1619" dirty="0">
                <a:latin typeface="思源黑体 CN Normal" pitchFamily="34" charset="-122"/>
                <a:ea typeface="思源黑体 CN Normal" pitchFamily="34" charset="-122"/>
              </a:rPr>
              <a:t>斑丽混合放大器</a:t>
            </a:r>
          </a:p>
        </p:txBody>
      </p:sp>
      <p:cxnSp>
        <p:nvCxnSpPr>
          <p:cNvPr id="28" name="Straight Connector 27"/>
          <p:cNvCxnSpPr/>
          <p:nvPr>
            <p:custDataLst>
              <p:tags r:id="rId20"/>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385790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p:cNvPicPr>
            <a:picLocks/>
          </p:cNvPicPr>
          <p:nvPr>
            <p:custDataLst>
              <p:tags r:id="rId2"/>
            </p:custDataLst>
          </p:nvPr>
        </p:nvPicPr>
        <p:blipFill>
          <a:blip r:embed="rId19"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3" name="Picture 22"/>
          <p:cNvPicPr>
            <a:picLocks/>
          </p:cNvPicPr>
          <p:nvPr>
            <p:custDataLst>
              <p:tags r:id="rId3"/>
            </p:custDataLst>
          </p:nvPr>
        </p:nvPicPr>
        <p:blipFill>
          <a:blip r:embed="rId20">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21" name="TextBox 20"/>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20" name="Rectangle 19"/>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19" name="Rectangle 18"/>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18" name="Rectangle 17"/>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10</a:t>
            </a:r>
          </a:p>
        </p:txBody>
      </p:sp>
      <p:sp>
        <p:nvSpPr>
          <p:cNvPr id="13" name="Rectangle 12"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12" name="TextBox 11"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pic>
        <p:nvPicPr>
          <p:cNvPr id="3" name="Picture 2" descr="C:\Users\L\Desktop\PLE‑1MAxx0‑EU 斑丽混合放大器-1.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15938" t="29971" r="16422" b="33330"/>
          <a:stretch/>
        </p:blipFill>
        <p:spPr bwMode="auto">
          <a:xfrm>
            <a:off x="7771589" y="3892379"/>
            <a:ext cx="2525565" cy="13205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L\Desktop\LC6-SW100-L.png"/>
          <p:cNvPicPr>
            <a:picLocks noChangeAspect="1" noChangeArrowheads="1"/>
          </p:cNvPicPr>
          <p:nvPr>
            <p:custDataLst>
              <p:tags r:id="rId10"/>
            </p:custDataLst>
          </p:nvPr>
        </p:nvPicPr>
        <p:blipFill rotWithShape="1">
          <a:blip r:embed="rId22" cstate="print">
            <a:extLst>
              <a:ext uri="{28A0092B-C50C-407E-A947-70E740481C1C}">
                <a14:useLocalDpi xmlns:a14="http://schemas.microsoft.com/office/drawing/2010/main" val="0"/>
              </a:ext>
            </a:extLst>
          </a:blip>
          <a:srcRect l="29079" t="36565" r="29836" b="35288"/>
          <a:stretch/>
        </p:blipFill>
        <p:spPr bwMode="auto">
          <a:xfrm>
            <a:off x="6519273" y="1555215"/>
            <a:ext cx="2355959" cy="2047543"/>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1"/>
          <p:cNvSpPr txBox="1"/>
          <p:nvPr>
            <p:custDataLst>
              <p:tags r:id="rId11"/>
            </p:custDataLst>
          </p:nvPr>
        </p:nvSpPr>
        <p:spPr>
          <a:xfrm>
            <a:off x="787587" y="829262"/>
            <a:ext cx="1468672" cy="523220"/>
          </a:xfrm>
          <a:prstGeom prst="rect">
            <a:avLst/>
          </a:prstGeom>
          <a:noFill/>
        </p:spPr>
        <p:txBody>
          <a:bodyPr wrap="none" rtlCol="0" anchor="ctr">
            <a:spAutoFit/>
          </a:bodyPr>
          <a:lstStyle/>
          <a:p>
            <a:r>
              <a:rPr lang="en-US" altLang="zh-CN" sz="2800" b="1" dirty="0">
                <a:solidFill>
                  <a:srgbClr val="AF935C"/>
                </a:solidFill>
                <a:latin typeface="思源黑体 CN Normal" pitchFamily="34" charset="-122"/>
                <a:ea typeface="思源黑体 CN Normal" pitchFamily="34" charset="-122"/>
                <a:cs typeface="+mn-ea"/>
                <a:sym typeface="+mn-lt"/>
              </a:rPr>
              <a:t>CASSILE</a:t>
            </a:r>
            <a:endParaRPr lang="zh-CN" altLang="en-US" sz="2800" b="1" dirty="0">
              <a:solidFill>
                <a:srgbClr val="AF935C"/>
              </a:solidFill>
              <a:latin typeface="思源黑体 CN Normal" pitchFamily="34" charset="-122"/>
              <a:ea typeface="思源黑体 CN Normal" pitchFamily="34" charset="-122"/>
              <a:cs typeface="+mn-ea"/>
              <a:sym typeface="+mn-lt"/>
            </a:endParaRPr>
          </a:p>
        </p:txBody>
      </p:sp>
      <p:sp>
        <p:nvSpPr>
          <p:cNvPr id="9" name="文本框 1_"/>
          <p:cNvSpPr txBox="1"/>
          <p:nvPr>
            <p:custDataLst>
              <p:tags r:id="rId12"/>
            </p:custDataLst>
          </p:nvPr>
        </p:nvSpPr>
        <p:spPr>
          <a:xfrm>
            <a:off x="5485130" y="846053"/>
            <a:ext cx="1518364"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a:t>
            </a:r>
          </a:p>
        </p:txBody>
      </p:sp>
      <p:sp>
        <p:nvSpPr>
          <p:cNvPr id="10" name="TextBox 9"/>
          <p:cNvSpPr txBox="1"/>
          <p:nvPr>
            <p:custDataLst>
              <p:tags r:id="rId13"/>
            </p:custDataLst>
          </p:nvPr>
        </p:nvSpPr>
        <p:spPr>
          <a:xfrm>
            <a:off x="593090" y="3527768"/>
            <a:ext cx="3979679" cy="1587358"/>
          </a:xfrm>
          <a:prstGeom prst="rect">
            <a:avLst/>
          </a:prstGeom>
          <a:noFill/>
        </p:spPr>
        <p:txBody>
          <a:bodyPr wrap="square" rtlCol="0">
            <a:spAutoFit/>
          </a:bodyPr>
          <a:lstStyle/>
          <a:p>
            <a:pPr indent="411343">
              <a:lnSpc>
                <a:spcPct val="150000"/>
              </a:lnSpc>
            </a:pPr>
            <a:r>
              <a:rPr lang="en-US" altLang="zh-CN" sz="1619" dirty="0">
                <a:latin typeface="思源黑体 CN Normal" pitchFamily="34" charset="-122"/>
                <a:ea typeface="思源黑体 CN Normal" pitchFamily="34" charset="-122"/>
              </a:rPr>
              <a:t>CASSILE</a:t>
            </a:r>
            <a:r>
              <a:rPr lang="zh-CN" altLang="en-US" sz="1619" dirty="0">
                <a:latin typeface="思源黑体 CN Normal" pitchFamily="34" charset="-122"/>
                <a:ea typeface="思源黑体 CN Normal" pitchFamily="34" charset="-122"/>
              </a:rPr>
              <a:t>是美国知名休闲品牌，于</a:t>
            </a:r>
            <a:r>
              <a:rPr lang="en-US" altLang="zh-CN" sz="1619" dirty="0">
                <a:latin typeface="思源黑体 CN Normal" pitchFamily="34" charset="-122"/>
                <a:ea typeface="思源黑体 CN Normal" pitchFamily="34" charset="-122"/>
              </a:rPr>
              <a:t>1975</a:t>
            </a:r>
            <a:r>
              <a:rPr lang="zh-CN" altLang="en-US" sz="1619" dirty="0">
                <a:latin typeface="思源黑体 CN Normal" pitchFamily="34" charset="-122"/>
                <a:ea typeface="思源黑体 CN Normal" pitchFamily="34" charset="-122"/>
              </a:rPr>
              <a:t>年正式诞生于美国纽约，是美国家喻户晓的箱包品牌。</a:t>
            </a:r>
            <a:r>
              <a:rPr lang="en-US" altLang="zh-CN" sz="1619" dirty="0">
                <a:latin typeface="思源黑体 CN Normal" pitchFamily="34" charset="-122"/>
                <a:ea typeface="思源黑体 CN Normal" pitchFamily="34" charset="-122"/>
              </a:rPr>
              <a:t>2003</a:t>
            </a:r>
            <a:r>
              <a:rPr lang="zh-CN" altLang="en-US" sz="1619" dirty="0">
                <a:latin typeface="思源黑体 CN Normal" pitchFamily="34" charset="-122"/>
                <a:ea typeface="思源黑体 CN Normal" pitchFamily="34" charset="-122"/>
              </a:rPr>
              <a:t>年，开始在中国大陆地区进行品牌推广。</a:t>
            </a:r>
          </a:p>
        </p:txBody>
      </p:sp>
      <p:sp>
        <p:nvSpPr>
          <p:cNvPr id="11" name="TextBox 10"/>
          <p:cNvSpPr txBox="1"/>
          <p:nvPr/>
        </p:nvSpPr>
        <p:spPr>
          <a:xfrm>
            <a:off x="7896184" y="5295997"/>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sp>
        <p:nvSpPr>
          <p:cNvPr id="6" name="TextBox 5"/>
          <p:cNvSpPr txBox="1"/>
          <p:nvPr>
            <p:custDataLst>
              <p:tags r:id="rId14"/>
            </p:custDataLst>
          </p:nvPr>
        </p:nvSpPr>
        <p:spPr>
          <a:xfrm>
            <a:off x="6501436" y="3436607"/>
            <a:ext cx="2391633"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音乐扬声器系统</a:t>
            </a:r>
          </a:p>
        </p:txBody>
      </p:sp>
      <p:pic>
        <p:nvPicPr>
          <p:cNvPr id="2051" name="Picture 3_" descr="C:\Users\L\Desktop\时装\Bosch设备图\LB6-S-D.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745919" y="4068139"/>
            <a:ext cx="1600657" cy="99726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__" descr="C:\Users\L\Desktop\时装\ppt\CASSILE\卡思乐门店.png"/>
          <p:cNvPicPr>
            <a:picLocks noChangeAspect="1" noChangeArrowheads="1"/>
          </p:cNvPicPr>
          <p:nvPr>
            <p:custDataLst>
              <p:tags r:id="rId15"/>
            </p:custDataLst>
          </p:nvPr>
        </p:nvPicPr>
        <p:blipFill>
          <a:blip r:embed="rId24">
            <a:extLst>
              <a:ext uri="{28A0092B-C50C-407E-A947-70E740481C1C}">
                <a14:useLocalDpi xmlns:a14="http://schemas.microsoft.com/office/drawing/2010/main" val="0"/>
              </a:ext>
            </a:extLst>
          </a:blip>
          <a:srcRect/>
          <a:stretch>
            <a:fillRect/>
          </a:stretch>
        </p:blipFill>
        <p:spPr bwMode="auto">
          <a:xfrm>
            <a:off x="1036033" y="1592730"/>
            <a:ext cx="3214192" cy="193503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615209" y="5295997"/>
            <a:ext cx="1984873"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高音质音箱</a:t>
            </a:r>
          </a:p>
        </p:txBody>
      </p:sp>
      <p:sp>
        <p:nvSpPr>
          <p:cNvPr id="17" name="TextBox 16"/>
          <p:cNvSpPr txBox="1"/>
          <p:nvPr/>
        </p:nvSpPr>
        <p:spPr>
          <a:xfrm>
            <a:off x="1521923" y="5629839"/>
            <a:ext cx="2026414" cy="341504"/>
          </a:xfrm>
          <a:prstGeom prst="rect">
            <a:avLst/>
          </a:prstGeom>
          <a:noFill/>
        </p:spPr>
        <p:txBody>
          <a:bodyPr wrap="square" rtlCol="0">
            <a:spAutoFit/>
          </a:bodyPr>
          <a:lstStyle/>
          <a:p>
            <a:r>
              <a:rPr lang="zh-CN" altLang="en-US" sz="1619" dirty="0">
                <a:solidFill>
                  <a:schemeClr val="bg1"/>
                </a:solidFill>
                <a:latin typeface="思源黑体 CN Normal" pitchFamily="34" charset="-122"/>
                <a:ea typeface="思源黑体 CN Normal" pitchFamily="34" charset="-122"/>
              </a:rPr>
              <a:t>广州市白云万达店</a:t>
            </a:r>
          </a:p>
        </p:txBody>
      </p:sp>
      <p:cxnSp>
        <p:nvCxnSpPr>
          <p:cNvPr id="30" name="Straight Connector 29"/>
          <p:cNvCxnSpPr/>
          <p:nvPr>
            <p:custDataLst>
              <p:tags r:id="rId16"/>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2320948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Picture 23"/>
          <p:cNvPicPr>
            <a:picLocks/>
          </p:cNvPicPr>
          <p:nvPr>
            <p:custDataLst>
              <p:tags r:id="rId2"/>
            </p:custDataLst>
          </p:nvPr>
        </p:nvPicPr>
        <p:blipFill>
          <a:blip r:embed="rId21"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1" name="Picture 20"/>
          <p:cNvPicPr>
            <a:picLocks/>
          </p:cNvPicPr>
          <p:nvPr>
            <p:custDataLst>
              <p:tags r:id="rId3"/>
            </p:custDataLst>
          </p:nvPr>
        </p:nvPicPr>
        <p:blipFill>
          <a:blip r:embed="rId22">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19" name="TextBox 18"/>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18" name="Rectangle 17"/>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17" name="Rectangle 16"/>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14" name="Rectangle 13"/>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11</a:t>
            </a:r>
          </a:p>
        </p:txBody>
      </p:sp>
      <p:sp>
        <p:nvSpPr>
          <p:cNvPr id="8" name="Rectangle 7"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7" name="TextBox 6"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sp>
        <p:nvSpPr>
          <p:cNvPr id="2" name="文本框 1"/>
          <p:cNvSpPr txBox="1"/>
          <p:nvPr>
            <p:custDataLst>
              <p:tags r:id="rId10"/>
            </p:custDataLst>
          </p:nvPr>
        </p:nvSpPr>
        <p:spPr>
          <a:xfrm>
            <a:off x="742700" y="880549"/>
            <a:ext cx="902811" cy="523220"/>
          </a:xfrm>
          <a:prstGeom prst="rect">
            <a:avLst/>
          </a:prstGeom>
          <a:noFill/>
        </p:spPr>
        <p:txBody>
          <a:bodyPr wrap="none" rtlCol="0" anchor="ctr">
            <a:spAutoFit/>
          </a:bodyPr>
          <a:lstStyle/>
          <a:p>
            <a:r>
              <a:rPr lang="zh-CN" altLang="en-US" sz="2800" b="1" dirty="0">
                <a:solidFill>
                  <a:srgbClr val="AF935C"/>
                </a:solidFill>
                <a:latin typeface="思源黑体 CN Normal" pitchFamily="34" charset="-122"/>
                <a:ea typeface="思源黑体 CN Normal" pitchFamily="34" charset="-122"/>
                <a:cs typeface="+mn-ea"/>
                <a:sym typeface="+mn-lt"/>
              </a:rPr>
              <a:t>茵曼</a:t>
            </a:r>
          </a:p>
        </p:txBody>
      </p:sp>
      <p:sp>
        <p:nvSpPr>
          <p:cNvPr id="10" name="文本框 1_"/>
          <p:cNvSpPr txBox="1"/>
          <p:nvPr>
            <p:custDataLst>
              <p:tags r:id="rId11"/>
            </p:custDataLst>
          </p:nvPr>
        </p:nvSpPr>
        <p:spPr>
          <a:xfrm>
            <a:off x="5355172" y="1052941"/>
            <a:ext cx="1518364"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a:t>
            </a:r>
          </a:p>
        </p:txBody>
      </p:sp>
      <p:sp>
        <p:nvSpPr>
          <p:cNvPr id="11" name="TextBox 10"/>
          <p:cNvSpPr txBox="1"/>
          <p:nvPr>
            <p:custDataLst>
              <p:tags r:id="rId12"/>
            </p:custDataLst>
          </p:nvPr>
        </p:nvSpPr>
        <p:spPr>
          <a:xfrm>
            <a:off x="501945" y="3855693"/>
            <a:ext cx="3979679" cy="1587358"/>
          </a:xfrm>
          <a:prstGeom prst="rect">
            <a:avLst/>
          </a:prstGeom>
          <a:noFill/>
        </p:spPr>
        <p:txBody>
          <a:bodyPr wrap="square" rtlCol="0">
            <a:spAutoFit/>
          </a:bodyPr>
          <a:lstStyle/>
          <a:p>
            <a:pPr indent="411343">
              <a:lnSpc>
                <a:spcPct val="150000"/>
              </a:lnSpc>
            </a:pPr>
            <a:r>
              <a:rPr lang="zh-CN" altLang="en-US" sz="1619" dirty="0">
                <a:latin typeface="思源黑体 CN Normal" pitchFamily="34" charset="-122"/>
                <a:ea typeface="思源黑体 CN Normal" pitchFamily="34" charset="-122"/>
              </a:rPr>
              <a:t>是一家棉麻生活品牌，茵曼不只是销售服装，更多是为女性消费者提供环保、原生态的棉麻生活体验，回归现代都市自然“慢生活”。</a:t>
            </a:r>
          </a:p>
        </p:txBody>
      </p:sp>
      <p:pic>
        <p:nvPicPr>
          <p:cNvPr id="9" name="Picture 2" descr="C:\Users\L\Desktop\PLE‑1MAxx0‑EU 斑丽混合放大器-1.png"/>
          <p:cNvPicPr>
            <a:picLocks noChangeAspect="1" noChangeArrowheads="1"/>
          </p:cNvPicPr>
          <p:nvPr>
            <p:custDataLst>
              <p:tags r:id="rId13"/>
            </p:custDataLst>
          </p:nvPr>
        </p:nvPicPr>
        <p:blipFill rotWithShape="1">
          <a:blip r:embed="rId23" cstate="print">
            <a:extLst>
              <a:ext uri="{28A0092B-C50C-407E-A947-70E740481C1C}">
                <a14:useLocalDpi xmlns:a14="http://schemas.microsoft.com/office/drawing/2010/main" val="0"/>
              </a:ext>
            </a:extLst>
          </a:blip>
          <a:srcRect l="15938" t="29971" r="16422" b="33330"/>
          <a:stretch/>
        </p:blipFill>
        <p:spPr bwMode="auto">
          <a:xfrm>
            <a:off x="8061589" y="3813242"/>
            <a:ext cx="2295968" cy="120050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custDataLst>
              <p:tags r:id="rId14"/>
            </p:custDataLst>
          </p:nvPr>
        </p:nvSpPr>
        <p:spPr>
          <a:xfrm>
            <a:off x="8061588" y="501374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6147" name="Picture 3" descr="C:\Users\L\Desktop\Bosch设备图\LC2-PC30G6-4.png"/>
          <p:cNvPicPr>
            <a:picLocks noChangeAspect="1" noChangeArrowheads="1"/>
          </p:cNvPicPr>
          <p:nvPr>
            <p:custDataLst>
              <p:tags r:id="rId15"/>
            </p:custDataLst>
          </p:nvPr>
        </p:nvPicPr>
        <p:blipFill rotWithShape="1">
          <a:blip r:embed="rId24" cstate="print">
            <a:extLst>
              <a:ext uri="{28A0092B-C50C-407E-A947-70E740481C1C}">
                <a14:useLocalDpi xmlns:a14="http://schemas.microsoft.com/office/drawing/2010/main" val="0"/>
              </a:ext>
            </a:extLst>
          </a:blip>
          <a:srcRect l="31510" t="38720" r="34245" b="40467"/>
          <a:stretch/>
        </p:blipFill>
        <p:spPr bwMode="auto">
          <a:xfrm>
            <a:off x="6607645" y="1574074"/>
            <a:ext cx="2196680" cy="167749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_" descr="C:\Users\L\Desktop\时装\ppt\茵曼\茵曼门店.jpg"/>
          <p:cNvPicPr>
            <a:picLocks noChangeAspect="1" noChangeArrowheads="1"/>
          </p:cNvPicPr>
          <p:nvPr>
            <p:custDataLst>
              <p:tags r:id="rId16"/>
            </p:custDataLst>
          </p:nvPr>
        </p:nvPicPr>
        <p:blipFill>
          <a:blip r:embed="rId25">
            <a:extLst>
              <a:ext uri="{28A0092B-C50C-407E-A947-70E740481C1C}">
                <a14:useLocalDpi xmlns:a14="http://schemas.microsoft.com/office/drawing/2010/main" val="0"/>
              </a:ext>
            </a:extLst>
          </a:blip>
          <a:srcRect/>
          <a:stretch>
            <a:fillRect/>
          </a:stretch>
        </p:blipFill>
        <p:spPr bwMode="auto">
          <a:xfrm>
            <a:off x="874780" y="1864010"/>
            <a:ext cx="3381662" cy="19064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__" descr="C:\Users\L\Desktop\时装\ppt\茵曼\LS1-UC20E-1.png"/>
          <p:cNvPicPr>
            <a:picLocks noChangeAspect="1" noChangeArrowheads="1"/>
          </p:cNvPicPr>
          <p:nvPr>
            <p:custDataLst>
              <p:tags r:id="rId17"/>
            </p:custDataLst>
          </p:nvPr>
        </p:nvPicPr>
        <p:blipFill rotWithShape="1">
          <a:blip r:embed="rId26" cstate="print">
            <a:extLst>
              <a:ext uri="{28A0092B-C50C-407E-A947-70E740481C1C}">
                <a14:useLocalDpi xmlns:a14="http://schemas.microsoft.com/office/drawing/2010/main" val="0"/>
              </a:ext>
            </a:extLst>
          </a:blip>
          <a:srcRect l="38530" t="35287" r="38551" b="35873"/>
          <a:stretch/>
        </p:blipFill>
        <p:spPr bwMode="auto">
          <a:xfrm>
            <a:off x="6006803" y="3455462"/>
            <a:ext cx="866733" cy="133574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custDataLst>
              <p:tags r:id="rId18"/>
            </p:custDataLst>
          </p:nvPr>
        </p:nvSpPr>
        <p:spPr>
          <a:xfrm>
            <a:off x="6607645" y="3123159"/>
            <a:ext cx="260192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高音质天花扬声器</a:t>
            </a:r>
          </a:p>
        </p:txBody>
      </p:sp>
      <p:sp>
        <p:nvSpPr>
          <p:cNvPr id="3" name="TextBox 2"/>
          <p:cNvSpPr txBox="1"/>
          <p:nvPr/>
        </p:nvSpPr>
        <p:spPr>
          <a:xfrm>
            <a:off x="5427191" y="5328708"/>
            <a:ext cx="2226490"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悬吊式扬声器</a:t>
            </a:r>
          </a:p>
        </p:txBody>
      </p:sp>
      <p:sp>
        <p:nvSpPr>
          <p:cNvPr id="16" name="TextBox 15"/>
          <p:cNvSpPr txBox="1"/>
          <p:nvPr/>
        </p:nvSpPr>
        <p:spPr>
          <a:xfrm>
            <a:off x="1534202" y="5629839"/>
            <a:ext cx="2001855" cy="341504"/>
          </a:xfrm>
          <a:prstGeom prst="rect">
            <a:avLst/>
          </a:prstGeom>
          <a:noFill/>
        </p:spPr>
        <p:txBody>
          <a:bodyPr wrap="square" rtlCol="0">
            <a:spAutoFit/>
          </a:bodyPr>
          <a:lstStyle/>
          <a:p>
            <a:r>
              <a:rPr lang="zh-CN" altLang="en-US" sz="1619" dirty="0">
                <a:solidFill>
                  <a:schemeClr val="bg1"/>
                </a:solidFill>
                <a:latin typeface="思源黑体 CN Normal" pitchFamily="34" charset="-122"/>
                <a:ea typeface="思源黑体 CN Normal" pitchFamily="34" charset="-122"/>
              </a:rPr>
              <a:t>上海市吴泾宝龙店</a:t>
            </a:r>
          </a:p>
        </p:txBody>
      </p:sp>
      <p:cxnSp>
        <p:nvCxnSpPr>
          <p:cNvPr id="28" name="Straight Connector 27"/>
          <p:cNvCxnSpPr/>
          <p:nvPr>
            <p:custDataLst>
              <p:tags r:id="rId19"/>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4009267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Picture 23"/>
          <p:cNvPicPr>
            <a:picLocks/>
          </p:cNvPicPr>
          <p:nvPr>
            <p:custDataLst>
              <p:tags r:id="rId2"/>
            </p:custDataLst>
          </p:nvPr>
        </p:nvPicPr>
        <p:blipFill>
          <a:blip r:embed="rId17"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1" name="Picture 20"/>
          <p:cNvPicPr>
            <a:picLocks/>
          </p:cNvPicPr>
          <p:nvPr>
            <p:custDataLst>
              <p:tags r:id="rId3"/>
            </p:custDataLst>
          </p:nvPr>
        </p:nvPicPr>
        <p:blipFill>
          <a:blip r:embed="rId18">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19" name="TextBox 18"/>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13" name="Rectangle 12"/>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9" name="Rectangle 8"/>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8" name="Rectangle 7"/>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12</a:t>
            </a:r>
          </a:p>
        </p:txBody>
      </p:sp>
      <p:sp>
        <p:nvSpPr>
          <p:cNvPr id="7" name="Rectangle 6"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6" name="TextBox 5"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sp>
        <p:nvSpPr>
          <p:cNvPr id="2" name="文本框 1"/>
          <p:cNvSpPr txBox="1"/>
          <p:nvPr>
            <p:custDataLst>
              <p:tags r:id="rId10"/>
            </p:custDataLst>
          </p:nvPr>
        </p:nvSpPr>
        <p:spPr>
          <a:xfrm>
            <a:off x="410845" y="941509"/>
            <a:ext cx="2656496" cy="523220"/>
          </a:xfrm>
          <a:prstGeom prst="rect">
            <a:avLst/>
          </a:prstGeom>
          <a:noFill/>
        </p:spPr>
        <p:txBody>
          <a:bodyPr wrap="none" rtlCol="0" anchor="ctr">
            <a:spAutoFit/>
          </a:bodyPr>
          <a:lstStyle/>
          <a:p>
            <a:r>
              <a:rPr lang="en-US" altLang="zh-CN" sz="2800" b="1" dirty="0">
                <a:solidFill>
                  <a:srgbClr val="AF935C"/>
                </a:solidFill>
                <a:latin typeface="思源黑体 CN Normal" pitchFamily="34" charset="-122"/>
                <a:ea typeface="思源黑体 CN Normal" pitchFamily="34" charset="-122"/>
                <a:cs typeface="+mn-ea"/>
                <a:sym typeface="+mn-lt"/>
              </a:rPr>
              <a:t>URBAN REVIVO</a:t>
            </a:r>
            <a:endParaRPr lang="zh-CN" altLang="en-US" sz="2800" b="1" dirty="0">
              <a:solidFill>
                <a:srgbClr val="AF935C"/>
              </a:solidFill>
              <a:latin typeface="思源黑体 CN Normal" pitchFamily="34" charset="-122"/>
              <a:ea typeface="思源黑体 CN Normal" pitchFamily="34" charset="-122"/>
              <a:cs typeface="+mn-ea"/>
              <a:sym typeface="+mn-lt"/>
            </a:endParaRPr>
          </a:p>
        </p:txBody>
      </p:sp>
      <p:sp>
        <p:nvSpPr>
          <p:cNvPr id="10" name="文本框 1_"/>
          <p:cNvSpPr txBox="1"/>
          <p:nvPr>
            <p:custDataLst>
              <p:tags r:id="rId11"/>
            </p:custDataLst>
          </p:nvPr>
        </p:nvSpPr>
        <p:spPr>
          <a:xfrm>
            <a:off x="5169535" y="934019"/>
            <a:ext cx="3185487"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设备选型（普通店）</a:t>
            </a:r>
          </a:p>
        </p:txBody>
      </p:sp>
      <p:sp>
        <p:nvSpPr>
          <p:cNvPr id="11" name="TextBox 10"/>
          <p:cNvSpPr txBox="1"/>
          <p:nvPr>
            <p:custDataLst>
              <p:tags r:id="rId12"/>
            </p:custDataLst>
          </p:nvPr>
        </p:nvSpPr>
        <p:spPr>
          <a:xfrm>
            <a:off x="438765" y="3567438"/>
            <a:ext cx="3979679" cy="1587358"/>
          </a:xfrm>
          <a:prstGeom prst="rect">
            <a:avLst/>
          </a:prstGeom>
          <a:noFill/>
        </p:spPr>
        <p:txBody>
          <a:bodyPr wrap="square" rtlCol="0">
            <a:spAutoFit/>
          </a:bodyPr>
          <a:lstStyle/>
          <a:p>
            <a:pPr indent="411343">
              <a:lnSpc>
                <a:spcPct val="150000"/>
              </a:lnSpc>
            </a:pPr>
            <a:r>
              <a:rPr lang="zh-CN" altLang="en-US" sz="1619" dirty="0">
                <a:latin typeface="思源黑体 CN Normal" pitchFamily="34" charset="-122"/>
                <a:ea typeface="思源黑体 CN Normal" pitchFamily="34" charset="-122"/>
              </a:rPr>
              <a:t>是</a:t>
            </a:r>
            <a:r>
              <a:rPr lang="en-US" altLang="zh-CN" sz="1619" dirty="0">
                <a:latin typeface="思源黑体 CN Normal" pitchFamily="34" charset="-122"/>
                <a:ea typeface="思源黑体 CN Normal" pitchFamily="34" charset="-122"/>
              </a:rPr>
              <a:t>UR LIMITED</a:t>
            </a:r>
            <a:r>
              <a:rPr lang="zh-CN" altLang="en-US" sz="1619" dirty="0">
                <a:latin typeface="思源黑体 CN Normal" pitchFamily="34" charset="-122"/>
                <a:ea typeface="思源黑体 CN Normal" pitchFamily="34" charset="-122"/>
              </a:rPr>
              <a:t>旗下的服装连锁零售品牌，品牌以“奢华大店、产品丰富、更新快速和价格实惠”为定位，突出产品主导一切的经营理念。</a:t>
            </a:r>
          </a:p>
        </p:txBody>
      </p:sp>
      <p:sp>
        <p:nvSpPr>
          <p:cNvPr id="12" name="TextBox 11"/>
          <p:cNvSpPr txBox="1"/>
          <p:nvPr/>
        </p:nvSpPr>
        <p:spPr>
          <a:xfrm>
            <a:off x="8129661"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7171" name="Picture 3" descr="C:\Users\L\Desktop\时装\ppt\UR\ur2.jpg"/>
          <p:cNvPicPr>
            <a:picLocks noChangeAspect="1" noChangeArrowheads="1"/>
          </p:cNvPicPr>
          <p:nvPr>
            <p:custDataLst>
              <p:tags r:id="rId13"/>
            </p:custDataLst>
          </p:nvPr>
        </p:nvPicPr>
        <p:blipFill rotWithShape="1">
          <a:blip r:embed="rId19" cstate="print">
            <a:extLst>
              <a:ext uri="{28A0092B-C50C-407E-A947-70E740481C1C}">
                <a14:useLocalDpi xmlns:a14="http://schemas.microsoft.com/office/drawing/2010/main" val="0"/>
              </a:ext>
            </a:extLst>
          </a:blip>
          <a:srcRect l="2734" r="20439"/>
          <a:stretch/>
        </p:blipFill>
        <p:spPr bwMode="auto">
          <a:xfrm>
            <a:off x="831256" y="1936972"/>
            <a:ext cx="3194695" cy="158536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L\Desktop\Bosch设备图\PLE-2MAxx0.pn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1149" t="41313" r="30557" b="42262"/>
          <a:stretch/>
        </p:blipFill>
        <p:spPr bwMode="auto">
          <a:xfrm>
            <a:off x="7965963" y="4049600"/>
            <a:ext cx="2459667" cy="1335588"/>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L\Desktop\Bosch设备图\LC4-UC06E.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1466" t="33766" r="32358" b="35508"/>
          <a:stretch/>
        </p:blipFill>
        <p:spPr bwMode="auto">
          <a:xfrm>
            <a:off x="5900953" y="2039267"/>
            <a:ext cx="1041027" cy="1112918"/>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L\Desktop\Bosch设备图\LC2‑PC60G6‑10.png"/>
          <p:cNvPicPr>
            <a:picLocks noChangeAspect="1" noChangeArrowheads="1"/>
          </p:cNvPicPr>
          <p:nvPr>
            <p:custDataLst>
              <p:tags r:id="rId14"/>
            </p:custDataLst>
          </p:nvPr>
        </p:nvPicPr>
        <p:blipFill rotWithShape="1">
          <a:blip r:embed="rId22" cstate="print">
            <a:extLst>
              <a:ext uri="{28A0092B-C50C-407E-A947-70E740481C1C}">
                <a14:useLocalDpi xmlns:a14="http://schemas.microsoft.com/office/drawing/2010/main" val="0"/>
              </a:ext>
            </a:extLst>
          </a:blip>
          <a:srcRect l="31486" t="36881" r="34257" b="37608"/>
          <a:stretch/>
        </p:blipFill>
        <p:spPr bwMode="auto">
          <a:xfrm>
            <a:off x="8071244" y="1616583"/>
            <a:ext cx="2037956" cy="18819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L\Desktop\PLE‑1MAxx0‑EU 斑丽混合放大器-1.png"/>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15938" t="29971" r="16422" b="33330"/>
          <a:stretch/>
        </p:blipFill>
        <p:spPr bwMode="auto">
          <a:xfrm>
            <a:off x="5492337" y="4128202"/>
            <a:ext cx="2295968" cy="120050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492337"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sp>
        <p:nvSpPr>
          <p:cNvPr id="16" name="TextBox 15"/>
          <p:cNvSpPr txBox="1"/>
          <p:nvPr/>
        </p:nvSpPr>
        <p:spPr>
          <a:xfrm>
            <a:off x="5325898" y="3447883"/>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广角天花扬声器</a:t>
            </a:r>
          </a:p>
        </p:txBody>
      </p:sp>
      <p:sp>
        <p:nvSpPr>
          <p:cNvPr id="17" name="TextBox 16"/>
          <p:cNvSpPr txBox="1"/>
          <p:nvPr/>
        </p:nvSpPr>
        <p:spPr>
          <a:xfrm>
            <a:off x="7894832" y="3447883"/>
            <a:ext cx="260192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高音质天花扬声器</a:t>
            </a:r>
          </a:p>
        </p:txBody>
      </p:sp>
      <p:sp>
        <p:nvSpPr>
          <p:cNvPr id="18" name="TextBox 17"/>
          <p:cNvSpPr txBox="1"/>
          <p:nvPr/>
        </p:nvSpPr>
        <p:spPr>
          <a:xfrm>
            <a:off x="1282473" y="5629839"/>
            <a:ext cx="2505312" cy="341504"/>
          </a:xfrm>
          <a:prstGeom prst="rect">
            <a:avLst/>
          </a:prstGeom>
          <a:noFill/>
        </p:spPr>
        <p:txBody>
          <a:bodyPr wrap="square" rtlCol="0">
            <a:spAutoFit/>
          </a:bodyPr>
          <a:lstStyle/>
          <a:p>
            <a:r>
              <a:rPr lang="zh-CN" altLang="en-US" sz="1619" dirty="0">
                <a:solidFill>
                  <a:schemeClr val="bg1"/>
                </a:solidFill>
                <a:latin typeface="思源黑体 CN Normal" pitchFamily="34" charset="-122"/>
                <a:ea typeface="思源黑体 CN Normal" pitchFamily="34" charset="-122"/>
              </a:rPr>
              <a:t>上海市五角场合生汇店</a:t>
            </a:r>
          </a:p>
        </p:txBody>
      </p:sp>
      <p:cxnSp>
        <p:nvCxnSpPr>
          <p:cNvPr id="30" name="Straight Connector 29"/>
          <p:cNvCxnSpPr/>
          <p:nvPr>
            <p:custDataLst>
              <p:tags r:id="rId15"/>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306675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p:cNvPicPr>
            <a:picLocks/>
          </p:cNvPicPr>
          <p:nvPr>
            <p:custDataLst>
              <p:tags r:id="rId2"/>
            </p:custDataLst>
          </p:nvPr>
        </p:nvPicPr>
        <p:blipFill>
          <a:blip r:embed="rId20"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3" name="Picture 22"/>
          <p:cNvPicPr>
            <a:picLocks/>
          </p:cNvPicPr>
          <p:nvPr>
            <p:custDataLst>
              <p:tags r:id="rId3"/>
            </p:custDataLst>
          </p:nvPr>
        </p:nvPicPr>
        <p:blipFill>
          <a:blip r:embed="rId21">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16" name="TextBox 15"/>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13" name="Rectangle 12"/>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9" name="Rectangle 8"/>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8" name="Rectangle 7"/>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13</a:t>
            </a:r>
          </a:p>
        </p:txBody>
      </p:sp>
      <p:sp>
        <p:nvSpPr>
          <p:cNvPr id="7" name="Rectangle 6"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6" name="TextBox 5"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sp>
        <p:nvSpPr>
          <p:cNvPr id="2" name="文本框 1"/>
          <p:cNvSpPr txBox="1"/>
          <p:nvPr>
            <p:custDataLst>
              <p:tags r:id="rId10"/>
            </p:custDataLst>
          </p:nvPr>
        </p:nvSpPr>
        <p:spPr>
          <a:xfrm>
            <a:off x="455863" y="1059992"/>
            <a:ext cx="2656496" cy="523220"/>
          </a:xfrm>
          <a:prstGeom prst="rect">
            <a:avLst/>
          </a:prstGeom>
          <a:noFill/>
        </p:spPr>
        <p:txBody>
          <a:bodyPr wrap="none" rtlCol="0" anchor="ctr">
            <a:spAutoFit/>
          </a:bodyPr>
          <a:lstStyle/>
          <a:p>
            <a:r>
              <a:rPr lang="en-US" altLang="zh-CN" sz="2800" b="1" dirty="0">
                <a:solidFill>
                  <a:srgbClr val="AF935C"/>
                </a:solidFill>
                <a:latin typeface="思源黑体 CN Normal" pitchFamily="34" charset="-122"/>
                <a:ea typeface="思源黑体 CN Normal" pitchFamily="34" charset="-122"/>
                <a:cs typeface="+mn-ea"/>
                <a:sym typeface="+mn-lt"/>
              </a:rPr>
              <a:t>URBAN REVIVO</a:t>
            </a:r>
            <a:endParaRPr lang="zh-CN" altLang="en-US" sz="2800" b="1" dirty="0">
              <a:solidFill>
                <a:srgbClr val="AF935C"/>
              </a:solidFill>
              <a:latin typeface="思源黑体 CN Normal" pitchFamily="34" charset="-122"/>
              <a:ea typeface="思源黑体 CN Normal" pitchFamily="34" charset="-122"/>
              <a:cs typeface="+mn-ea"/>
              <a:sym typeface="+mn-lt"/>
            </a:endParaRPr>
          </a:p>
        </p:txBody>
      </p:sp>
      <p:sp>
        <p:nvSpPr>
          <p:cNvPr id="10" name="文本框 1_"/>
          <p:cNvSpPr txBox="1"/>
          <p:nvPr>
            <p:custDataLst>
              <p:tags r:id="rId11"/>
            </p:custDataLst>
          </p:nvPr>
        </p:nvSpPr>
        <p:spPr>
          <a:xfrm>
            <a:off x="5240655" y="1096191"/>
            <a:ext cx="3185487"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设备选型（奥莱店）</a:t>
            </a:r>
          </a:p>
        </p:txBody>
      </p:sp>
      <p:sp>
        <p:nvSpPr>
          <p:cNvPr id="11" name="TextBox 10"/>
          <p:cNvSpPr txBox="1"/>
          <p:nvPr>
            <p:custDataLst>
              <p:tags r:id="rId12"/>
            </p:custDataLst>
          </p:nvPr>
        </p:nvSpPr>
        <p:spPr>
          <a:xfrm>
            <a:off x="410845" y="3729188"/>
            <a:ext cx="3979679" cy="1587358"/>
          </a:xfrm>
          <a:prstGeom prst="rect">
            <a:avLst/>
          </a:prstGeom>
          <a:noFill/>
        </p:spPr>
        <p:txBody>
          <a:bodyPr wrap="square" rtlCol="0">
            <a:spAutoFit/>
          </a:bodyPr>
          <a:lstStyle/>
          <a:p>
            <a:pPr indent="411343">
              <a:lnSpc>
                <a:spcPct val="150000"/>
              </a:lnSpc>
            </a:pPr>
            <a:r>
              <a:rPr lang="zh-CN" altLang="en-US" sz="1619" dirty="0">
                <a:latin typeface="思源黑体 CN Normal" pitchFamily="34" charset="-122"/>
                <a:ea typeface="思源黑体 CN Normal" pitchFamily="34" charset="-122"/>
              </a:rPr>
              <a:t>是</a:t>
            </a:r>
            <a:r>
              <a:rPr lang="en-US" altLang="zh-CN" sz="1619" dirty="0">
                <a:latin typeface="思源黑体 CN Normal" pitchFamily="34" charset="-122"/>
                <a:ea typeface="思源黑体 CN Normal" pitchFamily="34" charset="-122"/>
              </a:rPr>
              <a:t>UR LIMITED</a:t>
            </a:r>
            <a:r>
              <a:rPr lang="zh-CN" altLang="en-US" sz="1619" dirty="0">
                <a:latin typeface="思源黑体 CN Normal" pitchFamily="34" charset="-122"/>
                <a:ea typeface="思源黑体 CN Normal" pitchFamily="34" charset="-122"/>
              </a:rPr>
              <a:t>旗下的服装连锁零售品牌，品牌以“奢华大店、产品丰富、更新快速和价格实惠”为定位，突出产品主导一切的经营理念。</a:t>
            </a:r>
          </a:p>
        </p:txBody>
      </p:sp>
      <p:sp>
        <p:nvSpPr>
          <p:cNvPr id="12" name="TextBox 11"/>
          <p:cNvSpPr txBox="1"/>
          <p:nvPr/>
        </p:nvSpPr>
        <p:spPr>
          <a:xfrm>
            <a:off x="8129661"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7172" name="Picture 4" descr="C:\Users\L\Desktop\Bosch设备图\PLE-2MAxx0.png"/>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31149" t="41313" r="30557" b="42262"/>
          <a:stretch/>
        </p:blipFill>
        <p:spPr bwMode="auto">
          <a:xfrm>
            <a:off x="7965963" y="4049600"/>
            <a:ext cx="2459667" cy="13355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L\Desktop\PLE‑1MAxx0‑EU 斑丽混合放大器-1.png"/>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15938" t="29971" r="16422" b="33330"/>
          <a:stretch/>
        </p:blipFill>
        <p:spPr bwMode="auto">
          <a:xfrm>
            <a:off x="5492337" y="4128202"/>
            <a:ext cx="2295968" cy="120050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492337"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18" name="Picture 7" descr="C:\Users\L\Desktop\Bosch设备图\LC2‑PC60G6‑10.png"/>
          <p:cNvPicPr>
            <a:picLocks noChangeAspect="1" noChangeArrowheads="1"/>
          </p:cNvPicPr>
          <p:nvPr>
            <p:custDataLst>
              <p:tags r:id="rId13"/>
            </p:custDataLst>
          </p:nvPr>
        </p:nvPicPr>
        <p:blipFill rotWithShape="1">
          <a:blip r:embed="rId24" cstate="print">
            <a:extLst>
              <a:ext uri="{28A0092B-C50C-407E-A947-70E740481C1C}">
                <a14:useLocalDpi xmlns:a14="http://schemas.microsoft.com/office/drawing/2010/main" val="0"/>
              </a:ext>
            </a:extLst>
          </a:blip>
          <a:srcRect l="31486" t="36881" r="34257" b="37608"/>
          <a:stretch/>
        </p:blipFill>
        <p:spPr bwMode="auto">
          <a:xfrm>
            <a:off x="8071244" y="1785465"/>
            <a:ext cx="1855076" cy="171308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custDataLst>
              <p:tags r:id="rId14"/>
            </p:custDataLst>
          </p:nvPr>
        </p:nvSpPr>
        <p:spPr>
          <a:xfrm>
            <a:off x="7894832" y="3519003"/>
            <a:ext cx="260192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高音质天花扬声器</a:t>
            </a:r>
          </a:p>
        </p:txBody>
      </p:sp>
      <p:pic>
        <p:nvPicPr>
          <p:cNvPr id="20" name="Picture 2_" descr="C:\Users\L\Desktop\时装\ppt\茵曼\LS1-UC20E-1.png"/>
          <p:cNvPicPr>
            <a:picLocks noChangeAspect="1" noChangeArrowheads="1"/>
          </p:cNvPicPr>
          <p:nvPr>
            <p:custDataLst>
              <p:tags r:id="rId15"/>
            </p:custDataLst>
          </p:nvPr>
        </p:nvPicPr>
        <p:blipFill rotWithShape="1">
          <a:blip r:embed="rId25" cstate="print">
            <a:extLst>
              <a:ext uri="{28A0092B-C50C-407E-A947-70E740481C1C}">
                <a14:useLocalDpi xmlns:a14="http://schemas.microsoft.com/office/drawing/2010/main" val="0"/>
              </a:ext>
            </a:extLst>
          </a:blip>
          <a:srcRect l="38530" t="35287" r="38551" b="35873"/>
          <a:stretch/>
        </p:blipFill>
        <p:spPr bwMode="auto">
          <a:xfrm>
            <a:off x="6002303" y="2290550"/>
            <a:ext cx="642337" cy="98992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custDataLst>
              <p:tags r:id="rId16"/>
            </p:custDataLst>
          </p:nvPr>
        </p:nvSpPr>
        <p:spPr>
          <a:xfrm>
            <a:off x="5322423" y="3519003"/>
            <a:ext cx="2226490"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悬吊式扬声器</a:t>
            </a:r>
          </a:p>
        </p:txBody>
      </p:sp>
      <p:sp>
        <p:nvSpPr>
          <p:cNvPr id="22" name="TextBox 21"/>
          <p:cNvSpPr txBox="1"/>
          <p:nvPr/>
        </p:nvSpPr>
        <p:spPr>
          <a:xfrm>
            <a:off x="1545351" y="5629839"/>
            <a:ext cx="2038694" cy="590675"/>
          </a:xfrm>
          <a:prstGeom prst="rect">
            <a:avLst/>
          </a:prstGeom>
          <a:noFill/>
        </p:spPr>
        <p:txBody>
          <a:bodyPr wrap="square" rtlCol="0">
            <a:spAutoFit/>
          </a:bodyPr>
          <a:lstStyle/>
          <a:p>
            <a:r>
              <a:rPr lang="zh-CN" altLang="en-US" sz="1619" dirty="0">
                <a:solidFill>
                  <a:schemeClr val="bg1"/>
                </a:solidFill>
                <a:latin typeface="思源黑体 CN Normal" pitchFamily="34" charset="-122"/>
                <a:ea typeface="思源黑体 CN Normal" pitchFamily="34" charset="-122"/>
              </a:rPr>
              <a:t>佛山佛罗伦萨奥莱店</a:t>
            </a:r>
          </a:p>
        </p:txBody>
      </p:sp>
      <p:pic>
        <p:nvPicPr>
          <p:cNvPr id="6146" name="Picture 2__" descr="C:\Users\L\Desktop\时装\ppt\UR\ur3.jpg"/>
          <p:cNvPicPr>
            <a:picLocks noChangeAspect="1" noChangeArrowheads="1"/>
          </p:cNvPicPr>
          <p:nvPr>
            <p:custDataLst>
              <p:tags r:id="rId17"/>
            </p:custDataLst>
          </p:nvPr>
        </p:nvPicPr>
        <p:blipFill rotWithShape="1">
          <a:blip r:embed="rId26" cstate="print">
            <a:extLst>
              <a:ext uri="{28A0092B-C50C-407E-A947-70E740481C1C}">
                <a14:useLocalDpi xmlns:a14="http://schemas.microsoft.com/office/drawing/2010/main" val="0"/>
              </a:ext>
            </a:extLst>
          </a:blip>
          <a:srcRect r="30675"/>
          <a:stretch/>
        </p:blipFill>
        <p:spPr bwMode="auto">
          <a:xfrm>
            <a:off x="824070" y="2030411"/>
            <a:ext cx="3153227" cy="175897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p:cNvCxnSpPr/>
          <p:nvPr>
            <p:custDataLst>
              <p:tags r:id="rId18"/>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2930081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Picture 26"/>
          <p:cNvPicPr>
            <a:picLocks/>
          </p:cNvPicPr>
          <p:nvPr>
            <p:custDataLst>
              <p:tags r:id="rId2"/>
            </p:custDataLst>
          </p:nvPr>
        </p:nvPicPr>
        <p:blipFill>
          <a:blip r:embed="rId16" cstate="print">
            <a:extLst>
              <a:ext uri="{28A0092B-C50C-407E-A947-70E740481C1C}">
                <a14:useLocalDpi xmlns:a14="http://schemas.microsoft.com/office/drawing/2010/main" val="0"/>
              </a:ext>
            </a:extLst>
          </a:blip>
          <a:stretch>
            <a:fillRect/>
          </a:stretch>
        </p:blipFill>
        <p:spPr>
          <a:xfrm>
            <a:off x="9758680" y="5464810"/>
            <a:ext cx="1094740" cy="57531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pic>
        <p:nvPicPr>
          <p:cNvPr id="24" name="Picture 23"/>
          <p:cNvPicPr>
            <a:picLocks/>
          </p:cNvPicPr>
          <p:nvPr>
            <p:custDataLst>
              <p:tags r:id="rId3"/>
            </p:custDataLst>
          </p:nvPr>
        </p:nvPicPr>
        <p:blipFill>
          <a:blip r:embed="rId17">
            <a:extLst>
              <a:ext uri="{28A0092B-C50C-407E-A947-70E740481C1C}">
                <a14:useLocalDpi xmlns:a14="http://schemas.microsoft.com/office/drawing/2010/main" val="0"/>
              </a:ext>
            </a:extLst>
          </a:blip>
          <a:stretch>
            <a:fillRect/>
          </a:stretch>
        </p:blipFill>
        <p:spPr>
          <a:xfrm>
            <a:off x="0" y="6041390"/>
            <a:ext cx="10970260" cy="129540"/>
          </a:xfrm>
          <a:prstGeom prst="rect">
            <a:avLst/>
          </a:prstGeom>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pic>
      <p:sp>
        <p:nvSpPr>
          <p:cNvPr id="20" name="TextBox 19"/>
          <p:cNvSpPr txBox="1">
            <a:spLocks/>
          </p:cNvSpPr>
          <p:nvPr>
            <p:custDataLst>
              <p:tags r:id="rId4"/>
            </p:custDataLst>
          </p:nvPr>
        </p:nvSpPr>
        <p:spPr>
          <a:xfrm>
            <a:off x="259080" y="259080"/>
            <a:ext cx="10452100" cy="38862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t">
            <a:noAutofit/>
          </a:bodyPr>
          <a:lstStyle/>
          <a:p>
            <a:pPr marL="252000" indent="-252000">
              <a:lnSpc>
                <a:spcPct val="89000"/>
              </a:lnSpc>
              <a:buFontTx/>
              <a:buNone/>
            </a:pPr>
            <a:endParaRPr lang="en-GB" sz="2800" dirty="0"/>
          </a:p>
        </p:txBody>
      </p:sp>
      <p:sp>
        <p:nvSpPr>
          <p:cNvPr id="17" name="Rectangle 16"/>
          <p:cNvSpPr>
            <a:spLocks/>
          </p:cNvSpPr>
          <p:nvPr>
            <p:custDataLst>
              <p:tags r:id="rId5"/>
            </p:custDataLst>
          </p:nvPr>
        </p:nvSpPr>
        <p:spPr>
          <a:xfrm>
            <a:off x="593090" y="5643880"/>
            <a:ext cx="9152890" cy="10795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GB" sz="600">
                <a:solidFill>
                  <a:srgbClr val="000000"/>
                </a:solidFill>
                <a:latin typeface="Bosch Office Sans" pitchFamily="2" charset="0"/>
              </a:rPr>
              <a:t>Security Systems | ST-CO/MKR-CN | 30/03/2016</a:t>
            </a:r>
          </a:p>
        </p:txBody>
      </p:sp>
      <p:sp>
        <p:nvSpPr>
          <p:cNvPr id="13" name="Rectangle 12"/>
          <p:cNvSpPr>
            <a:spLocks/>
          </p:cNvSpPr>
          <p:nvPr>
            <p:custDataLst>
              <p:tags r:id="rId6"/>
            </p:custDataLst>
          </p:nvPr>
        </p:nvSpPr>
        <p:spPr>
          <a:xfrm>
            <a:off x="593090" y="5758180"/>
            <a:ext cx="9152890" cy="21590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100"/>
              </a:spcAft>
            </a:pPr>
            <a:r>
              <a:rPr lang="en-US" sz="600">
                <a:solidFill>
                  <a:srgbClr val="B2B3B5"/>
                </a:solidFill>
              </a:rPr>
              <a:t>© Robert Bosch GmbH 2016. All rights reserved, also regarding any disposal, exploitation, reproduction, editing, distribution, as well as in the event of applications for industrial property rights.</a:t>
            </a:r>
            <a:endParaRPr lang="en-GB" sz="600">
              <a:solidFill>
                <a:srgbClr val="B2B3B5"/>
              </a:solidFill>
            </a:endParaRPr>
          </a:p>
        </p:txBody>
      </p:sp>
      <p:sp>
        <p:nvSpPr>
          <p:cNvPr id="9" name="Rectangle 8"/>
          <p:cNvSpPr>
            <a:spLocks/>
          </p:cNvSpPr>
          <p:nvPr>
            <p:custDataLst>
              <p:tags r:id="rId7"/>
            </p:custDataLst>
          </p:nvPr>
        </p:nvSpPr>
        <p:spPr>
          <a:xfrm>
            <a:off x="266700" y="5628640"/>
            <a:ext cx="288290" cy="41021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r>
              <a:rPr lang="en-GB" sz="1200">
                <a:solidFill>
                  <a:srgbClr val="999FA6"/>
                </a:solidFill>
              </a:rPr>
              <a:t>14</a:t>
            </a:r>
          </a:p>
        </p:txBody>
      </p:sp>
      <p:sp>
        <p:nvSpPr>
          <p:cNvPr id="8" name="Rectangle 7" hidden="1"/>
          <p:cNvSpPr>
            <a:spLocks/>
          </p:cNvSpPr>
          <p:nvPr>
            <p:custDataLst>
              <p:tags r:id="rId8"/>
            </p:custDataLst>
          </p:nvPr>
        </p:nvSpPr>
        <p:spPr>
          <a:xfrm>
            <a:off x="9224010" y="259080"/>
            <a:ext cx="1691640" cy="77724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lIns="0" tIns="17780" rIns="0" bIns="0" rtlCol="0" anchor="t">
            <a:normAutofit/>
          </a:bodyPr>
          <a:lstStyle/>
          <a:p>
            <a:pPr>
              <a:lnSpc>
                <a:spcPts val="900"/>
              </a:lnSpc>
            </a:pPr>
            <a:endParaRPr lang="en-GB" sz="550">
              <a:solidFill>
                <a:schemeClr val="tx1"/>
              </a:solidFill>
            </a:endParaRPr>
          </a:p>
        </p:txBody>
      </p:sp>
      <p:sp>
        <p:nvSpPr>
          <p:cNvPr id="7" name="TextBox 6" hidden="1"/>
          <p:cNvSpPr txBox="1"/>
          <p:nvPr>
            <p:custDataLst>
              <p:tags r:id="rId9"/>
            </p:custDataLst>
          </p:nvPr>
        </p:nvSpPr>
        <p:spPr>
          <a:xfrm>
            <a:off x="0" y="5975350"/>
            <a:ext cx="0" cy="0"/>
          </a:xfrm>
          <a:prstGeom prst="rect">
            <a:avLst/>
          </a:prstGeom>
          <a:noFill/>
          <a:effectLst/>
          <a:extLst>
            <a:ext uri="{AF507438-7753-43E0-B8FC-AC1667EBCBE1}">
              <a14:hiddenEffects xmlns:a14="http://schemas.microsoft.com/office/drawing/2010/main">
                <a:effectLst>
                  <a:outerShdw blurRad="63500" rotWithShape="0">
                    <a:scrgbClr r="0" g="0" b="0"/>
                  </a:outerShdw>
                </a:effectLst>
              </a14:hiddenEffects>
            </a:ext>
            <a:ext uri="{53640926-AAD7-44D8-BBD7-CCE9431645EC}">
              <a14:shadowObscured xmlns:a14="http://schemas.microsoft.com/office/drawing/2010/main"/>
            </a:ext>
          </a:extLst>
        </p:spPr>
        <p:txBody>
          <a:bodyPr vert="horz" wrap="none" lIns="0" tIns="0" rIns="0" bIns="0" rtlCol="0" anchor="t">
            <a:noAutofit/>
          </a:bodyPr>
          <a:lstStyle/>
          <a:p>
            <a:pPr marL="252000" indent="-252000">
              <a:lnSpc>
                <a:spcPts val="2300"/>
              </a:lnSpc>
              <a:buFontTx/>
              <a:buNone/>
            </a:pPr>
            <a:endParaRPr lang="en-GB" sz="1300" dirty="0"/>
          </a:p>
        </p:txBody>
      </p:sp>
      <p:sp>
        <p:nvSpPr>
          <p:cNvPr id="2" name="文本框 1"/>
          <p:cNvSpPr txBox="1"/>
          <p:nvPr>
            <p:custDataLst>
              <p:tags r:id="rId10"/>
            </p:custDataLst>
          </p:nvPr>
        </p:nvSpPr>
        <p:spPr>
          <a:xfrm>
            <a:off x="383851" y="1244990"/>
            <a:ext cx="2656496" cy="523220"/>
          </a:xfrm>
          <a:prstGeom prst="rect">
            <a:avLst/>
          </a:prstGeom>
          <a:noFill/>
        </p:spPr>
        <p:txBody>
          <a:bodyPr wrap="none" rtlCol="0" anchor="ctr">
            <a:spAutoFit/>
          </a:bodyPr>
          <a:lstStyle/>
          <a:p>
            <a:r>
              <a:rPr lang="en-US" altLang="zh-CN" sz="2800" b="1" dirty="0">
                <a:solidFill>
                  <a:srgbClr val="AF935C"/>
                </a:solidFill>
                <a:latin typeface="思源黑体 CN Normal" pitchFamily="34" charset="-122"/>
                <a:ea typeface="思源黑体 CN Normal" pitchFamily="34" charset="-122"/>
                <a:cs typeface="+mn-ea"/>
                <a:sym typeface="+mn-lt"/>
              </a:rPr>
              <a:t>URBAN REVIVO</a:t>
            </a:r>
            <a:endParaRPr lang="zh-CN" altLang="en-US" sz="2800" b="1" dirty="0">
              <a:solidFill>
                <a:srgbClr val="AF935C"/>
              </a:solidFill>
              <a:latin typeface="思源黑体 CN Normal" pitchFamily="34" charset="-122"/>
              <a:ea typeface="思源黑体 CN Normal" pitchFamily="34" charset="-122"/>
              <a:cs typeface="+mn-ea"/>
              <a:sym typeface="+mn-lt"/>
            </a:endParaRPr>
          </a:p>
        </p:txBody>
      </p:sp>
      <p:sp>
        <p:nvSpPr>
          <p:cNvPr id="10" name="文本框 1_"/>
          <p:cNvSpPr txBox="1"/>
          <p:nvPr>
            <p:custDataLst>
              <p:tags r:id="rId11"/>
            </p:custDataLst>
          </p:nvPr>
        </p:nvSpPr>
        <p:spPr>
          <a:xfrm>
            <a:off x="5130797" y="913377"/>
            <a:ext cx="3185487" cy="492443"/>
          </a:xfrm>
          <a:prstGeom prst="rect">
            <a:avLst/>
          </a:prstGeom>
          <a:noFill/>
        </p:spPr>
        <p:txBody>
          <a:bodyPr wrap="none" rtlCol="0" anchor="ctr">
            <a:spAutoFit/>
          </a:bodyPr>
          <a:lstStyle/>
          <a:p>
            <a:r>
              <a:rPr lang="zh-CN" altLang="en-US" sz="2600" dirty="0">
                <a:solidFill>
                  <a:srgbClr val="AF935C"/>
                </a:solidFill>
                <a:latin typeface="思源黑体 CN Normal" pitchFamily="34" charset="-122"/>
                <a:ea typeface="思源黑体 CN Normal" pitchFamily="34" charset="-122"/>
                <a:cs typeface="+mn-ea"/>
                <a:sym typeface="+mn-lt"/>
              </a:rPr>
              <a:t>设备选型（配饰店）</a:t>
            </a:r>
          </a:p>
        </p:txBody>
      </p:sp>
      <p:sp>
        <p:nvSpPr>
          <p:cNvPr id="11" name="TextBox 10"/>
          <p:cNvSpPr txBox="1"/>
          <p:nvPr>
            <p:custDataLst>
              <p:tags r:id="rId12"/>
            </p:custDataLst>
          </p:nvPr>
        </p:nvSpPr>
        <p:spPr>
          <a:xfrm>
            <a:off x="383851" y="3625630"/>
            <a:ext cx="3979679" cy="1587358"/>
          </a:xfrm>
          <a:prstGeom prst="rect">
            <a:avLst/>
          </a:prstGeom>
          <a:noFill/>
        </p:spPr>
        <p:txBody>
          <a:bodyPr wrap="square" rtlCol="0">
            <a:spAutoFit/>
          </a:bodyPr>
          <a:lstStyle/>
          <a:p>
            <a:pPr indent="411343">
              <a:lnSpc>
                <a:spcPct val="150000"/>
              </a:lnSpc>
            </a:pPr>
            <a:r>
              <a:rPr lang="zh-CN" altLang="en-US" sz="1619" dirty="0">
                <a:latin typeface="思源黑体 CN Normal" pitchFamily="34" charset="-122"/>
                <a:ea typeface="思源黑体 CN Normal" pitchFamily="34" charset="-122"/>
              </a:rPr>
              <a:t>是</a:t>
            </a:r>
            <a:r>
              <a:rPr lang="en-US" altLang="zh-CN" sz="1619" dirty="0">
                <a:latin typeface="思源黑体 CN Normal" pitchFamily="34" charset="-122"/>
                <a:ea typeface="思源黑体 CN Normal" pitchFamily="34" charset="-122"/>
              </a:rPr>
              <a:t>UR LIMITED</a:t>
            </a:r>
            <a:r>
              <a:rPr lang="zh-CN" altLang="en-US" sz="1619" dirty="0">
                <a:latin typeface="思源黑体 CN Normal" pitchFamily="34" charset="-122"/>
                <a:ea typeface="思源黑体 CN Normal" pitchFamily="34" charset="-122"/>
              </a:rPr>
              <a:t>旗下的服装连锁零售品牌，品牌以“奢华大店、产品丰富、更新快速和价格实惠”为定位，突出产品主导一切的经营理念。</a:t>
            </a:r>
          </a:p>
        </p:txBody>
      </p:sp>
      <p:sp>
        <p:nvSpPr>
          <p:cNvPr id="12" name="TextBox 11"/>
          <p:cNvSpPr txBox="1"/>
          <p:nvPr/>
        </p:nvSpPr>
        <p:spPr>
          <a:xfrm>
            <a:off x="8129661"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7172" name="Picture 4" descr="C:\Users\L\Desktop\Bosch设备图\PLE-2MAxx0.p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1149" t="41313" r="30557" b="42262"/>
          <a:stretch/>
        </p:blipFill>
        <p:spPr bwMode="auto">
          <a:xfrm>
            <a:off x="7965963" y="4049600"/>
            <a:ext cx="2459667" cy="13355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L\Desktop\PLE‑1MAxx0‑EU 斑丽混合放大器-1.pn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15938" t="29971" r="16422" b="33330"/>
          <a:stretch/>
        </p:blipFill>
        <p:spPr bwMode="auto">
          <a:xfrm>
            <a:off x="5492337" y="4128202"/>
            <a:ext cx="2295968" cy="120050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492337" y="5328708"/>
            <a:ext cx="246240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斑丽混合放大器</a:t>
            </a:r>
          </a:p>
        </p:txBody>
      </p:sp>
      <p:pic>
        <p:nvPicPr>
          <p:cNvPr id="18" name="Picture 2_" descr="C:\Users\L\Desktop\Bosch设备图\LC2-PC30G6-4.pn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3722" t="36650" r="35841" b="42703"/>
          <a:stretch/>
        </p:blipFill>
        <p:spPr bwMode="auto">
          <a:xfrm>
            <a:off x="5826019" y="1672432"/>
            <a:ext cx="1588297" cy="135378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L\Desktop\LC6-SW100-L.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29079" t="36565" r="29836" b="35288"/>
          <a:stretch/>
        </p:blipFill>
        <p:spPr bwMode="auto">
          <a:xfrm>
            <a:off x="8002633" y="1456963"/>
            <a:ext cx="2355959" cy="204754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7984796" y="3338355"/>
            <a:ext cx="2391633"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音乐扬声器系统</a:t>
            </a:r>
          </a:p>
        </p:txBody>
      </p:sp>
      <p:sp>
        <p:nvSpPr>
          <p:cNvPr id="16" name="TextBox 15"/>
          <p:cNvSpPr txBox="1"/>
          <p:nvPr/>
        </p:nvSpPr>
        <p:spPr>
          <a:xfrm>
            <a:off x="5339357" y="3338355"/>
            <a:ext cx="2601928" cy="341504"/>
          </a:xfrm>
          <a:prstGeom prst="rect">
            <a:avLst/>
          </a:prstGeom>
          <a:noFill/>
        </p:spPr>
        <p:txBody>
          <a:bodyPr wrap="square" rtlCol="0">
            <a:spAutoFit/>
          </a:bodyPr>
          <a:lstStyle/>
          <a:p>
            <a:r>
              <a:rPr lang="en-US" altLang="zh-CN" sz="1619" dirty="0">
                <a:latin typeface="思源黑体 CN Normal" pitchFamily="34" charset="-122"/>
                <a:ea typeface="思源黑体 CN Normal" pitchFamily="34" charset="-122"/>
              </a:rPr>
              <a:t>BOSCH </a:t>
            </a:r>
            <a:r>
              <a:rPr lang="zh-CN" altLang="en-US" sz="1619" dirty="0">
                <a:latin typeface="思源黑体 CN Normal" pitchFamily="34" charset="-122"/>
                <a:ea typeface="思源黑体 CN Normal" pitchFamily="34" charset="-122"/>
              </a:rPr>
              <a:t>高音质天花扬声器</a:t>
            </a:r>
          </a:p>
        </p:txBody>
      </p:sp>
      <p:sp>
        <p:nvSpPr>
          <p:cNvPr id="19" name="TextBox 18"/>
          <p:cNvSpPr txBox="1"/>
          <p:nvPr/>
        </p:nvSpPr>
        <p:spPr>
          <a:xfrm>
            <a:off x="1569910" y="5607790"/>
            <a:ext cx="1989576" cy="341504"/>
          </a:xfrm>
          <a:prstGeom prst="rect">
            <a:avLst/>
          </a:prstGeom>
          <a:noFill/>
        </p:spPr>
        <p:txBody>
          <a:bodyPr wrap="square" rtlCol="0">
            <a:spAutoFit/>
          </a:bodyPr>
          <a:lstStyle/>
          <a:p>
            <a:r>
              <a:rPr lang="zh-CN" altLang="en-US" sz="1619" dirty="0">
                <a:solidFill>
                  <a:schemeClr val="bg1"/>
                </a:solidFill>
                <a:latin typeface="思源黑体 CN Normal" pitchFamily="34" charset="-122"/>
                <a:ea typeface="思源黑体 CN Normal" pitchFamily="34" charset="-122"/>
              </a:rPr>
              <a:t>深圳南山来福士店</a:t>
            </a:r>
          </a:p>
        </p:txBody>
      </p:sp>
      <p:pic>
        <p:nvPicPr>
          <p:cNvPr id="3" name="Picture 3_" descr="C:\Users\L\Desktop\时装\ppt\UR\uracc.jpg"/>
          <p:cNvPicPr>
            <a:picLocks noChangeAspect="1" noChangeArrowheads="1"/>
          </p:cNvPicPr>
          <p:nvPr>
            <p:custDataLst>
              <p:tags r:id="rId13"/>
            </p:custDataLst>
          </p:nvPr>
        </p:nvPicPr>
        <p:blipFill>
          <a:blip r:embed="rId22">
            <a:extLst>
              <a:ext uri="{28A0092B-C50C-407E-A947-70E740481C1C}">
                <a14:useLocalDpi xmlns:a14="http://schemas.microsoft.com/office/drawing/2010/main" val="0"/>
              </a:ext>
            </a:extLst>
          </a:blip>
          <a:srcRect/>
          <a:stretch>
            <a:fillRect/>
          </a:stretch>
        </p:blipFill>
        <p:spPr bwMode="auto">
          <a:xfrm>
            <a:off x="749128" y="2131775"/>
            <a:ext cx="3250611" cy="1479589"/>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p:cNvCxnSpPr/>
          <p:nvPr>
            <p:custDataLst>
              <p:tags r:id="rId14"/>
            </p:custDataLst>
          </p:nvPr>
        </p:nvCxnSpPr>
        <p:spPr>
          <a:xfrm>
            <a:off x="5036485" y="722274"/>
            <a:ext cx="0" cy="4975581"/>
          </a:xfrm>
          <a:prstGeom prst="line">
            <a:avLst/>
          </a:prstGeom>
          <a:ln>
            <a:solidFill>
              <a:schemeClr val="accent5">
                <a:lumMod val="75000"/>
              </a:schemeClr>
            </a:solidFill>
          </a:ln>
        </p:spPr>
        <p:style>
          <a:lnRef idx="2">
            <a:schemeClr val="accent5"/>
          </a:lnRef>
          <a:fillRef idx="0">
            <a:schemeClr val="accent5"/>
          </a:fillRef>
          <a:effectRef idx="1">
            <a:schemeClr val="accent5"/>
          </a:effectRef>
          <a:fontRef idx="minor">
            <a:schemeClr val="tx1"/>
          </a:fontRef>
        </p:style>
      </p:cxnSp>
    </p:spTree>
    <p:custDataLst>
      <p:tags r:id="rId1"/>
    </p:custDataLst>
    <p:extLst>
      <p:ext uri="{BB962C8B-B14F-4D97-AF65-F5344CB8AC3E}">
        <p14:creationId xmlns:p14="http://schemas.microsoft.com/office/powerpoint/2010/main" val="4008691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865" y="1689308"/>
            <a:ext cx="2749548" cy="1573027"/>
          </a:xfrm>
          <a:prstGeom prst="roundRect">
            <a:avLst>
              <a:gd name="adj" fmla="val 1493"/>
            </a:avLst>
          </a:prstGeom>
          <a:solidFill>
            <a:srgbClr val="FFFFFF">
              <a:shade val="85000"/>
            </a:srgbClr>
          </a:solidFill>
          <a:ln>
            <a:noFill/>
          </a:ln>
          <a:effectLst/>
        </p:spPr>
      </p:pic>
      <p:sp>
        <p:nvSpPr>
          <p:cNvPr id="17" name="TextBox 16"/>
          <p:cNvSpPr txBox="1"/>
          <p:nvPr>
            <p:custDataLst>
              <p:tags r:id="rId1"/>
            </p:custDataLst>
          </p:nvPr>
        </p:nvSpPr>
        <p:spPr>
          <a:xfrm>
            <a:off x="488865" y="3892359"/>
            <a:ext cx="2749548" cy="830997"/>
          </a:xfrm>
          <a:prstGeom prst="rect">
            <a:avLst/>
          </a:prstGeom>
          <a:noFill/>
        </p:spPr>
        <p:txBody>
          <a:bodyPr wrap="square" rtlCol="0">
            <a:spAutoFit/>
          </a:bodyPr>
          <a:lstStyle/>
          <a:p>
            <a:pPr algn="ctr">
              <a:spcAft>
                <a:spcPts val="1619"/>
              </a:spcAft>
            </a:pPr>
            <a:r>
              <a:rPr lang="zh-CN" altLang="en-US" sz="2400" dirty="0">
                <a:solidFill>
                  <a:srgbClr val="353537"/>
                </a:solidFill>
                <a:latin typeface="Microsoft YaHei" panose="020B0503020204020204" pitchFamily="34" charset="-122"/>
                <a:ea typeface="Microsoft YaHei" panose="020B0503020204020204" pitchFamily="34" charset="-122"/>
              </a:rPr>
              <a:t>量身设计的系统配置方案</a:t>
            </a:r>
          </a:p>
        </p:txBody>
      </p:sp>
      <p:sp>
        <p:nvSpPr>
          <p:cNvPr id="18" name="TextBox 17"/>
          <p:cNvSpPr txBox="1"/>
          <p:nvPr>
            <p:custDataLst>
              <p:tags r:id="rId2"/>
            </p:custDataLst>
          </p:nvPr>
        </p:nvSpPr>
        <p:spPr>
          <a:xfrm>
            <a:off x="3848101" y="3892359"/>
            <a:ext cx="3055272" cy="830997"/>
          </a:xfrm>
          <a:prstGeom prst="rect">
            <a:avLst/>
          </a:prstGeom>
          <a:noFill/>
        </p:spPr>
        <p:txBody>
          <a:bodyPr wrap="square" rtlCol="0">
            <a:spAutoFit/>
          </a:bodyPr>
          <a:lstStyle/>
          <a:p>
            <a:pPr algn="ctr">
              <a:spcAft>
                <a:spcPts val="1619"/>
              </a:spcAft>
            </a:pPr>
            <a:r>
              <a:rPr lang="zh-CN" altLang="en-US" sz="2400" dirty="0">
                <a:solidFill>
                  <a:srgbClr val="353537"/>
                </a:solidFill>
                <a:latin typeface="Microsoft YaHei" panose="020B0503020204020204" pitchFamily="34" charset="-122"/>
                <a:ea typeface="Microsoft YaHei" panose="020B0503020204020204" pitchFamily="34" charset="-122"/>
              </a:rPr>
              <a:t>易于掌握的安装、操作及常见问题指南</a:t>
            </a:r>
          </a:p>
        </p:txBody>
      </p:sp>
      <p:sp>
        <p:nvSpPr>
          <p:cNvPr id="19" name="TextBox 18"/>
          <p:cNvSpPr txBox="1"/>
          <p:nvPr>
            <p:custDataLst>
              <p:tags r:id="rId3"/>
            </p:custDataLst>
          </p:nvPr>
        </p:nvSpPr>
        <p:spPr>
          <a:xfrm>
            <a:off x="7678754" y="3892359"/>
            <a:ext cx="2817796" cy="830997"/>
          </a:xfrm>
          <a:prstGeom prst="rect">
            <a:avLst/>
          </a:prstGeom>
          <a:noFill/>
        </p:spPr>
        <p:txBody>
          <a:bodyPr wrap="square" rtlCol="0">
            <a:spAutoFit/>
          </a:bodyPr>
          <a:lstStyle/>
          <a:p>
            <a:pPr algn="ctr">
              <a:spcAft>
                <a:spcPts val="1619"/>
              </a:spcAft>
            </a:pPr>
            <a:r>
              <a:rPr lang="zh-CN" altLang="en-US" sz="2400" dirty="0">
                <a:solidFill>
                  <a:srgbClr val="353537"/>
                </a:solidFill>
                <a:latin typeface="Microsoft YaHei" panose="020B0503020204020204" pitchFamily="34" charset="-122"/>
                <a:ea typeface="Microsoft YaHei" panose="020B0503020204020204" pitchFamily="34" charset="-122"/>
              </a:rPr>
              <a:t>遍布全国的技术支持网络，快速响应</a:t>
            </a: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78754" y="1432764"/>
            <a:ext cx="2605286" cy="2086116"/>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71341" y="1377118"/>
            <a:ext cx="1457185" cy="1885218"/>
          </a:xfrm>
          <a:prstGeom prst="roundRect">
            <a:avLst>
              <a:gd name="adj" fmla="val 1945"/>
            </a:avLst>
          </a:prstGeom>
          <a:solidFill>
            <a:srgbClr val="FFFFFF">
              <a:shade val="85000"/>
            </a:srgbClr>
          </a:solidFill>
          <a:ln w="3175">
            <a:solidFill>
              <a:schemeClr val="bg1">
                <a:lumMod val="50000"/>
              </a:schemeClr>
            </a:solidFill>
          </a:ln>
          <a:effectLst/>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53988" y="1803575"/>
            <a:ext cx="1491838" cy="1930739"/>
          </a:xfrm>
          <a:prstGeom prst="roundRect">
            <a:avLst>
              <a:gd name="adj" fmla="val 1945"/>
            </a:avLst>
          </a:prstGeom>
          <a:solidFill>
            <a:srgbClr val="FFFFFF">
              <a:shade val="85000"/>
            </a:srgbClr>
          </a:solidFill>
          <a:ln w="3175">
            <a:solidFill>
              <a:schemeClr val="bg1">
                <a:lumMod val="50000"/>
              </a:schemeClr>
            </a:solidFill>
          </a:ln>
          <a:effectLst/>
        </p:spPr>
      </p:pic>
    </p:spTree>
    <p:extLst>
      <p:ext uri="{BB962C8B-B14F-4D97-AF65-F5344CB8AC3E}">
        <p14:creationId xmlns:p14="http://schemas.microsoft.com/office/powerpoint/2010/main" val="1447266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333160" y="438149"/>
            <a:ext cx="10372939" cy="598383"/>
          </a:xfrm>
          <a:prstGeom prst="rect">
            <a:avLst/>
          </a:prstGeom>
        </p:spPr>
        <p:txBody>
          <a:bodyPr>
            <a:normAutofit/>
          </a:bodyPr>
          <a:lstStyle>
            <a:lvl1pPr algn="l" rtl="0" eaLnBrk="1" fontAlgn="base" hangingPunct="1">
              <a:lnSpc>
                <a:spcPts val="2697"/>
              </a:lnSpc>
              <a:spcBef>
                <a:spcPct val="0"/>
              </a:spcBef>
              <a:spcAft>
                <a:spcPct val="0"/>
              </a:spcAft>
              <a:buFontTx/>
              <a:buNone/>
              <a:defRPr sz="1800" b="0" i="0" u="none">
                <a:solidFill>
                  <a:srgbClr val="000000"/>
                </a:solidFill>
                <a:latin typeface="Bosch Office Sans" panose="020B0604020202020204" pitchFamily="34" charset="0"/>
                <a:ea typeface="+mj-ea"/>
                <a:cs typeface="Arial" pitchFamily="34" charset="0"/>
              </a:defRPr>
            </a:lvl1pPr>
            <a:lvl2pPr algn="l" rtl="0" eaLnBrk="1" fontAlgn="base" hangingPunct="1">
              <a:lnSpc>
                <a:spcPct val="111000"/>
              </a:lnSpc>
              <a:spcBef>
                <a:spcPct val="0"/>
              </a:spcBef>
              <a:spcAft>
                <a:spcPct val="0"/>
              </a:spcAft>
              <a:defRPr sz="2428">
                <a:solidFill>
                  <a:srgbClr val="000000"/>
                </a:solidFill>
                <a:latin typeface="Bosch Office Sans"/>
              </a:defRPr>
            </a:lvl2pPr>
            <a:lvl3pPr algn="l" rtl="0" eaLnBrk="1" fontAlgn="base" hangingPunct="1">
              <a:lnSpc>
                <a:spcPct val="111000"/>
              </a:lnSpc>
              <a:spcBef>
                <a:spcPct val="0"/>
              </a:spcBef>
              <a:spcAft>
                <a:spcPct val="0"/>
              </a:spcAft>
              <a:defRPr sz="2428">
                <a:solidFill>
                  <a:srgbClr val="000000"/>
                </a:solidFill>
                <a:latin typeface="Bosch Office Sans"/>
              </a:defRPr>
            </a:lvl3pPr>
            <a:lvl4pPr algn="l" rtl="0" eaLnBrk="1" fontAlgn="base" hangingPunct="1">
              <a:lnSpc>
                <a:spcPct val="111000"/>
              </a:lnSpc>
              <a:spcBef>
                <a:spcPct val="0"/>
              </a:spcBef>
              <a:spcAft>
                <a:spcPct val="0"/>
              </a:spcAft>
              <a:defRPr sz="2428">
                <a:solidFill>
                  <a:srgbClr val="000000"/>
                </a:solidFill>
                <a:latin typeface="Bosch Office Sans"/>
              </a:defRPr>
            </a:lvl4pPr>
            <a:lvl5pPr algn="l" rtl="0" eaLnBrk="1" fontAlgn="base" hangingPunct="1">
              <a:lnSpc>
                <a:spcPct val="111000"/>
              </a:lnSpc>
              <a:spcBef>
                <a:spcPct val="0"/>
              </a:spcBef>
              <a:spcAft>
                <a:spcPct val="0"/>
              </a:spcAft>
              <a:defRPr sz="2428">
                <a:solidFill>
                  <a:srgbClr val="000000"/>
                </a:solidFill>
                <a:latin typeface="Bosch Office Sans"/>
              </a:defRPr>
            </a:lvl5pPr>
            <a:lvl6pPr marL="411137" algn="l" rtl="0" eaLnBrk="1" fontAlgn="base" hangingPunct="1">
              <a:lnSpc>
                <a:spcPct val="111000"/>
              </a:lnSpc>
              <a:spcBef>
                <a:spcPct val="0"/>
              </a:spcBef>
              <a:spcAft>
                <a:spcPct val="0"/>
              </a:spcAft>
              <a:defRPr sz="2428">
                <a:solidFill>
                  <a:srgbClr val="000000"/>
                </a:solidFill>
                <a:latin typeface="Bosch Office Sans"/>
              </a:defRPr>
            </a:lvl6pPr>
            <a:lvl7pPr marL="822273" algn="l" rtl="0" eaLnBrk="1" fontAlgn="base" hangingPunct="1">
              <a:lnSpc>
                <a:spcPct val="111000"/>
              </a:lnSpc>
              <a:spcBef>
                <a:spcPct val="0"/>
              </a:spcBef>
              <a:spcAft>
                <a:spcPct val="0"/>
              </a:spcAft>
              <a:defRPr sz="2428">
                <a:solidFill>
                  <a:srgbClr val="000000"/>
                </a:solidFill>
                <a:latin typeface="Bosch Office Sans"/>
              </a:defRPr>
            </a:lvl7pPr>
            <a:lvl8pPr marL="1233409" algn="l" rtl="0" eaLnBrk="1" fontAlgn="base" hangingPunct="1">
              <a:lnSpc>
                <a:spcPct val="111000"/>
              </a:lnSpc>
              <a:spcBef>
                <a:spcPct val="0"/>
              </a:spcBef>
              <a:spcAft>
                <a:spcPct val="0"/>
              </a:spcAft>
              <a:defRPr sz="2428">
                <a:solidFill>
                  <a:srgbClr val="000000"/>
                </a:solidFill>
                <a:latin typeface="Bosch Office Sans"/>
              </a:defRPr>
            </a:lvl8pPr>
            <a:lvl9pPr marL="1644545" algn="l" rtl="0" eaLnBrk="1" fontAlgn="base" hangingPunct="1">
              <a:lnSpc>
                <a:spcPct val="111000"/>
              </a:lnSpc>
              <a:spcBef>
                <a:spcPct val="0"/>
              </a:spcBef>
              <a:spcAft>
                <a:spcPct val="0"/>
              </a:spcAft>
              <a:defRPr sz="2428">
                <a:solidFill>
                  <a:srgbClr val="000000"/>
                </a:solidFill>
                <a:latin typeface="Bosch Office Sans"/>
              </a:defRPr>
            </a:lvl9pPr>
          </a:lstStyle>
          <a:p>
            <a:pPr algn="ctr"/>
            <a:r>
              <a:rPr lang="zh-CN" altLang="en-US" sz="3239" kern="0" dirty="0">
                <a:latin typeface="Arial" panose="020B0604020202020204" pitchFamily="34" charset="0"/>
                <a:ea typeface="SimHei" panose="02010609060101010101" pitchFamily="49" charset="-122"/>
              </a:rPr>
              <a:t>售后服务与支持</a:t>
            </a:r>
            <a:endParaRPr lang="en-US" sz="3239" kern="0" dirty="0">
              <a:latin typeface="Arial" panose="020B0604020202020204" pitchFamily="34" charset="0"/>
              <a:ea typeface="SimHei" panose="02010609060101010101" pitchFamily="49" charset="-122"/>
            </a:endParaRPr>
          </a:p>
        </p:txBody>
      </p:sp>
      <p:sp>
        <p:nvSpPr>
          <p:cNvPr id="17" name="Content Placeholder 9"/>
          <p:cNvSpPr txBox="1">
            <a:spLocks/>
          </p:cNvSpPr>
          <p:nvPr>
            <p:custDataLst>
              <p:tags r:id="rId1"/>
            </p:custDataLst>
          </p:nvPr>
        </p:nvSpPr>
        <p:spPr bwMode="auto">
          <a:xfrm>
            <a:off x="4921117" y="1824028"/>
            <a:ext cx="5370546" cy="3152338"/>
          </a:xfrm>
          <a:prstGeom prst="rect">
            <a:avLst/>
          </a:prstGeom>
          <a:noFill/>
          <a:ln w="0">
            <a:noFill/>
            <a:miter lim="800000"/>
            <a:headEnd/>
            <a:tailEnd/>
          </a:ln>
          <a:effectLst/>
        </p:spPr>
        <p:txBody>
          <a:bodyPr vert="horz" wrap="square" lIns="0" tIns="0" rIns="0" bIns="0" numCol="1" anchor="t" anchorCtr="0" compatLnSpc="1">
            <a:prstTxWarp prst="textNoShape">
              <a:avLst/>
            </a:prstTxWarp>
          </a:bodyPr>
          <a:lstStyle>
            <a:lvl1pPr marL="304800" indent="-304800" algn="l" rtl="0" eaLnBrk="1" fontAlgn="base" hangingPunct="1">
              <a:lnSpc>
                <a:spcPct val="111000"/>
              </a:lnSpc>
              <a:spcBef>
                <a:spcPct val="0"/>
              </a:spcBef>
              <a:spcAft>
                <a:spcPct val="0"/>
              </a:spcAft>
              <a:buClr>
                <a:srgbClr val="3A5A82"/>
              </a:buClr>
              <a:buSzPct val="65000"/>
              <a:buFont typeface="Wingdings" pitchFamily="2" charset="2"/>
              <a:buChar char="è"/>
              <a:defRPr sz="3200">
                <a:solidFill>
                  <a:schemeClr val="tx1"/>
                </a:solidFill>
                <a:latin typeface="+mn-lt"/>
                <a:ea typeface="+mn-ea"/>
                <a:cs typeface="+mn-cs"/>
              </a:defRPr>
            </a:lvl1pPr>
            <a:lvl2pPr marL="609600" indent="-190500" algn="l" rtl="0" eaLnBrk="1" fontAlgn="base" hangingPunct="1">
              <a:lnSpc>
                <a:spcPct val="111000"/>
              </a:lnSpc>
              <a:spcBef>
                <a:spcPct val="0"/>
              </a:spcBef>
              <a:spcAft>
                <a:spcPct val="0"/>
              </a:spcAft>
              <a:buClr>
                <a:srgbClr val="3A5A82"/>
              </a:buClr>
              <a:buSzPct val="50000"/>
              <a:buFont typeface="Wingdings" pitchFamily="2" charset="2"/>
              <a:buChar char=""/>
              <a:defRPr sz="2800">
                <a:solidFill>
                  <a:schemeClr val="tx1"/>
                </a:solidFill>
                <a:latin typeface="+mn-lt"/>
              </a:defRPr>
            </a:lvl2pPr>
            <a:lvl3pPr marL="914400" indent="-190500" algn="l" rtl="0" eaLnBrk="1" fontAlgn="base" hangingPunct="1">
              <a:lnSpc>
                <a:spcPct val="111000"/>
              </a:lnSpc>
              <a:spcBef>
                <a:spcPct val="0"/>
              </a:spcBef>
              <a:spcAft>
                <a:spcPct val="0"/>
              </a:spcAft>
              <a:buClr>
                <a:srgbClr val="3A5A82"/>
              </a:buClr>
              <a:buSzPct val="50000"/>
              <a:buFont typeface="Wingdings" pitchFamily="2" charset="2"/>
              <a:buChar char=""/>
              <a:defRPr sz="2400">
                <a:solidFill>
                  <a:schemeClr val="tx1"/>
                </a:solidFill>
                <a:latin typeface="+mn-lt"/>
              </a:defRPr>
            </a:lvl3pPr>
            <a:lvl4pPr marL="1219200" indent="-190500" algn="l" rtl="0" eaLnBrk="1" fontAlgn="base" hangingPunct="1">
              <a:lnSpc>
                <a:spcPct val="111000"/>
              </a:lnSpc>
              <a:spcBef>
                <a:spcPct val="0"/>
              </a:spcBef>
              <a:spcAft>
                <a:spcPct val="0"/>
              </a:spcAft>
              <a:buClr>
                <a:srgbClr val="3A5A82"/>
              </a:buClr>
              <a:buSzPct val="50000"/>
              <a:buFont typeface="Wingdings" pitchFamily="2" charset="2"/>
              <a:buChar char=""/>
              <a:defRPr sz="2000">
                <a:solidFill>
                  <a:schemeClr val="tx1"/>
                </a:solidFill>
                <a:latin typeface="+mn-lt"/>
              </a:defRPr>
            </a:lvl4pPr>
            <a:lvl5pPr marL="1524000" indent="-190500" algn="l" rtl="0" eaLnBrk="1" fontAlgn="base" hangingPunct="1">
              <a:lnSpc>
                <a:spcPct val="111000"/>
              </a:lnSpc>
              <a:spcBef>
                <a:spcPct val="0"/>
              </a:spcBef>
              <a:spcAft>
                <a:spcPct val="0"/>
              </a:spcAft>
              <a:buClr>
                <a:srgbClr val="3A5A82"/>
              </a:buClr>
              <a:buSzPct val="50000"/>
              <a:buFont typeface="Wingdings" pitchFamily="2" charset="2"/>
              <a:buChar char=""/>
              <a:defRPr sz="2000">
                <a:solidFill>
                  <a:schemeClr val="tx1"/>
                </a:solidFill>
                <a:latin typeface="+mn-lt"/>
              </a:defRPr>
            </a:lvl5pPr>
            <a:lvl6pPr marL="1981200" indent="-190500" algn="l" rtl="0" eaLnBrk="1" fontAlgn="base" hangingPunct="1">
              <a:lnSpc>
                <a:spcPct val="111000"/>
              </a:lnSpc>
              <a:spcBef>
                <a:spcPct val="0"/>
              </a:spcBef>
              <a:spcAft>
                <a:spcPct val="0"/>
              </a:spcAft>
              <a:buClr>
                <a:srgbClr val="425C8F"/>
              </a:buClr>
              <a:buSzPct val="50000"/>
              <a:buFont typeface="Wingdings" pitchFamily="2" charset="2"/>
              <a:buChar char=""/>
              <a:defRPr>
                <a:solidFill>
                  <a:schemeClr val="tx1"/>
                </a:solidFill>
                <a:latin typeface="+mn-lt"/>
              </a:defRPr>
            </a:lvl6pPr>
            <a:lvl7pPr marL="2438400" indent="-190500" algn="l" rtl="0" eaLnBrk="1" fontAlgn="base" hangingPunct="1">
              <a:lnSpc>
                <a:spcPct val="111000"/>
              </a:lnSpc>
              <a:spcBef>
                <a:spcPct val="0"/>
              </a:spcBef>
              <a:spcAft>
                <a:spcPct val="0"/>
              </a:spcAft>
              <a:buClr>
                <a:srgbClr val="425C8F"/>
              </a:buClr>
              <a:buSzPct val="50000"/>
              <a:buFont typeface="Wingdings" pitchFamily="2" charset="2"/>
              <a:buChar char=""/>
              <a:defRPr>
                <a:solidFill>
                  <a:schemeClr val="tx1"/>
                </a:solidFill>
                <a:latin typeface="+mn-lt"/>
              </a:defRPr>
            </a:lvl7pPr>
            <a:lvl8pPr marL="2895600" indent="-190500" algn="l" rtl="0" eaLnBrk="1" fontAlgn="base" hangingPunct="1">
              <a:lnSpc>
                <a:spcPct val="111000"/>
              </a:lnSpc>
              <a:spcBef>
                <a:spcPct val="0"/>
              </a:spcBef>
              <a:spcAft>
                <a:spcPct val="0"/>
              </a:spcAft>
              <a:buClr>
                <a:srgbClr val="425C8F"/>
              </a:buClr>
              <a:buSzPct val="50000"/>
              <a:buFont typeface="Wingdings" pitchFamily="2" charset="2"/>
              <a:buChar char=""/>
              <a:defRPr>
                <a:solidFill>
                  <a:schemeClr val="tx1"/>
                </a:solidFill>
                <a:latin typeface="+mn-lt"/>
              </a:defRPr>
            </a:lvl8pPr>
            <a:lvl9pPr marL="3352800" indent="-190500" algn="l" rtl="0" eaLnBrk="1" fontAlgn="base" hangingPunct="1">
              <a:lnSpc>
                <a:spcPct val="111000"/>
              </a:lnSpc>
              <a:spcBef>
                <a:spcPct val="0"/>
              </a:spcBef>
              <a:spcAft>
                <a:spcPct val="0"/>
              </a:spcAft>
              <a:buClr>
                <a:srgbClr val="425C8F"/>
              </a:buClr>
              <a:buSzPct val="50000"/>
              <a:buFont typeface="Wingdings" pitchFamily="2" charset="2"/>
              <a:buChar char=""/>
              <a:defRPr>
                <a:solidFill>
                  <a:schemeClr val="tx1"/>
                </a:solidFill>
                <a:latin typeface="+mn-lt"/>
              </a:defRPr>
            </a:lvl9pPr>
          </a:lstStyle>
          <a:p>
            <a:pPr eaLnBrk="0" hangingPunct="0">
              <a:lnSpc>
                <a:spcPct val="150000"/>
              </a:lnSpc>
              <a:buClr>
                <a:srgbClr val="425C8F"/>
              </a:buClr>
            </a:pPr>
            <a:r>
              <a:rPr lang="zh-CN" altLang="en-US" sz="2159" kern="0" dirty="0">
                <a:solidFill>
                  <a:srgbClr val="000000"/>
                </a:solidFill>
                <a:ea typeface="SimHei" pitchFamily="49" charset="-122"/>
              </a:rPr>
              <a:t>博世珠海售后服务中心</a:t>
            </a:r>
            <a:endParaRPr lang="en-US" altLang="zh-CN" sz="2159" kern="0" dirty="0">
              <a:solidFill>
                <a:srgbClr val="000000"/>
              </a:solidFill>
              <a:ea typeface="SimHei" pitchFamily="49" charset="-122"/>
            </a:endParaRPr>
          </a:p>
          <a:p>
            <a:pPr eaLnBrk="0" hangingPunct="0">
              <a:lnSpc>
                <a:spcPct val="150000"/>
              </a:lnSpc>
              <a:buClr>
                <a:srgbClr val="425C8F"/>
              </a:buClr>
            </a:pPr>
            <a:r>
              <a:rPr lang="zh-CN" altLang="en-US" sz="2159" kern="0" dirty="0">
                <a:solidFill>
                  <a:srgbClr val="000000"/>
                </a:solidFill>
                <a:ea typeface="SimHei" pitchFamily="49" charset="-122"/>
              </a:rPr>
              <a:t>上海授权维修站</a:t>
            </a:r>
            <a:endParaRPr lang="en-US" altLang="zh-CN" sz="2159" kern="0" dirty="0">
              <a:solidFill>
                <a:srgbClr val="000000"/>
              </a:solidFill>
              <a:ea typeface="SimHei" pitchFamily="49" charset="-122"/>
            </a:endParaRPr>
          </a:p>
          <a:p>
            <a:pPr lvl="1" eaLnBrk="0" hangingPunct="0">
              <a:lnSpc>
                <a:spcPct val="150000"/>
              </a:lnSpc>
              <a:buClr>
                <a:srgbClr val="425C8F"/>
              </a:buClr>
            </a:pPr>
            <a:r>
              <a:rPr lang="en-US" altLang="zh-CN" sz="2159" kern="0" dirty="0">
                <a:solidFill>
                  <a:srgbClr val="000000"/>
                </a:solidFill>
                <a:ea typeface="SimHei" pitchFamily="49" charset="-122"/>
              </a:rPr>
              <a:t>2</a:t>
            </a:r>
            <a:r>
              <a:rPr lang="zh-CN" altLang="en-US" sz="2159" kern="0" dirty="0">
                <a:solidFill>
                  <a:srgbClr val="000000"/>
                </a:solidFill>
                <a:ea typeface="SimHei" pitchFamily="49" charset="-122"/>
              </a:rPr>
              <a:t> 天内完成设备更换</a:t>
            </a:r>
            <a:endParaRPr lang="en-US" altLang="zh-CN" sz="2159" kern="0" dirty="0">
              <a:solidFill>
                <a:srgbClr val="000000"/>
              </a:solidFill>
              <a:ea typeface="SimHei" pitchFamily="49" charset="-122"/>
            </a:endParaRPr>
          </a:p>
          <a:p>
            <a:pPr lvl="1" eaLnBrk="0" hangingPunct="0">
              <a:lnSpc>
                <a:spcPct val="150000"/>
              </a:lnSpc>
              <a:buClr>
                <a:srgbClr val="425C8F"/>
              </a:buClr>
            </a:pPr>
            <a:r>
              <a:rPr lang="en-US" altLang="zh-CN" sz="2159" kern="0" dirty="0">
                <a:solidFill>
                  <a:srgbClr val="000000"/>
                </a:solidFill>
                <a:ea typeface="SimHei" pitchFamily="49" charset="-122"/>
              </a:rPr>
              <a:t>5</a:t>
            </a:r>
            <a:r>
              <a:rPr lang="zh-CN" altLang="en-US" sz="2159" kern="0" dirty="0">
                <a:solidFill>
                  <a:srgbClr val="000000"/>
                </a:solidFill>
                <a:ea typeface="SimHei" pitchFamily="49" charset="-122"/>
              </a:rPr>
              <a:t> 天内完成设备维修</a:t>
            </a:r>
            <a:endParaRPr lang="en-US" altLang="zh-CN" sz="2159" kern="0" dirty="0">
              <a:solidFill>
                <a:srgbClr val="000000"/>
              </a:solidFill>
              <a:ea typeface="SimHei" pitchFamily="49" charset="-122"/>
            </a:endParaRPr>
          </a:p>
          <a:p>
            <a:pPr lvl="1" eaLnBrk="0" hangingPunct="0">
              <a:lnSpc>
                <a:spcPct val="150000"/>
              </a:lnSpc>
              <a:buClr>
                <a:srgbClr val="425C8F"/>
              </a:buClr>
            </a:pPr>
            <a:r>
              <a:rPr lang="zh-CN" altLang="en-US" sz="2159" kern="0" dirty="0">
                <a:solidFill>
                  <a:srgbClr val="000000"/>
                </a:solidFill>
                <a:ea typeface="SimHei" pitchFamily="49" charset="-122"/>
              </a:rPr>
              <a:t>符合 </a:t>
            </a:r>
            <a:r>
              <a:rPr lang="en-US" altLang="zh-CN" sz="2159" kern="0" dirty="0">
                <a:solidFill>
                  <a:srgbClr val="000000"/>
                </a:solidFill>
                <a:ea typeface="SimHei" pitchFamily="49" charset="-122"/>
              </a:rPr>
              <a:t>ISO 9001 </a:t>
            </a:r>
            <a:r>
              <a:rPr lang="zh-CN" altLang="en-US" sz="2159" kern="0" dirty="0">
                <a:solidFill>
                  <a:srgbClr val="000000"/>
                </a:solidFill>
                <a:ea typeface="SimHei" pitchFamily="49" charset="-122"/>
              </a:rPr>
              <a:t>及 </a:t>
            </a:r>
            <a:r>
              <a:rPr lang="en-US" altLang="zh-CN" sz="2159" kern="0" dirty="0">
                <a:solidFill>
                  <a:srgbClr val="000000"/>
                </a:solidFill>
                <a:ea typeface="SimHei" pitchFamily="49" charset="-122"/>
              </a:rPr>
              <a:t>ISO 14001</a:t>
            </a:r>
          </a:p>
          <a:p>
            <a:pPr eaLnBrk="0" hangingPunct="0">
              <a:lnSpc>
                <a:spcPct val="150000"/>
              </a:lnSpc>
              <a:buClr>
                <a:srgbClr val="425C8F"/>
              </a:buClr>
            </a:pPr>
            <a:r>
              <a:rPr lang="zh-CN" altLang="en-US" sz="2159" kern="0" dirty="0">
                <a:solidFill>
                  <a:srgbClr val="000000"/>
                </a:solidFill>
                <a:ea typeface="SimHei" pitchFamily="49" charset="-122"/>
              </a:rPr>
              <a:t>三年免费质保，包括承担相关的物流费用</a:t>
            </a:r>
            <a:endParaRPr lang="de-DE" sz="2159" kern="0" dirty="0">
              <a:solidFill>
                <a:srgbClr val="000000"/>
              </a:solidFill>
              <a:ea typeface="SimHei" pitchFamily="49" charset="-122"/>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3689" y="1356442"/>
            <a:ext cx="2685851" cy="3798054"/>
          </a:xfrm>
          <a:prstGeom prst="roundRect">
            <a:avLst>
              <a:gd name="adj" fmla="val 1493"/>
            </a:avLst>
          </a:prstGeom>
          <a:solidFill>
            <a:srgbClr val="FFFFFF">
              <a:shade val="85000"/>
            </a:srgbClr>
          </a:solidFill>
          <a:ln>
            <a:noFill/>
          </a:ln>
          <a:effectLst/>
        </p:spPr>
      </p:pic>
    </p:spTree>
    <p:extLst>
      <p:ext uri="{BB962C8B-B14F-4D97-AF65-F5344CB8AC3E}">
        <p14:creationId xmlns:p14="http://schemas.microsoft.com/office/powerpoint/2010/main" val="1751253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4"/>
          <p:cNvSpPr txBox="1">
            <a:spLocks noChangeArrowheads="1"/>
          </p:cNvSpPr>
          <p:nvPr>
            <p:custDataLst>
              <p:tags r:id="rId1"/>
            </p:custDataLst>
          </p:nvPr>
        </p:nvSpPr>
        <p:spPr bwMode="auto">
          <a:xfrm>
            <a:off x="228600" y="383513"/>
            <a:ext cx="10477500" cy="584775"/>
          </a:xfrm>
          <a:prstGeom prst="rect">
            <a:avLst/>
          </a:prstGeom>
          <a:noFill/>
          <a:ln w="9525">
            <a:noFill/>
            <a:miter lim="800000"/>
            <a:headEnd/>
            <a:tailEnd/>
          </a:ln>
        </p:spPr>
        <p:txBody>
          <a:bodyPr wrap="square">
            <a:spAutoFit/>
          </a:bodyPr>
          <a:lstStyle/>
          <a:p>
            <a:pPr lvl="0" algn="ctr">
              <a:defRPr/>
            </a:pPr>
            <a:r>
              <a:rPr lang="zh-CN" altLang="en-US" sz="3200" kern="0" dirty="0">
                <a:solidFill>
                  <a:sysClr val="windowText" lastClr="000000"/>
                </a:solidFill>
                <a:latin typeface="Microsoft YaHei" panose="020B0503020204020204" pitchFamily="34" charset="-122"/>
                <a:ea typeface="Microsoft YaHei" panose="020B0503020204020204" pitchFamily="34" charset="-122"/>
              </a:rPr>
              <a:t>博世产品将基于用户体验理念进行迭代改进</a:t>
            </a:r>
            <a:endParaRPr kumimoji="0" lang="en-US" sz="3200" b="0" i="0" u="none" strike="noStrike" kern="0" cap="none" spc="0" normalizeH="0" baseline="0" noProof="0" dirty="0">
              <a:ln>
                <a:noFill/>
              </a:ln>
              <a:solidFill>
                <a:sysClr val="windowText" lastClr="000000"/>
              </a:solidFill>
              <a:effectLst/>
              <a:uLnTx/>
              <a:uFillTx/>
              <a:latin typeface="Microsoft YaHei" panose="020B0503020204020204" pitchFamily="34" charset="-122"/>
              <a:ea typeface="Microsoft YaHei" panose="020B0503020204020204" pitchFamily="34" charset="-122"/>
            </a:endParaRPr>
          </a:p>
        </p:txBody>
      </p:sp>
      <p:pic>
        <p:nvPicPr>
          <p:cNvPr id="17" name="Picture 12_" descr="\\bosch.com\dfsrb\DfsDE\LOC\Lr\G21_PJ-UX\Services\Basics\Promotion\Grafik\UX_Process\110125_RB_UX_Prozess.png"/>
          <p:cNvPicPr>
            <a:picLocks noChangeAspect="1" noChangeArrowheads="1"/>
          </p:cNvPicPr>
          <p:nvPr>
            <p:custDataLst>
              <p:tags r:id="rId2"/>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219450" y="1835150"/>
            <a:ext cx="3900488" cy="2838450"/>
          </a:xfrm>
          <a:prstGeom prst="rect">
            <a:avLst/>
          </a:prstGeom>
          <a:noFill/>
          <a:ln w="9525">
            <a:noFill/>
            <a:miter lim="800000"/>
            <a:headEnd/>
            <a:tailEnd/>
          </a:ln>
        </p:spPr>
      </p:pic>
      <p:sp>
        <p:nvSpPr>
          <p:cNvPr id="22" name="Abgerundetes Rechteck 26"/>
          <p:cNvSpPr/>
          <p:nvPr>
            <p:custDataLst>
              <p:tags r:id="rId3"/>
            </p:custDataLst>
          </p:nvPr>
        </p:nvSpPr>
        <p:spPr>
          <a:xfrm>
            <a:off x="1503314" y="2818259"/>
            <a:ext cx="2232025" cy="503361"/>
          </a:xfrm>
          <a:prstGeom prst="roundRect">
            <a:avLst/>
          </a:prstGeom>
          <a:solidFill>
            <a:srgbClr val="003264"/>
          </a:solidFill>
          <a:ln w="9525" cap="flat" cmpd="sng" algn="ctr">
            <a:no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Bosch Office Sans"/>
                <a:ea typeface="+mn-ea"/>
                <a:cs typeface="+mn-cs"/>
              </a:rPr>
              <a:t>4) </a:t>
            </a:r>
            <a:r>
              <a:rPr kumimoji="0" lang="zh-CN" altLang="en-US" sz="1400" b="0" i="0" u="none" strike="noStrike" kern="0" cap="none" spc="0" normalizeH="0" baseline="0" noProof="0" dirty="0">
                <a:ln>
                  <a:noFill/>
                </a:ln>
                <a:solidFill>
                  <a:srgbClr val="FFFFFF"/>
                </a:solidFill>
                <a:effectLst/>
                <a:uLnTx/>
                <a:uFillTx/>
                <a:latin typeface="Bosch Office Sans"/>
                <a:ea typeface="+mn-ea"/>
                <a:cs typeface="+mn-cs"/>
              </a:rPr>
              <a:t>评估设计与解决方案</a:t>
            </a:r>
            <a:endParaRPr kumimoji="0" lang="en-US" sz="1400" b="0" i="0" u="none" strike="noStrike" kern="0" cap="none" spc="0" normalizeH="0" baseline="0" noProof="0" dirty="0">
              <a:ln>
                <a:noFill/>
              </a:ln>
              <a:solidFill>
                <a:srgbClr val="FFFFFF"/>
              </a:solidFill>
              <a:effectLst/>
              <a:uLnTx/>
              <a:uFillTx/>
              <a:latin typeface="Bosch Office Sans"/>
              <a:ea typeface="+mn-ea"/>
              <a:cs typeface="+mn-cs"/>
            </a:endParaRPr>
          </a:p>
        </p:txBody>
      </p:sp>
      <p:sp>
        <p:nvSpPr>
          <p:cNvPr id="23" name="Abgerundetes Rechteck 27"/>
          <p:cNvSpPr/>
          <p:nvPr>
            <p:custDataLst>
              <p:tags r:id="rId4"/>
            </p:custDataLst>
          </p:nvPr>
        </p:nvSpPr>
        <p:spPr>
          <a:xfrm>
            <a:off x="7119938" y="1450157"/>
            <a:ext cx="2448272" cy="576014"/>
          </a:xfrm>
          <a:prstGeom prst="roundRect">
            <a:avLst/>
          </a:prstGeom>
          <a:solidFill>
            <a:srgbClr val="6E8CB2">
              <a:lumMod val="40000"/>
              <a:lumOff val="60000"/>
            </a:srgbClr>
          </a:solidFill>
          <a:ln w="9525" cap="flat" cmpd="sng" algn="ctr">
            <a:noFill/>
            <a:prstDash val="solid"/>
          </a:ln>
          <a:effectLst>
            <a:outerShdw blurRad="40000" dist="20000" dir="5400000" rotWithShape="0">
              <a:srgbClr val="000000">
                <a:alpha val="38000"/>
              </a:srgbClr>
            </a:outerShdw>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Bosch Office Sans"/>
                <a:ea typeface="+mn-ea"/>
                <a:cs typeface="+mn-cs"/>
              </a:rPr>
              <a:t>1)</a:t>
            </a:r>
            <a:r>
              <a:rPr kumimoji="0" lang="zh-CN" altLang="en-US" sz="1400" b="0" i="0" u="none" strike="noStrike" kern="0" cap="none" spc="0" normalizeH="0" baseline="0" noProof="0" dirty="0">
                <a:ln>
                  <a:noFill/>
                </a:ln>
                <a:solidFill>
                  <a:srgbClr val="000000"/>
                </a:solidFill>
                <a:effectLst/>
                <a:uLnTx/>
                <a:uFillTx/>
                <a:latin typeface="Bosch Office Sans"/>
                <a:ea typeface="+mn-ea"/>
                <a:cs typeface="+mn-cs"/>
              </a:rPr>
              <a:t> 了解用户需求与应用场景</a:t>
            </a:r>
            <a:endParaRPr kumimoji="0" lang="en-US" sz="14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24" name="Abgerundetes Rechteck 28"/>
          <p:cNvSpPr/>
          <p:nvPr>
            <p:custDataLst>
              <p:tags r:id="rId5"/>
            </p:custDataLst>
          </p:nvPr>
        </p:nvSpPr>
        <p:spPr>
          <a:xfrm>
            <a:off x="7407970" y="3826371"/>
            <a:ext cx="2612330" cy="792857"/>
          </a:xfrm>
          <a:prstGeom prst="roundRect">
            <a:avLst/>
          </a:prstGeom>
          <a:solidFill>
            <a:srgbClr val="6E8CB2"/>
          </a:solidFill>
          <a:ln w="9525" cap="flat" cmpd="sng" algn="ctr">
            <a:noFill/>
            <a:prstDash val="solid"/>
          </a:ln>
          <a:effectLst>
            <a:outerShdw blurRad="40000" dist="20000" dir="5400000" rotWithShape="0">
              <a:srgbClr val="000000">
                <a:alpha val="38000"/>
              </a:srgbClr>
            </a:outerShdw>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Bosch Office Sans"/>
                <a:ea typeface="+mn-ea"/>
                <a:cs typeface="+mn-cs"/>
              </a:rPr>
              <a:t>2) </a:t>
            </a:r>
            <a:r>
              <a:rPr kumimoji="0" lang="zh-CN" altLang="en-US" sz="1400" b="0" i="0" u="none" strike="noStrike" kern="0" cap="none" spc="0" normalizeH="0" baseline="0" noProof="0" dirty="0">
                <a:ln>
                  <a:noFill/>
                </a:ln>
                <a:solidFill>
                  <a:srgbClr val="FFFFFF"/>
                </a:solidFill>
                <a:effectLst/>
                <a:uLnTx/>
                <a:uFillTx/>
                <a:latin typeface="Bosch Office Sans"/>
                <a:ea typeface="+mn-ea"/>
                <a:cs typeface="+mn-cs"/>
              </a:rPr>
              <a:t>根据用户需求推导</a:t>
            </a:r>
            <a:r>
              <a:rPr lang="zh-CN" altLang="en-US" sz="1400" kern="0" noProof="0" dirty="0">
                <a:solidFill>
                  <a:srgbClr val="FFFFFF"/>
                </a:solidFill>
                <a:latin typeface="Bosch Office Sans"/>
              </a:rPr>
              <a:t>产品功能</a:t>
            </a:r>
            <a:endParaRPr kumimoji="0" lang="en-US" sz="1400" b="0" i="0" u="none" strike="noStrike" kern="0" cap="none" spc="0" normalizeH="0" baseline="0" noProof="0" dirty="0">
              <a:ln>
                <a:noFill/>
              </a:ln>
              <a:solidFill>
                <a:srgbClr val="FFFFFF"/>
              </a:solidFill>
              <a:effectLst/>
              <a:uLnTx/>
              <a:uFillTx/>
              <a:latin typeface="Bosch Office Sans"/>
              <a:ea typeface="+mn-ea"/>
              <a:cs typeface="+mn-cs"/>
            </a:endParaRPr>
          </a:p>
        </p:txBody>
      </p:sp>
      <p:sp>
        <p:nvSpPr>
          <p:cNvPr id="25" name="Abgerundetes Rechteck 29"/>
          <p:cNvSpPr/>
          <p:nvPr>
            <p:custDataLst>
              <p:tags r:id="rId6"/>
            </p:custDataLst>
          </p:nvPr>
        </p:nvSpPr>
        <p:spPr>
          <a:xfrm>
            <a:off x="2799458" y="4762475"/>
            <a:ext cx="2376264" cy="503833"/>
          </a:xfrm>
          <a:prstGeom prst="roundRect">
            <a:avLst/>
          </a:prstGeom>
          <a:solidFill>
            <a:srgbClr val="436E95"/>
          </a:solidFill>
          <a:ln w="9525" cap="flat" cmpd="sng" algn="ctr">
            <a:no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Bosch Office Sans"/>
                <a:ea typeface="+mn-ea"/>
                <a:cs typeface="+mn-cs"/>
              </a:rPr>
              <a:t>3) </a:t>
            </a:r>
            <a:r>
              <a:rPr kumimoji="0" lang="zh-CN" altLang="en-US" sz="1400" b="0" i="0" u="none" strike="noStrike" kern="0" cap="none" spc="0" normalizeH="0" baseline="0" noProof="0" dirty="0">
                <a:ln>
                  <a:noFill/>
                </a:ln>
                <a:solidFill>
                  <a:srgbClr val="FFFFFF"/>
                </a:solidFill>
                <a:effectLst/>
                <a:uLnTx/>
                <a:uFillTx/>
                <a:latin typeface="Bosch Office Sans"/>
                <a:ea typeface="+mn-ea"/>
                <a:cs typeface="+mn-cs"/>
              </a:rPr>
              <a:t>定义并设计产品</a:t>
            </a:r>
            <a:endParaRPr kumimoji="0" lang="en-US" sz="1400" b="0" i="0" u="none" strike="noStrike" kern="0" cap="none" spc="0" normalizeH="0" baseline="0" noProof="0" dirty="0">
              <a:ln>
                <a:noFill/>
              </a:ln>
              <a:solidFill>
                <a:srgbClr val="FFFFFF"/>
              </a:solidFill>
              <a:effectLst/>
              <a:uLnTx/>
              <a:uFillTx/>
              <a:latin typeface="Bosch Office Sans"/>
              <a:ea typeface="+mn-ea"/>
              <a:cs typeface="+mn-cs"/>
            </a:endParaRPr>
          </a:p>
        </p:txBody>
      </p:sp>
    </p:spTree>
    <p:extLst>
      <p:ext uri="{BB962C8B-B14F-4D97-AF65-F5344CB8AC3E}">
        <p14:creationId xmlns:p14="http://schemas.microsoft.com/office/powerpoint/2010/main" val="129398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0"/>
            <a:ext cx="10969978" cy="6170613"/>
            <a:chOff x="1" y="0"/>
            <a:chExt cx="10972799" cy="6172200"/>
          </a:xfrm>
        </p:grpSpPr>
        <p:pic>
          <p:nvPicPr>
            <p:cNvPr id="21" name="Bild 6" descr="Bosch-Supergraphic-4-3-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0967156" cy="6172200"/>
            </a:xfrm>
            <a:prstGeom prst="rect">
              <a:avLst/>
            </a:prstGeom>
          </p:spPr>
        </p:pic>
        <p:sp>
          <p:nvSpPr>
            <p:cNvPr id="22" name="Rechteck 2"/>
            <p:cNvSpPr/>
            <p:nvPr/>
          </p:nvSpPr>
          <p:spPr>
            <a:xfrm>
              <a:off x="319383" y="497481"/>
              <a:ext cx="10273949" cy="3727396"/>
            </a:xfrm>
            <a:prstGeom prst="rect">
              <a:avLst/>
            </a:prstGeom>
          </p:spPr>
          <p:txBody>
            <a:bodyPr wrap="square" tIns="0" rIns="0" bIns="0">
              <a:noAutofit/>
            </a:bodyPr>
            <a:lstStyle/>
            <a:p>
              <a:pPr>
                <a:lnSpc>
                  <a:spcPts val="8500"/>
                </a:lnSpc>
              </a:pPr>
              <a:r>
                <a:rPr lang="de-DE" sz="8500" cap="all" dirty="0">
                  <a:solidFill>
                    <a:srgbClr val="000000"/>
                  </a:solidFill>
                  <a:latin typeface="Bosch Office Sans"/>
                  <a:cs typeface="Bosch Office Sans"/>
                </a:rPr>
                <a:t>Thank</a:t>
              </a:r>
            </a:p>
            <a:p>
              <a:pPr>
                <a:lnSpc>
                  <a:spcPts val="8500"/>
                </a:lnSpc>
              </a:pPr>
              <a:r>
                <a:rPr lang="de-DE" sz="8500" cap="all" dirty="0">
                  <a:solidFill>
                    <a:srgbClr val="000000"/>
                  </a:solidFill>
                  <a:latin typeface="Bosch Office Sans"/>
                  <a:cs typeface="Bosch Office Sans"/>
                </a:rPr>
                <a:t>you</a:t>
              </a:r>
            </a:p>
          </p:txBody>
        </p:sp>
        <p:pic>
          <p:nvPicPr>
            <p:cNvPr id="23" name="Bild 8" descr="Bosch-BrandTab-Logo-Righ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8701" y="5466152"/>
              <a:ext cx="1224099" cy="576448"/>
            </a:xfrm>
            <a:prstGeom prst="rect">
              <a:avLst/>
            </a:prstGeom>
          </p:spPr>
        </p:pic>
      </p:grpSp>
    </p:spTree>
    <p:extLst>
      <p:ext uri="{BB962C8B-B14F-4D97-AF65-F5344CB8AC3E}">
        <p14:creationId xmlns:p14="http://schemas.microsoft.com/office/powerpoint/2010/main" val="52062428"/>
      </p:ext>
    </p:extLst>
  </p:cSld>
  <p:clrMapOvr>
    <a:masterClrMapping/>
  </p:clrMapOvr>
  <p:transition>
    <p:wipe/>
  </p:transition>
</p:sld>
</file>

<file path=ppt/tags/tag1.xml><?xml version="1.0" encoding="utf-8"?>
<p:tagLst xmlns:a="http://schemas.openxmlformats.org/drawingml/2006/main" xmlns:r="http://schemas.openxmlformats.org/officeDocument/2006/relationships" xmlns:p="http://schemas.openxmlformats.org/presentationml/2006/main">
  <p:tag name="MLI" val="1"/>
  <p:tag name="LAYOUTLANGUAGE" val="2057"/>
  <p:tag name="CFG.LAYOUT" val="BOSCH2"/>
  <p:tag name="CFG.CUSTOMERVERSION" val="9"/>
  <p:tag name="ML_1" val="STNL-comm_Ein6_ST"/>
  <p:tag name="ML_2" val="Bosch2.mcr"/>
  <p:tag name="ML_LAYOUT_RESOURCE" val="BOSCH2_16_9.mcr"/>
  <p:tag name="FIELD.DATE.CONTENT" val="30/03/2016"/>
  <p:tag name="FIELD.DATE.VALUE" val="30/03/2016"/>
  <p:tag name="FIELD.CONF.SUFFIX.CONTENT" val="\n | "/>
  <p:tag name="FIELD.CONF.COMBOINDEX" val="0"/>
  <p:tag name="FIELD.REM_ABL.SUFFIX.CONTENT" val="&#10;\n"/>
  <p:tag name="FIELD.COPY.CONTENT" val="© Robert Bosch GmbH 2016. All rights reserved, also regarding any disposal, exploitation, reproduction, editing, distribution, as well as in the event of applications for industrial property rights."/>
  <p:tag name="FIELD.COPY.VALUE" val="© Robert Bosch GmbH 2016. All rights reserved, also regarding any disposal, exploitation, reproduction, editing, distribution, as well as in the event of applications for industrial property rights."/>
  <p:tag name="FIELD.COPY.COMBOINDEX" val="0"/>
  <p:tag name="FIELD.BGROUP.CONTENT" val="Security Systems"/>
  <p:tag name="FIELD.BGROUP.VALUE" val="Security Systems | "/>
  <p:tag name="FIELD.BGROUP.SUFFIX.CONTENT" val=" | "/>
  <p:tag name="FIELD.BGROUP.COMBOINDEX" val="0"/>
  <p:tag name="FIELD.DPT.CONTENT" val="ST-CO/MKR-CN"/>
  <p:tag name="FIELD.DPT.VALUE" val="ST-CO/MKR-CN | "/>
  <p:tag name="FIELD.DPT.SUFFIX.CONTENT" val=" | "/>
  <p:tag name="FIELDS.INITIALIZED" val="1"/>
  <p:tag name="FIELD.DATE.COMBOINDEX" val="-2"/>
  <p:tag name="FIELD.REM_ABL.COMBOINDEX" val="-2"/>
  <p:tag name="FIELD.REM_ANL.COMBOINDEX" val="-2"/>
  <p:tag name="FIELD.DPT.COMBOINDEX" val="-2"/>
  <p:tag name="CONFIG" val="BOSCH2"/>
  <p:tag name="CFG.VERSION" val="0"/>
  <p:tag name="CFG.LAYOUTID" val="Bosch Layout 16:9 (new colored style)"/>
  <p:tag name="CFG.LAYOUTRES" val="BOSCH2_16_9"/>
  <p:tag name="MAPNAME" val="Map1"/>
  <p:tag name="LICENSEKEY" val="46504b9e-b1c9-48ed-967f-a36de42ae84b"/>
  <p:tag name="TITLEMASTERSHAPESETGROUPCLASSNAME" val="ShapeSetGroup1"/>
  <p:tag name="TITLEMASTERFONTSETGROUPCLASSNAME" val="FontSetGroup1"/>
  <p:tag name="TITLEMASTERSTYLESETGROUPCLASSNAME" val="StyleSetGroup1"/>
  <p:tag name="TITLEMASTERMODIFIED" val="1"/>
  <p:tag name="SLIDEMASTERMASTERNAME" val="Slide"/>
  <p:tag name="SLIDEMASTERSHAPESETGROUPCLASSNAME" val="ShapeSetGroup1"/>
  <p:tag name="SLIDEMASTERCOLORSETGROUPCLASSNAME" val="ColorSetGroup8"/>
  <p:tag name="SLIDEMASTERFONTSETGROUPCLASSNAME" val="FontSetGroup1"/>
  <p:tag name="SLIDEMASTERSTYLESETGROUPCLASSNAME" val="StyleSetGroup1"/>
  <p:tag name="SLIDEMASTERMODIFIED" val="1"/>
  <p:tag name="ML_UFSOK" val="e50e93de2de5de6de7e15de9e18de8e10e12e11e72e73e21e22e86e75e74118126127de4e25e29e30e31e33e95e65e90e89e67e97e66e88124e39e40105e96125e26e94e98e69e58e68e41117e45123109108e84e92122e83e51100e79e81e80e27e99114115e82110e28113e54111e76104106112e46107101e64102116e47119120121e48"/>
  <p:tag name="TITLEMASTERMASTERNAME" val="TitleSlide"/>
  <p:tag name="TITLEMASTERCOLORSETGROUPCLASSNAME" val="ColorSetGroup1"/>
</p:tagLst>
</file>

<file path=ppt/tags/tag2.xml><?xml version="1.0" encoding="utf-8"?>
<p:tagLst xmlns:a="http://schemas.openxmlformats.org/drawingml/2006/main" xmlns:r="http://schemas.openxmlformats.org/officeDocument/2006/relationships" xmlns:p="http://schemas.openxmlformats.org/presentationml/2006/main">
  <p:tag name="FONT" val="Titlefont"/>
  <p:tag name="FONTSETCLASSNAME" val="FontSet1"/>
  <p:tag name="COLORS" val="-2;-2;-2;-2;TitleFontColor;-2"/>
  <p:tag name="COLORSETCLASSNAME" val="ColorSet1"/>
  <p:tag name="MLI" val="1"/>
  <p:tag name="SHAPESETGROUPCLASSNAME" val="ShapeSetGroup1"/>
  <p:tag name="SHAPESETCLASSNAME" val="Slide"/>
  <p:tag name="COLORSETGROUPCLASSNAME" val="ColorSetGroup1"/>
  <p:tag name="FONTSETGROUPCLASSNAME" val="FontSetGroup1"/>
  <p:tag name="SHAPECLASSNAME" val="TitleBox"/>
  <p:tag name="SHAPECLASSPROTECTIONTYPE" val="0"/>
</p:tagLst>
</file>

<file path=ppt/tags/tag3.xml><?xml version="1.0" encoding="utf-8"?>
<p:tagLst xmlns:a="http://schemas.openxmlformats.org/drawingml/2006/main" xmlns:r="http://schemas.openxmlformats.org/officeDocument/2006/relationships" xmlns:p="http://schemas.openxmlformats.org/presentationml/2006/main">
  <p:tag name="FONT" val="TextBoxFont"/>
  <p:tag name="FONTSETCLASSNAME" val="FontSet1"/>
  <p:tag name="COLORS" val="-2;-2;-2;-2;-2;-2"/>
  <p:tag name="COLORSETCLASSNAME" val="ColorSet1"/>
  <p:tag name="MLI" val="1"/>
  <p:tag name="SHAPESETGROUPCLASSNAME" val="ShapeSetGroup1"/>
  <p:tag name="SHAPESETCLASSNAME" val="Slide"/>
  <p:tag name="COLORSETGROUPCLASSNAME" val="ColorSetGroup1"/>
  <p:tag name="FONTSETGROUPCLASSNAME" val="FontSetGroup1"/>
  <p:tag name="SHAPECLASSNAME" val="TextBox"/>
  <p:tag name="SHAPECLASSPROTECTIONTYPE" val="0"/>
</p:tagLst>
</file>

<file path=ppt/tags/tag4.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1"/>
  <p:tag name="SHAPESETCLASSNAME" val="Slide"/>
  <p:tag name="COLORSETGROUPCLASSNAME" val="ColorSetGroup8"/>
  <p:tag name="FONTSETGROUPCLASSNAME" val="FontSetGroup1"/>
  <p:tag name="SHAPECLASSNAME" val="LogoOnSlides"/>
  <p:tag name="SHAPECLASSFILE" val="BoschLogo2016.jpg"/>
  <p:tag name="SHAPECLASSPROTECTIONTYPE" val="15"/>
</p:tagLst>
</file>

<file path=ppt/tags/tag5.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1"/>
  <p:tag name="SHAPESETCLASSNAME" val="Slide"/>
  <p:tag name="COLORSETGROUPCLASSNAME" val="ColorSetGroup8"/>
  <p:tag name="FONTSETGROUPCLASSNAME" val="FontSetGroup1"/>
  <p:tag name="SHAPECLASSNAME" val="ColorBarOnSlides"/>
  <p:tag name="SHAPECLASSFILE" val="Bosch-Supergraphic-Bottom-16-9.png"/>
  <p:tag name="SHAPECLASSPROTECTIONTYPE" val="15"/>
</p:tagLst>
</file>

<file path=ppt/tags/tag6.xml><?xml version="1.0" encoding="utf-8"?>
<p:tagLst xmlns:a="http://schemas.openxmlformats.org/drawingml/2006/main" xmlns:r="http://schemas.openxmlformats.org/officeDocument/2006/relationships" xmlns:p="http://schemas.openxmlformats.org/presentationml/2006/main">
  <p:tag name="FONT" val="Disguised"/>
  <p:tag name="FONTSETCLASSNAME" val="FontSet1"/>
  <p:tag name="COLORS" val="-2;-2;-2;-2;-2;-2"/>
  <p:tag name="COLORSETCLASSNAME" val="ColorSet1"/>
  <p:tag name="MLI" val="1"/>
  <p:tag name="SHAPESETGROUPCLASSNAME" val="ShapeSetGroup1"/>
  <p:tag name="SHAPESETCLASSNAME" val="TitleSlide"/>
  <p:tag name="COLORSETGROUPCLASSNAME" val="ColorSetGroup1"/>
  <p:tag name="FONTSETGROUPCLASSNAME" val="FontSetGroup1"/>
  <p:tag name="SHAPECLASSNAME" val="HiddenSubtitle"/>
  <p:tag name="SHAPECLASSPROTECTIONTYPE" val="0"/>
  <p:tag name="ML_SENDTOBACK" val=" 1"/>
</p:tagLst>
</file>

<file path=ppt/tags/tag7.xml><?xml version="1.0" encoding="utf-8"?>
<p:tagLst xmlns:a="http://schemas.openxmlformats.org/drawingml/2006/main" xmlns:r="http://schemas.openxmlformats.org/officeDocument/2006/relationships" xmlns:p="http://schemas.openxmlformats.org/presentationml/2006/main">
  <p:tag name="FONT" val="Reg80"/>
  <p:tag name="FONTSETCLASSNAME" val="FontSet1"/>
  <p:tag name="COLORS" val="-2;-2;-2;-2;White;-2"/>
  <p:tag name="COLORSETCLASSNAME" val="ColorSet1"/>
  <p:tag name="MLI" val="1"/>
  <p:tag name="SHAPESETGROUPCLASSNAME" val="ShapeSetGroup1"/>
  <p:tag name="SHAPESETCLASSNAME" val="TitleSlide"/>
  <p:tag name="COLORSETGROUPCLASSNAME" val="ColorSetGroup1"/>
  <p:tag name="FONTSETGROUPCLASSNAME" val="FontSetGroup1"/>
  <p:tag name="SHAPECLASSNAME" val="TitleOnTitleSlides"/>
  <p:tag name="SHAPECLASSPROTECTIONTYPE" val="0"/>
</p:tagLst>
</file>

<file path=ppt/tags/tag8.xml><?xml version="1.0" encoding="utf-8"?>
<p:tagLst xmlns:a="http://schemas.openxmlformats.org/drawingml/2006/main" xmlns:r="http://schemas.openxmlformats.org/officeDocument/2006/relationships" xmlns:p="http://schemas.openxmlformats.org/presentationml/2006/main">
  <p:tag name="FIELD.DPT.CONTENT" val="ST-CO/MKR-CN"/>
  <p:tag name="FIELD.DPT.VALUE" val="ST-CO/MKR-CN | "/>
  <p:tag name="FIELDS.INITIALIZED" val="1"/>
  <p:tag name="ML_1" val="STNL-comm_Ein6_ST"/>
  <p:tag name="ML_2" val="Bosch2.mcr"/>
  <p:tag name="ML_LAYOUT_RESOURCE" val="BOSCH2_16_9.mcr"/>
  <p:tag name="SHAPESETGROUPCLASSNAME" val="ShapeSetGroup1"/>
  <p:tag name="SHAPESETCLASSNAME" val="TitleSupergraphic1"/>
  <p:tag name="COLORSETGROUPCLASSNAME" val="ColorSetGroup1"/>
  <p:tag name="COLORSETCLASSNAME" val="ColorSet2"/>
  <p:tag name="FONTSETGROUPCLASSNAME" val="FontSetGroup1"/>
  <p:tag name="STYLESETGROUPCLASSNAME" val="StyleSetGroup1"/>
  <p:tag name="MAPNAME" val="Map1"/>
  <p:tag name="CFG.LAYOUT" val="BOSCH2"/>
  <p:tag name="MLI" val="1"/>
  <p:tag name="PICTURE 3_SHAPECLASSPROTECTIONTYPE" val="15"/>
  <p:tag name="PICTURE 4_SHAPECLASSPROTECTIONTYPE" val="15"/>
  <p:tag name="PICTURE 5_SHAPECLASSPROTECTIONTYPE" val="15"/>
  <p:tag name="SUBTITLE 2_SHAPECLASSPROTECTIONTYPE" val="0"/>
  <p:tag name="TITLE 1_SHAPECLASSPROTECTIONTYPE" val="0"/>
</p:tagLst>
</file>

<file path=ppt/tags/tag9.xml><?xml version="1.0" encoding="utf-8"?>
<p:tagLst xmlns:a="http://schemas.openxmlformats.org/drawingml/2006/main" xmlns:r="http://schemas.openxmlformats.org/officeDocument/2006/relationships" xmlns:p="http://schemas.openxmlformats.org/presentationml/2006/main">
  <p:tag name="FONT" val="Disguised"/>
  <p:tag name="FONTSETCLASSNAME" val="FontSet1"/>
  <p:tag name="COLORS" val="-2;-2;-2;-2;-2;-2"/>
  <p:tag name="COLORSETCLASSNAME" val="ColorSet1"/>
  <p:tag name="MLI" val="1"/>
  <p:tag name="SHAPESETGROUPCLASSNAME" val="ShapeSetGroup1"/>
  <p:tag name="SHAPESETCLASSNAME" val="TitleSupergraphic1"/>
  <p:tag name="COLORSETGROUPCLASSNAME" val="ColorSetGroup1"/>
  <p:tag name="FONTSETGROUPCLASSNAME" val="FontSetGroup1"/>
  <p:tag name="SHAPECLASSNAME" val="HiddenSubtitle"/>
  <p:tag name="SHAPECLASSPROTECTIONTYPE" val="0"/>
  <p:tag name="ML_SENDTOBACK" val=" 1"/>
</p:tagLst>
</file>

<file path=ppt/tags/tag10.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1"/>
  <p:tag name="COLORSETGROUPCLASSNAME" val="ColorSetGroup1"/>
  <p:tag name="FONTSETGROUPCLASSNAME" val="FontSetGroup1"/>
  <p:tag name="SHAPECLASSFILE" val="Bosch-Supergraphic-P1-16-9.png"/>
  <p:tag name="MLI" val="1"/>
  <p:tag name="SHAPECLASSNAME" val="Supergraphic1"/>
  <p:tag name="SHAPECLASSPROTECTIONTYPE" val="15"/>
</p:tagLst>
</file>

<file path=ppt/tags/tag11.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1"/>
  <p:tag name="COLORSETGROUPCLASSNAME" val="ColorSetGroup1"/>
  <p:tag name="FONTSETGROUPCLASSNAME" val="FontSetGroup1"/>
  <p:tag name="SHAPECLASSFILE" val="BoschLogo2016.emf"/>
  <p:tag name="MLI" val="1"/>
  <p:tag name="SHAPECLASSNAME" val="LogoOnSlides"/>
  <p:tag name="SHAPECLASSPROTECTIONTYPE" val="15"/>
</p:tagLst>
</file>

<file path=ppt/tags/tag12.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1"/>
  <p:tag name="COLORSETGROUPCLASSNAME" val="ColorSetGroup1"/>
  <p:tag name="FONTSETGROUPCLASSNAME" val="FontSetGroup1"/>
  <p:tag name="SHAPECLASSFILE" val="Bosch-Symbol-Logotype-Supergraphic.png"/>
  <p:tag name="MLI" val="1"/>
  <p:tag name="SHAPECLASSNAME" val="ColorBarOnTitleSlides"/>
  <p:tag name="SHAPECLASSPROTECTIONTYPE" val="15"/>
</p:tagLst>
</file>

<file path=ppt/tags/tag13.xml><?xml version="1.0" encoding="utf-8"?>
<p:tagLst xmlns:a="http://schemas.openxmlformats.org/drawingml/2006/main" xmlns:r="http://schemas.openxmlformats.org/officeDocument/2006/relationships" xmlns:p="http://schemas.openxmlformats.org/presentationml/2006/main">
  <p:tag name="FONT" val="Reg80"/>
  <p:tag name="FONTSETCLASSNAME" val="FontSet1"/>
  <p:tag name="COLORSETCLASSNAME" val="ColorSet1"/>
  <p:tag name="MLI" val="1"/>
  <p:tag name="SHAPESETGROUPCLASSNAME" val="ShapeSetGroup1"/>
  <p:tag name="SHAPESETCLASSNAME" val="TitleSupergraphic1"/>
  <p:tag name="COLORSETGROUPCLASSNAME" val="ColorSetGroup1"/>
  <p:tag name="FONTSETGROUPCLASSNAME" val="FontSetGroup1"/>
  <p:tag name="SHAPECLASSNAME" val="TitleOnTitleSlides"/>
  <p:tag name="SHAPECLASSPROTECTIONTYPE" val="0"/>
  <p:tag name="COLORS" val="-2;-2;-2;-2;-1;-2"/>
</p:tagLst>
</file>

<file path=ppt/tags/tag1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ETCLASSNAME" val="ColorSet1"/>
  <p:tag name="SCRIPT" val="1"/>
  <p:tag name="FIELDS" val="CHAPTER;"/>
  <p:tag name="MLI" val="1"/>
  <p:tag name="SHAPESETGROUPCLASSNAME" val="ShapeSetGroup1"/>
  <p:tag name="SHAPESETCLASSNAME" val="HiddenType2"/>
  <p:tag name="COLORSETGROUPCLASSNAME" val="ColorSetGroup1"/>
  <p:tag name="FONTSETGROUPCLASSNAME" val="FontSetGroup1"/>
  <p:tag name="SHAPECLASSNAME" val="Chapterbox"/>
  <p:tag name="SHAPECLASSPROTECTIONTYPE" val="25"/>
  <p:tag name="COLORS" val="-2;-2;-2;-2;-1;-2"/>
</p:tagLst>
</file>

<file path=ppt/tags/tag16.xml><?xml version="1.0" encoding="utf-8"?>
<p:tagLst xmlns:a="http://schemas.openxmlformats.org/drawingml/2006/main" xmlns:r="http://schemas.openxmlformats.org/officeDocument/2006/relationships" xmlns:p="http://schemas.openxmlformats.org/presentationml/2006/main">
  <p:tag name="COLORSETCLASSNAME" val="ColorSet2"/>
  <p:tag name="COLORS" val="-2;-2;-2;-2;-3;-2"/>
</p:tagLst>
</file>

<file path=ppt/tags/tag17.xml><?xml version="1.0" encoding="utf-8"?>
<p:tagLst xmlns:a="http://schemas.openxmlformats.org/drawingml/2006/main" xmlns:r="http://schemas.openxmlformats.org/officeDocument/2006/relationships" xmlns:p="http://schemas.openxmlformats.org/presentationml/2006/main">
  <p:tag name="COLORSETCLASSNAME" val="ColorSet2"/>
  <p:tag name="COLORS" val="-2;-2;-2;-2;-3;-2"/>
</p:tagLst>
</file>

<file path=ppt/tags/tag18.xml><?xml version="1.0" encoding="utf-8"?>
<p:tagLst xmlns:a="http://schemas.openxmlformats.org/drawingml/2006/main" xmlns:r="http://schemas.openxmlformats.org/officeDocument/2006/relationships" xmlns:p="http://schemas.openxmlformats.org/presentationml/2006/main">
  <p:tag name="COLORSETCLASSNAME" val="ColorSet2"/>
  <p:tag name="COLORS" val="-2;-2;-2;-2;-3;-2"/>
</p:tagLst>
</file>

<file path=ppt/tags/tag19.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20.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2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22.xml><?xml version="1.0" encoding="utf-8"?>
<p:tagLst xmlns:a="http://schemas.openxmlformats.org/drawingml/2006/main" xmlns:r="http://schemas.openxmlformats.org/officeDocument/2006/relationships" xmlns:p="http://schemas.openxmlformats.org/presentationml/2006/main">
  <p:tag name="COLORSETCLASSNAME" val="ColorSet2"/>
  <p:tag name="COLORS" val="-2;-2;-1;-1;-1;-2"/>
</p:tagLst>
</file>

<file path=ppt/tags/tag2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24.xml><?xml version="1.0" encoding="utf-8"?>
<p:tagLst xmlns:a="http://schemas.openxmlformats.org/drawingml/2006/main" xmlns:r="http://schemas.openxmlformats.org/officeDocument/2006/relationships" xmlns:p="http://schemas.openxmlformats.org/presentationml/2006/main">
  <p:tag name="COLORSETCLASSNAME" val="ColorSet2"/>
  <p:tag name="COLORS" val="-2;-2;-2;-2;-3;-2"/>
</p:tagLst>
</file>

<file path=ppt/tags/tag2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26.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ETCLASSNAME" val="ColorSet1"/>
  <p:tag name="SCRIPT" val="1"/>
  <p:tag name="FIELDS" val="CHAPTER;"/>
  <p:tag name="MLI" val="1"/>
  <p:tag name="SHAPESETGROUPCLASSNAME" val="ShapeSetGroup1"/>
  <p:tag name="SHAPESETCLASSNAME" val="HiddenType2"/>
  <p:tag name="COLORSETGROUPCLASSNAME" val="ColorSetGroup1"/>
  <p:tag name="FONTSETGROUPCLASSNAME" val="FontSetGroup1"/>
  <p:tag name="SHAPECLASSNAME" val="Chapterbox"/>
  <p:tag name="SHAPECLASSPROTECTIONTYPE" val="25"/>
  <p:tag name="COLORS" val="-2;-2;-2;-2;-1;-2"/>
</p:tagLst>
</file>

<file path=ppt/tags/tag27.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28.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33_SHAPECLASSPROTECTIONTYPE" val="31"/>
  <p:tag name="RECTANGLE 34_SHAPECLASSPROTECTIONTYPE" val="3"/>
  <p:tag name="RECTANGLE 35_SHAPECLASSPROTECTIONTYPE" val="63"/>
  <p:tag name="RECTANGLE 36_SHAPECLASSPROTECTIONTYPE" val="63"/>
  <p:tag name="RECTANGLE 37_SHAPECLASSPROTECTIONTYPE" val="63"/>
  <p:tag name="CONTENT PLACEHOLDER 2_SHAPECLASSPROTECTIONTYPE" val="0"/>
  <p:tag name="TEXTBOX 38_SHAPECLASSPROTECTIONTYPE" val="25"/>
  <p:tag name="TITLE 1_SHAPECLASSPROTECTIONTYPE" val="9"/>
  <p:tag name="CONTENT PLACEHOLDER 41_SHAPECLASSPROTECTIONTYPE" val="0"/>
  <p:tag name="PICTURE 40_SHAPECLASSPROTECTIONTYPE" val="15"/>
  <p:tag name="CONTENT PLACEHOLDER 44_SHAPECLASSPROTECTIONTYPE" val="0"/>
  <p:tag name="PICTURE 43_SHAPECLASSPROTECTIONTYPE" val="15"/>
</p:tagLst>
</file>

<file path=ppt/tags/tag29.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30.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31.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32.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33.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34.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35.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3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37.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38.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39.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0.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1.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2.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3.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4.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5.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6.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7.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8.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49.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0.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1.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2.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3.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4.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5.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6.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7.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8.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59.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60.xml><?xml version="1.0" encoding="utf-8"?>
<p:tagLst xmlns:a="http://schemas.openxmlformats.org/drawingml/2006/main" xmlns:r="http://schemas.openxmlformats.org/officeDocument/2006/relationships" xmlns:p="http://schemas.openxmlformats.org/presentationml/2006/main">
  <p:tag name="COLORS" val="-2;-2;-2;-2;-1;-2"/>
  <p:tag name="COLORSETCLASSNAME" val="ColorSet2"/>
</p:tagLst>
</file>

<file path=ppt/tags/tag6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2.xml><?xml version="1.0" encoding="utf-8"?>
<p:tagLst xmlns:a="http://schemas.openxmlformats.org/drawingml/2006/main" xmlns:r="http://schemas.openxmlformats.org/officeDocument/2006/relationships" xmlns:p="http://schemas.openxmlformats.org/presentationml/2006/main">
  <p:tag name="COLORSETCLASSNAME" val="ColorSet2"/>
  <p:tag name="COLORS" val="-1;-1;-2;-2;-1;-2"/>
</p:tagLst>
</file>

<file path=ppt/tags/tag6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7.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68.xml><?xml version="1.0" encoding="utf-8"?>
<p:tagLst xmlns:a="http://schemas.openxmlformats.org/drawingml/2006/main" xmlns:r="http://schemas.openxmlformats.org/officeDocument/2006/relationships" xmlns:p="http://schemas.openxmlformats.org/presentationml/2006/main">
  <p:tag name="FIELD.DPT.CONTENT" val="ST-CO/MKR-CN"/>
  <p:tag name="FIELD.DPT.VALUE" val="ST-CO/MKR-CN | "/>
  <p:tag name="FIELDS.INITIALIZED" val="1"/>
  <p:tag name="ML_1" val="STNL-comm_Ein6_ST"/>
  <p:tag name="ML_2" val="Bosch2.mcr"/>
  <p:tag name="ML_LAYOUT_RESOURCE" val="BOSCH2_16_9.mcr"/>
  <p:tag name="SHAPESETGROUPCLASSNAME" val="ShapeSetGroup1"/>
  <p:tag name="SHAPESETCLASSNAME" val="TitleSupergraphic2"/>
  <p:tag name="COLORSETGROUPCLASSNAME" val="ColorSetGroup1"/>
  <p:tag name="COLORSETCLASSNAME" val="ColorSet2"/>
  <p:tag name="FONTSETGROUPCLASSNAME" val="FontSetGroup1"/>
  <p:tag name="STYLESETGROUPCLASSNAME" val="StyleSetGroup1"/>
  <p:tag name="MAPNAME" val="Map1"/>
  <p:tag name="CFG.LAYOUT" val="BOSCH2"/>
  <p:tag name="MLI" val="1"/>
  <p:tag name="PICTURE 3_SHAPECLASSPROTECTIONTYPE" val="15"/>
  <p:tag name="PICTURE 4_SHAPECLASSPROTECTIONTYPE" val="15"/>
  <p:tag name="PICTURE 5_SHAPECLASSPROTECTIONTYPE" val="15"/>
  <p:tag name="SUBTITLE 1_SHAPECLASSPROTECTIONTYPE" val="0"/>
  <p:tag name="TITLE 2_SHAPECLASSPROTECTIONTYPE" val="0"/>
  <p:tag name="TITLE 6_SHAPECLASSPROTECTIONTYPE" val="0"/>
</p:tagLst>
</file>

<file path=ppt/tags/tag69.xml><?xml version="1.0" encoding="utf-8"?>
<p:tagLst xmlns:a="http://schemas.openxmlformats.org/drawingml/2006/main" xmlns:r="http://schemas.openxmlformats.org/officeDocument/2006/relationships" xmlns:p="http://schemas.openxmlformats.org/presentationml/2006/main">
  <p:tag name="FONT" val="Disguised"/>
  <p:tag name="FONTSETCLASSNAME" val="FontSet1"/>
  <p:tag name="COLORS" val="-2;-2;-2;-2;-2;-2"/>
  <p:tag name="COLORSETCLASSNAME" val="ColorSet1"/>
  <p:tag name="MLI" val="1"/>
  <p:tag name="SHAPESETGROUPCLASSNAME" val="ShapeSetGroup1"/>
  <p:tag name="SHAPESETCLASSNAME" val="TitleSupergraphic2"/>
  <p:tag name="COLORSETGROUPCLASSNAME" val="ColorSetGroup1"/>
  <p:tag name="FONTSETGROUPCLASSNAME" val="FontSetGroup1"/>
  <p:tag name="SHAPECLASSNAME" val="HiddenSubtitle"/>
  <p:tag name="SHAPECLASSPROTECTIONTYPE" val="0"/>
  <p:tag name="ML_SENDTOBACK" val=" 1"/>
</p:tagLst>
</file>

<file path=ppt/tags/tag70.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2"/>
  <p:tag name="COLORSETGROUPCLASSNAME" val="ColorSetGroup1"/>
  <p:tag name="FONTSETGROUPCLASSNAME" val="FontSetGroup1"/>
  <p:tag name="SHAPECLASSFILE" val="Bosch-Supergraphic-P2-16-9.png"/>
  <p:tag name="MLI" val="1"/>
  <p:tag name="SHAPECLASSNAME" val="Supergraphic2"/>
  <p:tag name="SHAPECLASSPROTECTIONTYPE" val="15"/>
</p:tagLst>
</file>

<file path=ppt/tags/tag71.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2"/>
  <p:tag name="COLORSETGROUPCLASSNAME" val="ColorSetGroup1"/>
  <p:tag name="FONTSETGROUPCLASSNAME" val="FontSetGroup1"/>
  <p:tag name="SHAPECLASSFILE" val="BoschLogo2016.emf"/>
  <p:tag name="MLI" val="1"/>
  <p:tag name="SHAPECLASSNAME" val="LogoOnSlides"/>
  <p:tag name="SHAPECLASSPROTECTIONTYPE" val="15"/>
</p:tagLst>
</file>

<file path=ppt/tags/tag72.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TitleSupergraphic2"/>
  <p:tag name="COLORSETGROUPCLASSNAME" val="ColorSetGroup1"/>
  <p:tag name="FONTSETGROUPCLASSNAME" val="FontSetGroup1"/>
  <p:tag name="SHAPECLASSFILE" val="Bosch-Symbol-Logotype-Supergraphic.png"/>
  <p:tag name="MLI" val="1"/>
  <p:tag name="SHAPECLASSNAME" val="ColorBarOnTitleSlides"/>
  <p:tag name="SHAPECLASSPROTECTIONTYPE" val="15"/>
</p:tagLst>
</file>

<file path=ppt/tags/tag7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74.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5_SHAPECLASSPROTECTIONTYPE" val="31"/>
  <p:tag name="RECTANGLE 6_SHAPECLASSPROTECTIONTYPE" val="3"/>
  <p:tag name="RECTANGLE 7_SHAPECLASSPROTECTIONTYPE" val="63"/>
  <p:tag name="RECTANGLE 8_SHAPECLASSPROTECTIONTYPE" val="63"/>
  <p:tag name="RECTANGLE 13_SHAPECLASSPROTECTIONTYPE" val="63"/>
  <p:tag name="CONTENT PLACEHOLDER 3_SHAPECLASSPROTECTIONTYPE" val="0"/>
  <p:tag name="TEXTBOX 14_SHAPECLASSPROTECTIONTYPE" val="25"/>
  <p:tag name="TITLE 2_SHAPECLASSPROTECTIONTYPE" val="9"/>
  <p:tag name="CONTENT PLACEHOLDER 20_SHAPECLASSPROTECTIONTYPE" val="0"/>
  <p:tag name="PICTURE 19_SHAPECLASSPROTECTIONTYPE" val="15"/>
  <p:tag name="CONTENT PLACEHOLDER 23_SHAPECLASSPROTECTIONTYPE" val="0"/>
  <p:tag name="PICTURE 22_SHAPECLASSPROTECTIONTYPE" val="15"/>
</p:tagLst>
</file>

<file path=ppt/tags/tag75.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76.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77.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 val="-2;-2;-2;-2;-2;-2"/>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Lst>
</file>

<file path=ppt/tags/tag78.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79.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80.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81.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82.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8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7.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8.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89.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90.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9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92.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93.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94.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11_SHAPECLASSPROTECTIONTYPE" val="31"/>
  <p:tag name="RECTANGLE 12_SHAPECLASSPROTECTIONTYPE" val="3"/>
  <p:tag name="RECTANGLE 17_SHAPECLASSPROTECTIONTYPE" val="63"/>
  <p:tag name="RECTANGLE 18_SHAPECLASSPROTECTIONTYPE" val="63"/>
  <p:tag name="RECTANGLE 19_SHAPECLASSPROTECTIONTYPE" val="63"/>
  <p:tag name="CONTENT PLACEHOLDER 6_SHAPECLASSPROTECTIONTYPE" val="0"/>
  <p:tag name="TEXTBOX 20_SHAPECLASSPROTECTIONTYPE" val="25"/>
  <p:tag name="TITLE 1_SHAPECLASSPROTECTIONTYPE" val="9"/>
  <p:tag name="CONTENT PLACEHOLDER 23_SHAPECLASSPROTECTIONTYPE" val="0"/>
  <p:tag name="PICTURE 22_SHAPECLASSPROTECTIONTYPE" val="15"/>
  <p:tag name="CONTENT PLACEHOLDER 26_SHAPECLASSPROTECTIONTYPE" val="0"/>
  <p:tag name="PICTURE 25_SHAPECLASSPROTECTIONTYPE" val="15"/>
</p:tagLst>
</file>

<file path=ppt/tags/tag95.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96.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97.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 val="-2;-2;-2;-2;-2;-2"/>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Lst>
</file>

<file path=ppt/tags/tag98.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99.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100.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101.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102.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10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7.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8.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09.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110.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6_SHAPECLASSPROTECTIONTYPE" val="31"/>
  <p:tag name="RECTANGLE 7_SHAPECLASSPROTECTIONTYPE" val="3"/>
  <p:tag name="RECTANGLE 13_SHAPECLASSPROTECTIONTYPE" val="63"/>
  <p:tag name="RECTANGLE 16_SHAPECLASSPROTECTIONTYPE" val="63"/>
  <p:tag name="RECTANGLE 17_SHAPECLASSPROTECTIONTYPE" val="63"/>
  <p:tag name="CONTENT PLACEHOLDER 5_SHAPECLASSPROTECTIONTYPE" val="0"/>
  <p:tag name="TEXTBOX 18_SHAPECLASSPROTECTIONTYPE" val="25"/>
  <p:tag name="TITLE 3_SHAPECLASSPROTECTIONTYPE" val="9"/>
  <p:tag name="CONTENT PLACEHOLDER 21_SHAPECLASSPROTECTIONTYPE" val="0"/>
  <p:tag name="PICTURE 20_SHAPECLASSPROTECTIONTYPE" val="15"/>
  <p:tag name="CONTENT PLACEHOLDER 24_SHAPECLASSPROTECTIONTYPE" val="0"/>
  <p:tag name="PICTURE 23_SHAPECLASSPROTECTIONTYPE" val="15"/>
</p:tagLst>
</file>

<file path=ppt/tags/tag111.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112.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113.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 val="-2;-2;-2;-2;-2;-2"/>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Lst>
</file>

<file path=ppt/tags/tag114.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115.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116.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117.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118.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119.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0.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2.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7.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28.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129.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5_SHAPECLASSPROTECTIONTYPE" val="31"/>
  <p:tag name="RECTANGLE 6_SHAPECLASSPROTECTIONTYPE" val="3"/>
  <p:tag name="RECTANGLE 7_SHAPECLASSPROTECTIONTYPE" val="63"/>
  <p:tag name="RECTANGLE 8_SHAPECLASSPROTECTIONTYPE" val="63"/>
  <p:tag name="RECTANGLE 12_SHAPECLASSPROTECTIONTYPE" val="63"/>
  <p:tag name="CONTENT PLACEHOLDER 3_SHAPECLASSPROTECTIONTYPE" val="0"/>
  <p:tag name="TEXTBOX 18_SHAPECLASSPROTECTIONTYPE" val="25"/>
  <p:tag name="TITLE 2_SHAPECLASSPROTECTIONTYPE" val="9"/>
  <p:tag name="CONTENT PLACEHOLDER 21_SHAPECLASSPROTECTIONTYPE" val="0"/>
  <p:tag name="PICTURE 20_SHAPECLASSPROTECTIONTYPE" val="15"/>
  <p:tag name="CONTENT PLACEHOLDER 24_SHAPECLASSPROTECTIONTYPE" val="0"/>
  <p:tag name="PICTURE 23_SHAPECLASSPROTECTIONTYPE" val="15"/>
</p:tagLst>
</file>

<file path=ppt/tags/tag130.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131.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132.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 val="-2;-2;-2;-2;-2;-2"/>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Lst>
</file>

<file path=ppt/tags/tag133.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134.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135.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136.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137.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138.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39.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40.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4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42.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43.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144.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5_SHAPECLASSPROTECTIONTYPE" val="31"/>
  <p:tag name="RECTANGLE 6_SHAPECLASSPROTECTIONTYPE" val="3"/>
  <p:tag name="RECTANGLE 7_SHAPECLASSPROTECTIONTYPE" val="63"/>
  <p:tag name="RECTANGLE 8_SHAPECLASSPROTECTIONTYPE" val="63"/>
  <p:tag name="RECTANGLE 12_SHAPECLASSPROTECTIONTYPE" val="63"/>
  <p:tag name="CONTENT PLACEHOLDER 3_SHAPECLASSPROTECTIONTYPE" val="0"/>
  <p:tag name="TEXTBOX 15_SHAPECLASSPROTECTIONTYPE" val="25"/>
  <p:tag name="TITLE 2_SHAPECLASSPROTECTIONTYPE" val="9"/>
  <p:tag name="CONTENT PLACEHOLDER 23_SHAPECLASSPROTECTIONTYPE" val="0"/>
  <p:tag name="PICTURE 22_SHAPECLASSPROTECTIONTYPE" val="15"/>
  <p:tag name="CONTENT PLACEHOLDER 26_SHAPECLASSPROTECTIONTYPE" val="0"/>
  <p:tag name="PICTURE 25_SHAPECLASSPROTECTIONTYPE" val="15"/>
</p:tagLst>
</file>

<file path=ppt/tags/tag145.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146.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147.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 val="-2;-2;-2;-2;-2;-2"/>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Lst>
</file>

<file path=ppt/tags/tag148.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149.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150.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151.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152.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15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5.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6.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7.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8.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59.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60.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61.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162.xml><?xml version="1.0" encoding="utf-8"?>
<p:tagLst xmlns:a="http://schemas.openxmlformats.org/drawingml/2006/main" xmlns:r="http://schemas.openxmlformats.org/officeDocument/2006/relationships" xmlns:p="http://schemas.openxmlformats.org/presentationml/2006/main">
  <p:tag name="ML_1" val="STNL-comm_Ein6_ST"/>
  <p:tag name="ML_2" val="Bosch2.mcr"/>
  <p:tag name="ML_LAYOUT_RESOURCE" val="BOSCH2_16_9.mcr"/>
  <p:tag name="FIELD.DPT.CONTENT" val="ST-CO/MKR-CN"/>
  <p:tag name="FIELD.DPT.VALUE" val="ST-CO/MKR-CN | "/>
  <p:tag name="FIELDS.INITIALIZED" val="1"/>
  <p:tag name="SHAPESETGROUPCLASSNAME" val="ShapeSetGroup1"/>
  <p:tag name="SHAPESETCLASSNAME" val="Object"/>
  <p:tag name="COLORSETGROUPCLASSNAME" val="ColorSetGroup1"/>
  <p:tag name="COLORSETCLASSNAME" val="ColorSet2"/>
  <p:tag name="FONTSETGROUPCLASSNAME" val="FontSetGroup1"/>
  <p:tag name="STYLESETGROUPCLASSNAME" val="StyleSetGroup1"/>
  <p:tag name="MAPNAME" val="Map1"/>
  <p:tag name="CFG.LAYOUT" val="BOSCH2"/>
  <p:tag name="MLI" val="1"/>
  <p:tag name="TEXTBOX 6_SHAPECLASSPROTECTIONTYPE" val="31"/>
  <p:tag name="RECTANGLE 7_SHAPECLASSPROTECTIONTYPE" val="3"/>
  <p:tag name="RECTANGLE 8_SHAPECLASSPROTECTIONTYPE" val="63"/>
  <p:tag name="RECTANGLE 12_SHAPECLASSPROTECTIONTYPE" val="63"/>
  <p:tag name="RECTANGLE 16_SHAPECLASSPROTECTIONTYPE" val="63"/>
  <p:tag name="CONTENT PLACEHOLDER 5_SHAPECLASSPROTECTIONTYPE" val="0"/>
  <p:tag name="TEXTBOX 19_SHAPECLASSPROTECTIONTYPE" val="25"/>
  <p:tag name="TITLE 3_SHAPECLASSPROTECTIONTYPE" val="9"/>
  <p:tag name="CONTENT PLACEHOLDER 24_SHAPECLASSPROTECTIONTYPE" val="0"/>
  <p:tag name="PICTURE 23_SHAPECLASSPROTECTIONTYPE" val="15"/>
  <p:tag name="CONTENT PLACEHOLDER 27_SHAPECLASSPROTECTIONTYPE" val="0"/>
  <p:tag name="PICTURE 26_SHAPECLASSPROTECTIONTYPE" val="15"/>
</p:tagLst>
</file>

<file path=ppt/tags/tag163.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Logo2016.emf"/>
  <p:tag name="MLI" val="1"/>
  <p:tag name="SHAPECLASSNAME" val="LogoOnSlides"/>
  <p:tag name="SHAPECLASSPROTECTIONTYPE" val="15"/>
</p:tagLst>
</file>

<file path=ppt/tags/tag164.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SHAPESETGROUPCLASSNAME" val="ShapeSetGroup1"/>
  <p:tag name="SHAPESETCLASSNAME" val="Slide"/>
  <p:tag name="COLORSETGROUPCLASSNAME" val="ColorSetGroup1"/>
  <p:tag name="FONTSETGROUPCLASSNAME" val="FontSetGroup1"/>
  <p:tag name="SHAPECLASSFILE" val="Bosch-Supergraphic-Bottom-16-9.png"/>
  <p:tag name="MLI" val="1"/>
  <p:tag name="SHAPECLASSNAME" val="ColorBarOnSlides"/>
  <p:tag name="SHAPECLASSPROTECTIONTYPE" val="15"/>
</p:tagLst>
</file>

<file path=ppt/tags/tag165.xml><?xml version="1.0" encoding="utf-8"?>
<p:tagLst xmlns:a="http://schemas.openxmlformats.org/drawingml/2006/main" xmlns:r="http://schemas.openxmlformats.org/officeDocument/2006/relationships" xmlns:p="http://schemas.openxmlformats.org/presentationml/2006/main">
  <p:tag name="FONT" val="Reg28"/>
  <p:tag name="FONTSETCLASSNAME" val="FontSet1"/>
  <p:tag name="COLORSETCLASSNAME" val="ColorSet1"/>
  <p:tag name="SCRIPT" val="1"/>
  <p:tag name="FIELDS" val="CHAPTER;"/>
  <p:tag name="MLI" val="1"/>
  <p:tag name="SHAPESETGROUPCLASSNAME" val="ShapeSetGroup1"/>
  <p:tag name="SHAPESETCLASSNAME" val="Object"/>
  <p:tag name="COLORSETGROUPCLASSNAME" val="ColorSetGroup1"/>
  <p:tag name="FONTSETGROUPCLASSNAME" val="FontSetGroup1"/>
  <p:tag name="SHAPECLASSNAME" val="Chapterbox"/>
  <p:tag name="SHAPECLASSPROTECTIONTYPE" val="25"/>
  <p:tag name="COLORS" val="-2;-2;-2;-2;-1;-2"/>
</p:tagLst>
</file>

<file path=ppt/tags/tag166.xml><?xml version="1.0" encoding="utf-8"?>
<p:tagLst xmlns:a="http://schemas.openxmlformats.org/drawingml/2006/main" xmlns:r="http://schemas.openxmlformats.org/officeDocument/2006/relationships" xmlns:p="http://schemas.openxmlformats.org/presentationml/2006/main">
  <p:tag name="FONT" val="Bold6"/>
  <p:tag name="FONT2" val="Reg6"/>
  <p:tag name="FONT3" val="Reg6"/>
  <p:tag name="FONTSETCLASSNAME" val="FontSet1"/>
  <p:tag name="FONTCOLOR" val="Red"/>
  <p:tag name="FONTCOLOR2" val="Black"/>
  <p:tag name="FONTCOLOR3" val="Black"/>
  <p:tag name="FONTCOLOR4" val="Black"/>
  <p:tag name="RUNS.FONT" val="4"/>
  <p:tag name="COLORS" val="-2;-2;-2;-2;Red;-2"/>
  <p:tag name="COLORSETCLASSNAME" val="ColorSet1"/>
  <p:tag name="SCRIPT" val="1"/>
  <p:tag name="FIELDS" val="CONF;DPT;DATE;"/>
  <p:tag name="MLI" val="1"/>
  <p:tag name="SHAPESETGROUPCLASSNAME" val="ShapeSetGroup1"/>
  <p:tag name="SHAPESETCLASSNAME" val="Object"/>
  <p:tag name="COLORSETGROUPCLASSNAME" val="ColorSetGroup1"/>
  <p:tag name="FONTSETGROUPCLASSNAME" val="FontSetGroup1"/>
  <p:tag name="SHAPECLASSNAME" val="FooterLine1OnSlides"/>
  <p:tag name="SHAPECLASSPROTECTIONTYPE" val="63"/>
</p:tagLst>
</file>

<file path=ppt/tags/tag167.xml><?xml version="1.0" encoding="utf-8"?>
<p:tagLst xmlns:a="http://schemas.openxmlformats.org/drawingml/2006/main" xmlns:r="http://schemas.openxmlformats.org/officeDocument/2006/relationships" xmlns:p="http://schemas.openxmlformats.org/presentationml/2006/main">
  <p:tag name="FONT" val="Reg6"/>
  <p:tag name="FONTSETCLASSNAME" val="FontSet1"/>
  <p:tag name="FONTCOLOR" val="Black"/>
  <p:tag name="FONTCOLOR2" val="LightGray"/>
  <p:tag name="FONTCOLOR3" val="LightGray"/>
  <p:tag name="RUNS.FONT" val="3"/>
  <p:tag name="COLORS" val="-2;-2;-2;-2;Black;-2"/>
  <p:tag name="COLORSETCLASSNAME" val="ColorSet1"/>
  <p:tag name="SCRIPT" val="1"/>
  <p:tag name="FIELDS" val="REM_ABL;COPY;"/>
  <p:tag name="MLI" val="1"/>
  <p:tag name="SHAPESETGROUPCLASSNAME" val="ShapeSetGroup1"/>
  <p:tag name="SHAPESETCLASSNAME" val="Object"/>
  <p:tag name="COLORSETGROUPCLASSNAME" val="ColorSetGroup1"/>
  <p:tag name="FONTSETGROUPCLASSNAME" val="FontSetGroup1"/>
  <p:tag name="SHAPECLASSNAME" val="FooterLine2OnSlides"/>
  <p:tag name="SHAPECLASSPROTECTIONTYPE" val="63"/>
</p:tagLst>
</file>

<file path=ppt/tags/tag168.xml><?xml version="1.0" encoding="utf-8"?>
<p:tagLst xmlns:a="http://schemas.openxmlformats.org/drawingml/2006/main" xmlns:r="http://schemas.openxmlformats.org/officeDocument/2006/relationships" xmlns:p="http://schemas.openxmlformats.org/presentationml/2006/main">
  <p:tag name="FONT" val="Reg12"/>
  <p:tag name="FONTSETCLASSNAME" val="FontSet1"/>
  <p:tag name="COLORS" val="-2;-2;-2;-2;DarkGray2;-2"/>
  <p:tag name="COLORSETCLASSNAME" val="ColorSet1"/>
  <p:tag name="SCRIPT" val="1"/>
  <p:tag name="MLI" val="1"/>
  <p:tag name="SHAPESETGROUPCLASSNAME" val="ShapeSetGroup1"/>
  <p:tag name="SHAPESETCLASSNAME" val="Object"/>
  <p:tag name="COLORSETGROUPCLASSNAME" val="ColorSetGroup1"/>
  <p:tag name="FONTSETGROUPCLASSNAME" val="FontSetGroup1"/>
  <p:tag name="SHAPECLASSNAME" val="PageNumberOnSlides"/>
  <p:tag name="SHAPECLASSPROTECTIONTYPE" val="63"/>
</p:tagLst>
</file>

<file path=ppt/tags/tag169.xml><?xml version="1.0" encoding="utf-8"?>
<p:tagLst xmlns:a="http://schemas.openxmlformats.org/drawingml/2006/main" xmlns:r="http://schemas.openxmlformats.org/officeDocument/2006/relationships" xmlns:p="http://schemas.openxmlformats.org/presentationml/2006/main">
  <p:tag name="FONT" val="Reg5x5"/>
  <p:tag name="FONTSETCLASSNAME" val="FontSet1"/>
  <p:tag name="COLORS" val="-2;-2;-2;-2;-2;-2"/>
  <p:tag name="COLORSETCLASSNAME" val="ColorSet1"/>
  <p:tag name="SCRIPT" val="1"/>
  <p:tag name="FIELDS" val="REM_ANL;"/>
  <p:tag name="MLI" val="1"/>
  <p:tag name="SHAPESETGROUPCLASSNAME" val="ShapeSetGroup1"/>
  <p:tag name="SHAPESETCLASSNAME" val="Object"/>
  <p:tag name="COLORSETGROUPCLASSNAME" val="ColorSetGroup1"/>
  <p:tag name="FONTSETGROUPCLASSNAME" val="FontSetGroup1"/>
  <p:tag name="SHAPECLASSNAME" val="Attachment"/>
  <p:tag name="SHAPECLASSPROTECTIONTYPE" val="3"/>
</p:tagLst>
</file>

<file path=ppt/tags/tag170.xml><?xml version="1.0" encoding="utf-8"?>
<p:tagLst xmlns:a="http://schemas.openxmlformats.org/drawingml/2006/main" xmlns:r="http://schemas.openxmlformats.org/officeDocument/2006/relationships" xmlns:p="http://schemas.openxmlformats.org/presentationml/2006/main">
  <p:tag name="FONT" val="NavbarItem"/>
  <p:tag name="FONTSETCLASSNAME" val="FontSet1"/>
  <p:tag name="COLORS" val="-2;-2;-2;-2;-2;-2"/>
  <p:tag name="COLORSETCLASSNAME" val="ColorSet1"/>
  <p:tag name="MLI" val="1"/>
  <p:tag name="SHAPESETGROUPCLASSNAME" val="ShapeSetGroup1"/>
  <p:tag name="SHAPESETCLASSNAME" val="Object"/>
  <p:tag name="COLORSETGROUPCLASSNAME" val="ColorSetGroup1"/>
  <p:tag name="FONTSETGROUPCLASSNAME" val="FontSetGroup1"/>
  <p:tag name="SHAPECLASSNAME" val="tNavbar"/>
  <p:tag name="SHAPECLASSPROTECTIONTYPE" val="31"/>
</p:tagLst>
</file>

<file path=ppt/tags/tag171.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72.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73.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74.xml><?xml version="1.0" encoding="utf-8"?>
<p:tagLst xmlns:a="http://schemas.openxmlformats.org/drawingml/2006/main" xmlns:r="http://schemas.openxmlformats.org/officeDocument/2006/relationships" xmlns:p="http://schemas.openxmlformats.org/presentationml/2006/main">
  <p:tag name="COLORSETCLASSNAME" val="ColorSet2"/>
  <p:tag name="COLORS" val="-2;-2;-2;-2;-1;-2"/>
</p:tagLst>
</file>

<file path=ppt/tags/tag175.xml><?xml version="1.0" encoding="utf-8"?>
<p:tagLst xmlns:a="http://schemas.openxmlformats.org/drawingml/2006/main" xmlns:r="http://schemas.openxmlformats.org/officeDocument/2006/relationships" xmlns:p="http://schemas.openxmlformats.org/presentationml/2006/main">
  <p:tag name="COLORSETCLASSNAME" val="ColorSet2"/>
  <p:tag name="COLORS" val="-2;-2;-1;-1;-1;Black"/>
</p:tagLst>
</file>

<file path=ppt/tags/tag176.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177.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178.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179.xml><?xml version="1.0" encoding="utf-8"?>
<p:tagLst xmlns:a="http://schemas.openxmlformats.org/drawingml/2006/main" xmlns:r="http://schemas.openxmlformats.org/officeDocument/2006/relationships" xmlns:p="http://schemas.openxmlformats.org/presentationml/2006/main">
  <p:tag name="FONT" val="TextBoxFont"/>
  <p:tag name="FONTSETCLASSNAME" val="FontSet1"/>
  <p:tag name="COLORSETCLASSNAME" val="ColorSet1"/>
  <p:tag name="MLI" val="1"/>
  <p:tag name="SHAPESETGROUPCLASSNAME" val="ShapeSetGroup1"/>
  <p:tag name="SHAPESETCLASSNAME" val="TitleContent"/>
  <p:tag name="COLORSETGROUPCLASSNAME" val="ColorSetGroup1"/>
  <p:tag name="FONTSETGROUPCLASSNAME" val="FontSetGroup1"/>
  <p:tag name="SHAPECLASSNAME" val="ObjectBox"/>
  <p:tag name="SHAPECLASSPROTECTIONTYPE" val="0"/>
  <p:tag name="COLORS" val="-2;-2;-2;-2;-1;-2"/>
</p:tagLst>
</file>

<file path=ppt/tags/tag180.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181.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182.xml><?xml version="1.0" encoding="utf-8"?>
<p:tagLst xmlns:a="http://schemas.openxmlformats.org/drawingml/2006/main" xmlns:r="http://schemas.openxmlformats.org/officeDocument/2006/relationships" xmlns:p="http://schemas.openxmlformats.org/presentationml/2006/main">
  <p:tag name="COLORSETCLASSNAME" val="ColorSet1"/>
  <p:tag name="COLORS" val="Blue1;LogoRightColor;-2;-2;LogoRightColor;Black"/>
</p:tagLst>
</file>

<file path=ppt/tags/tag183.xml><?xml version="1.0" encoding="utf-8"?>
<p:tagLst xmlns:a="http://schemas.openxmlformats.org/drawingml/2006/main" xmlns:r="http://schemas.openxmlformats.org/officeDocument/2006/relationships" xmlns:p="http://schemas.openxmlformats.org/presentationml/2006/main">
  <p:tag name="COLORSETCLASSNAME" val="ColorSet1"/>
  <p:tag name="COLORS" val="-1;LogoRightColor;-2;-2;-1;Black"/>
</p:tagLst>
</file>

<file path=ppt/tags/tag184.xml><?xml version="1.0" encoding="utf-8"?>
<p:tagLst xmlns:a="http://schemas.openxmlformats.org/drawingml/2006/main" xmlns:r="http://schemas.openxmlformats.org/officeDocument/2006/relationships" xmlns:p="http://schemas.openxmlformats.org/presentationml/2006/main">
  <p:tag name="COLORSETCLASSNAME" val="ColorSet1"/>
  <p:tag name="COLORS" val="Blue3;LogoRightColor;-2;-2;LogoRightColor;Black"/>
</p:tagLst>
</file>

<file path=ppt/tags/tag185.xml><?xml version="1.0" encoding="utf-8"?>
<p:tagLst xmlns:a="http://schemas.openxmlformats.org/drawingml/2006/main" xmlns:r="http://schemas.openxmlformats.org/officeDocument/2006/relationships" xmlns:p="http://schemas.openxmlformats.org/presentationml/2006/main">
  <p:tag name="COLORSETCLASSNAME" val="ColorSet1"/>
  <p:tag name="COLORS" val="-1;LogoRightColor;-2;-2;LogoRightColor;Black"/>
</p:tagLst>
</file>

<file path=ppt/theme/theme1.xml><?xml version="1.0" encoding="utf-8"?>
<a:theme xmlns:a="http://schemas.openxmlformats.org/drawingml/2006/main" name="Bosch">
  <a:themeElements>
    <a:clrScheme name="Bosch">
      <a:dk1>
        <a:srgbClr val="000000"/>
      </a:dk1>
      <a:lt1>
        <a:srgbClr val="FFFFFF"/>
      </a:lt1>
      <a:dk2>
        <a:srgbClr val="424C58"/>
      </a:dk2>
      <a:lt2>
        <a:srgbClr val="B2B3B5"/>
      </a:lt2>
      <a:accent1>
        <a:srgbClr val="3F136C"/>
      </a:accent1>
      <a:accent2>
        <a:srgbClr val="08427E"/>
      </a:accent2>
      <a:accent3>
        <a:srgbClr val="0E78C5"/>
      </a:accent3>
      <a:accent4>
        <a:srgbClr val="1399A0"/>
      </a:accent4>
      <a:accent5>
        <a:srgbClr val="67B419"/>
      </a:accent5>
      <a:accent6>
        <a:srgbClr val="0A5139"/>
      </a:accent6>
      <a:hlink>
        <a:srgbClr val="738CB4"/>
      </a:hlink>
      <a:folHlink>
        <a:srgbClr val="B0BBD0"/>
      </a:folHlink>
    </a:clrScheme>
    <a:fontScheme name="Bosch Office Sans">
      <a:majorFont>
        <a:latin typeface="Bosch Office Sans"/>
        <a:ea typeface=""/>
        <a:cs typeface=""/>
      </a:majorFont>
      <a:minorFont>
        <a:latin typeface="Bosch Office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marL="252000" indent="-252000">
          <a:lnSpc>
            <a:spcPts val="2300"/>
          </a:lnSpc>
          <a:spcBef>
            <a:spcPts val="500"/>
          </a:spcBef>
          <a:buFontTx/>
          <a:buNone/>
          <a:defRPr dirty="0" smtClean="0"/>
        </a:defPPr>
      </a:lstStyle>
    </a:txDef>
  </a:objectDefaults>
  <a:extraClrSchemeLst>
    <a:extraClrScheme>
      <a:clrScheme name="Standarddesign 1">
        <a:dk1>
          <a:srgbClr val="000000"/>
        </a:dk1>
        <a:lt1>
          <a:srgbClr val="FFFFFF"/>
        </a:lt1>
        <a:dk2>
          <a:srgbClr val="000000"/>
        </a:dk2>
        <a:lt2>
          <a:srgbClr val="808080"/>
        </a:lt2>
        <a:accent1>
          <a:srgbClr val="153B63"/>
        </a:accent1>
        <a:accent2>
          <a:srgbClr val="425C8F"/>
        </a:accent2>
        <a:accent3>
          <a:srgbClr val="FFFFFF"/>
        </a:accent3>
        <a:accent4>
          <a:srgbClr val="000000"/>
        </a:accent4>
        <a:accent5>
          <a:srgbClr val="AAAFB7"/>
        </a:accent5>
        <a:accent6>
          <a:srgbClr val="3B5381"/>
        </a:accent6>
        <a:hlink>
          <a:srgbClr val="738CB4"/>
        </a:hlink>
        <a:folHlink>
          <a:srgbClr val="B0BBD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faultBosch2016.potx" id="{81051E99-24B5-4A41-B4F3-C963EC6CD1DB}" vid="{0F0ED88E-60F1-4A11-8D49-7E8019C8E1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5126</TotalTime>
  <Words>970</Words>
  <Application>Microsoft Office PowerPoint</Application>
  <PresentationFormat>自定义</PresentationFormat>
  <Paragraphs>125</Paragraphs>
  <Slides>18</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Bosch Office Sans</vt:lpstr>
      <vt:lpstr>SimHei</vt:lpstr>
      <vt:lpstr>思源黑体 CN Normal</vt:lpstr>
      <vt:lpstr>Microsoft YaHei</vt:lpstr>
      <vt:lpstr>Arial</vt:lpstr>
      <vt:lpstr>Calibri</vt:lpstr>
      <vt:lpstr>Wingdings</vt:lpstr>
      <vt:lpstr>Wingdings 3</vt:lpstr>
      <vt:lpstr>Bosch</vt:lpstr>
      <vt:lpstr>博世安防通讯系统 商用音乐解决方案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BOSCH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XU Kevin (ST-CO/MKR-CN)</dc:creator>
  <cp:lastModifiedBy>余 焰</cp:lastModifiedBy>
  <cp:revision>468</cp:revision>
  <dcterms:created xsi:type="dcterms:W3CDTF">2016-03-30T08:54:10Z</dcterms:created>
  <dcterms:modified xsi:type="dcterms:W3CDTF">2019-09-07T07:48:44Z</dcterms:modified>
</cp:coreProperties>
</file>