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18"/>
  </p:handoutMasterIdLst>
  <p:sldIdLst>
    <p:sldId id="350" r:id="rId3"/>
    <p:sldId id="1423" r:id="rId5"/>
    <p:sldId id="1465" r:id="rId6"/>
    <p:sldId id="1517" r:id="rId7"/>
    <p:sldId id="1518" r:id="rId8"/>
    <p:sldId id="1519" r:id="rId9"/>
    <p:sldId id="1520" r:id="rId10"/>
    <p:sldId id="1521" r:id="rId11"/>
    <p:sldId id="1522" r:id="rId12"/>
    <p:sldId id="1523" r:id="rId13"/>
    <p:sldId id="1524" r:id="rId14"/>
    <p:sldId id="1525" r:id="rId15"/>
    <p:sldId id="1526" r:id="rId16"/>
    <p:sldId id="1360" r:id="rId17"/>
  </p:sldIdLst>
  <p:sldSz cx="9144000" cy="5144135" type="screen16x9"/>
  <p:notesSz cx="9144000" cy="6858000"/>
  <p:custDataLst>
    <p:tags r:id="rId23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5" name="作者" initials="A" lastIdx="0" clrIdx="2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clrMru>
    <a:srgbClr val="FFFFFF"/>
    <a:srgbClr val="FF0000"/>
    <a:srgbClr val="0053A3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9559"/>
    <p:restoredTop sz="90878"/>
  </p:normalViewPr>
  <p:slideViewPr>
    <p:cSldViewPr showGuides="1">
      <p:cViewPr varScale="1">
        <p:scale>
          <a:sx n="106" d="100"/>
          <a:sy n="106" d="100"/>
        </p:scale>
        <p:origin x="822" y="78"/>
      </p:cViewPr>
      <p:guideLst>
        <p:guide orient="horz" pos="1592"/>
        <p:guide pos="282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6030"/>
    </p:cViewPr>
  </p:sorterViewPr>
  <p:gridSpacing cx="72005" cy="72005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3" Type="http://schemas.openxmlformats.org/officeDocument/2006/relationships/tags" Target="tags/tag1.xml"/><Relationship Id="rId22" Type="http://schemas.openxmlformats.org/officeDocument/2006/relationships/commentAuthors" Target="commentAuthors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handoutMaster" Target="handoutMasters/handoutMaster1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0" hangingPunct="0">
              <a:defRPr sz="1200">
                <a:ea typeface="宋体" panose="02010600030101010101" pitchFamily="2" charset="-122"/>
              </a:defRPr>
            </a:lvl1pPr>
          </a:lstStyle>
          <a:p>
            <a:pPr fontAlgn="base">
              <a:defRPr/>
            </a:pPr>
            <a:endParaRPr lang="zh-CN" altLang="en-US" strike="noStrike" noProof="1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180013" y="0"/>
            <a:ext cx="3962400" cy="3429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0" hangingPunct="0">
              <a:defRPr sz="1200">
                <a:ea typeface="宋体" panose="02010600030101010101" pitchFamily="2" charset="-122"/>
              </a:defRPr>
            </a:lvl1pPr>
          </a:lstStyle>
          <a:p>
            <a:pPr fontAlgn="base">
              <a:defRPr/>
            </a:pPr>
            <a:fld id="{BEF2A40B-AC6E-4691-801C-66EC7C432166}" type="datetimeFigureOut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513513"/>
            <a:ext cx="3962400" cy="3429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eaLnBrk="0" hangingPunct="0">
              <a:defRPr sz="1200">
                <a:ea typeface="宋体" panose="02010600030101010101" pitchFamily="2" charset="-122"/>
              </a:defRPr>
            </a:lvl1pPr>
          </a:lstStyle>
          <a:p>
            <a:pPr fontAlgn="base">
              <a:defRPr/>
            </a:pPr>
            <a:endParaRPr lang="en-US" altLang="zh-CN" strike="noStrike" noProof="1"/>
          </a:p>
        </p:txBody>
      </p:sp>
      <p:sp>
        <p:nvSpPr>
          <p:cNvPr id="399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180013" y="6513513"/>
            <a:ext cx="3962400" cy="3429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 eaLnBrk="0" hangingPunct="0">
              <a:defRPr sz="1200">
                <a:ea typeface="宋体" panose="02010600030101010101" pitchFamily="2" charset="-122"/>
              </a:defRPr>
            </a:lvl1pPr>
          </a:lstStyle>
          <a:p>
            <a:pPr fontAlgn="base">
              <a:defRPr/>
            </a:pPr>
            <a:fld id="{F8B7EE7B-66DA-41E7-A991-28890DC1F315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 fontAlgn="auto">
              <a:defRPr/>
            </a:pP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 fontAlgn="auto">
              <a:defRPr/>
            </a:pPr>
            <a:fld id="{7E75DAF9-96DB-40D9-8018-48FF28BD296B}" type="datetimeFigureOut">
              <a:rPr lang="zh-CN" altLang="en-US" strike="noStrike" noProof="1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10244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2286400" y="514350"/>
            <a:ext cx="4571200" cy="257175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245" name="备注占位符 4"/>
          <p:cNvSpPr>
            <a:spLocks noGrp="1"/>
          </p:cNvSpPr>
          <p:nvPr>
            <p:ph type="body" sz="quarter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0"/>
            <a:r>
              <a:rPr lang="zh-CN" altLang="en-US"/>
              <a:t>第二级</a:t>
            </a:r>
            <a:endParaRPr lang="zh-CN" altLang="en-US"/>
          </a:p>
          <a:p>
            <a:pPr lvl="2" indent="0"/>
            <a:r>
              <a:rPr lang="zh-CN" altLang="en-US"/>
              <a:t>第三级</a:t>
            </a:r>
            <a:endParaRPr lang="zh-CN" altLang="en-US"/>
          </a:p>
          <a:p>
            <a:pPr lvl="3" indent="0"/>
            <a:r>
              <a:rPr lang="zh-CN" altLang="en-US"/>
              <a:t>第四级</a:t>
            </a:r>
            <a:endParaRPr lang="zh-CN" altLang="en-US"/>
          </a:p>
          <a:p>
            <a:pPr lvl="4" indent="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 fontAlgn="auto">
              <a:defRPr/>
            </a:pPr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 fontAlgn="auto">
              <a:defRPr/>
            </a:pPr>
            <a:fld id="{CABCC65F-D9F5-4A1C-A46D-5C8509446EEE}" type="slidenum">
              <a:rPr lang="zh-CN" altLang="en-US" strike="noStrike" noProof="1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89" name="幻灯片图像占位符 1"/>
          <p:cNvSpPr>
            <a:spLocks noGrp="1" noRot="1" noChangeAspect="1"/>
          </p:cNvSpPr>
          <p:nvPr>
            <p:ph type="sldImg"/>
          </p:nvPr>
        </p:nvSpPr>
        <p:spPr>
          <a:ln>
            <a:miter/>
          </a:ln>
        </p:spPr>
      </p:sp>
      <p:sp>
        <p:nvSpPr>
          <p:cNvPr id="12290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p>
            <a:pPr lvl="0"/>
            <a:endParaRPr lang="zh-CN" altLang="en-US" dirty="0"/>
          </a:p>
        </p:txBody>
      </p:sp>
      <p:sp>
        <p:nvSpPr>
          <p:cNvPr id="12291" name="灯片编号占位符 3"/>
          <p:cNvSpPr>
            <a:spLocks noGrp="1"/>
          </p:cNvSpPr>
          <p:nvPr>
            <p:ph type="sldNum" sz="quarter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/>
          <a:p>
            <a:pPr lvl="0" indent="0" algn="r"/>
            <a:fld id="{9A0DB2DC-4C9A-4742-B13C-FB6460FD3503}" type="slidenum">
              <a:rPr lang="zh-CN" altLang="en-US" sz="1200">
                <a:latin typeface="Calibri" panose="020F0502020204030204" pitchFamily="34" charset="0"/>
              </a:rPr>
            </a:fld>
            <a:endParaRPr lang="zh-CN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/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944040"/>
            <a:ext cx="9144000" cy="120036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1" name="Picture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4000" cy="787141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5690870" y="215265"/>
            <a:ext cx="2561590" cy="357505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 fontAlgn="base">
              <a:defRPr/>
            </a:pPr>
            <a:r>
              <a:rPr lang="zh-CN" altLang="en-US">
                <a:sym typeface="+mn-ea"/>
              </a:rPr>
              <a:t>海洋工程</a:t>
            </a:r>
            <a:r>
              <a:rPr lang="zh-CN" altLang="en-US">
                <a:sym typeface="+mn-ea"/>
              </a:rPr>
              <a:t>波浪力学</a:t>
            </a:r>
            <a:endParaRPr lang="en-US" altLang="zh-CN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252460" y="215265"/>
            <a:ext cx="662305" cy="357505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pPr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  <p:sp>
        <p:nvSpPr>
          <p:cNvPr id="8" name="标题 7"/>
          <p:cNvSpPr>
            <a:spLocks noGrp="1"/>
          </p:cNvSpPr>
          <p:nvPr>
            <p:ph type="title"/>
          </p:nvPr>
        </p:nvSpPr>
        <p:spPr>
          <a:xfrm>
            <a:off x="457200" y="787675"/>
            <a:ext cx="8229600" cy="857400"/>
          </a:xfrm>
        </p:spPr>
        <p:txBody>
          <a:bodyPr/>
          <a:lstStyle>
            <a:lvl1pPr>
              <a:defRPr sz="28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</p:spTree>
  </p:cSld>
  <p:clrMapOvr>
    <a:masterClrMapping/>
  </p:clrMapOvr>
  <p:transition/>
  <p:hf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684738"/>
            <a:ext cx="2133600" cy="357250"/>
          </a:xfrm>
        </p:spPr>
        <p:txBody>
          <a:bodyPr/>
          <a:p>
            <a:pPr fontAlgn="base">
              <a:defRPr/>
            </a:pPr>
            <a:fld id="{84006E2D-0DAE-43E5-AAAC-29A90DD31752}" type="datetime1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684738"/>
            <a:ext cx="2895600" cy="357250"/>
          </a:xfrm>
        </p:spPr>
        <p:txBody>
          <a:bodyPr/>
          <a:p>
            <a:pPr fontAlgn="base">
              <a:defRPr/>
            </a:pPr>
            <a:r>
              <a:rPr lang="zh-CN" altLang="en-US">
                <a:sym typeface="+mn-ea"/>
              </a:rPr>
              <a:t>超空泡航行体流体动力学</a:t>
            </a:r>
            <a:endParaRPr lang="en-US" altLang="zh-CN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684738"/>
            <a:ext cx="2133600" cy="357250"/>
          </a:xfrm>
        </p:spPr>
        <p:txBody>
          <a:bodyPr/>
          <a:p>
            <a:pPr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</p:spTree>
  </p:cSld>
  <p:clrMapOvr>
    <a:masterClrMapping/>
  </p:clrMapOvr>
  <p:transition/>
  <p:hf hd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753"/>
            <a:ext cx="7772400" cy="102173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416"/>
            <a:ext cx="7772400" cy="112533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8035" indent="0">
              <a:buNone/>
              <a:defRPr sz="1050"/>
            </a:lvl7pPr>
            <a:lvl8pPr marL="2400935" indent="0">
              <a:buNone/>
              <a:defRPr sz="1050"/>
            </a:lvl8pPr>
            <a:lvl9pPr marL="2743835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</p:spTree>
  </p:cSld>
  <p:clrMapOvr>
    <a:masterClrMapping/>
  </p:clrMapOvr>
  <p:transition/>
  <p:hf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360"/>
            <a:ext cx="4038600" cy="3395066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360"/>
            <a:ext cx="4038600" cy="3395066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684738"/>
            <a:ext cx="2133600" cy="357250"/>
          </a:xfrm>
        </p:spPr>
        <p:txBody>
          <a:bodyPr/>
          <a:p>
            <a:pPr fontAlgn="base">
              <a:defRPr/>
            </a:pPr>
            <a:fld id="{84006E2D-0DAE-43E5-AAAC-29A90DD31752}" type="datetime1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684738"/>
            <a:ext cx="2895600" cy="357250"/>
          </a:xfrm>
        </p:spPr>
        <p:txBody>
          <a:bodyPr/>
          <a:p>
            <a:pPr fontAlgn="base">
              <a:defRPr/>
            </a:pPr>
            <a:r>
              <a:rPr lang="en-US" altLang="zh-CN" strike="noStrike" noProof="1"/>
              <a:t>超空泡航行体流体动力学</a:t>
            </a:r>
            <a:endParaRPr lang="en-US" altLang="zh-CN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684738"/>
            <a:ext cx="2133600" cy="357250"/>
          </a:xfrm>
        </p:spPr>
        <p:txBody>
          <a:bodyPr/>
          <a:p>
            <a:pPr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</p:spTree>
  </p:cSld>
  <p:clrMapOvr>
    <a:masterClrMapping/>
  </p:clrMapOvr>
  <p:transition/>
  <p:hf hd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536"/>
            <a:ext cx="4040188" cy="47990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8035" indent="0">
              <a:buNone/>
              <a:defRPr sz="1200" b="1"/>
            </a:lvl7pPr>
            <a:lvl8pPr marL="2400935" indent="0">
              <a:buNone/>
              <a:defRPr sz="1200" b="1"/>
            </a:lvl8pPr>
            <a:lvl9pPr marL="2743835" indent="0">
              <a:buNone/>
              <a:defRPr sz="1200" b="1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442"/>
            <a:ext cx="4040188" cy="296398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151536"/>
            <a:ext cx="4041775" cy="47990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8035" indent="0">
              <a:buNone/>
              <a:defRPr sz="1200" b="1"/>
            </a:lvl7pPr>
            <a:lvl8pPr marL="2400935" indent="0">
              <a:buNone/>
              <a:defRPr sz="1200" b="1"/>
            </a:lvl8pPr>
            <a:lvl9pPr marL="2743835" indent="0">
              <a:buNone/>
              <a:defRPr sz="1200" b="1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1631442"/>
            <a:ext cx="4041775" cy="296398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57200" y="4684738"/>
            <a:ext cx="2133600" cy="357250"/>
          </a:xfrm>
        </p:spPr>
        <p:txBody>
          <a:bodyPr/>
          <a:p>
            <a:pPr fontAlgn="base">
              <a:defRPr/>
            </a:pPr>
            <a:fld id="{84006E2D-0DAE-43E5-AAAC-29A90DD31752}" type="datetime1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200" y="4684738"/>
            <a:ext cx="2895600" cy="357250"/>
          </a:xfrm>
        </p:spPr>
        <p:txBody>
          <a:bodyPr/>
          <a:p>
            <a:pPr fontAlgn="base">
              <a:defRPr/>
            </a:pPr>
            <a:r>
              <a:rPr lang="en-US" altLang="zh-CN" strike="noStrike" noProof="1"/>
              <a:t>超空泡航行体流体动力学</a:t>
            </a:r>
            <a:endParaRPr lang="en-US" altLang="zh-CN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3200" y="4684738"/>
            <a:ext cx="2133600" cy="357250"/>
          </a:xfrm>
        </p:spPr>
        <p:txBody>
          <a:bodyPr/>
          <a:p>
            <a:pPr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</p:spTree>
  </p:cSld>
  <p:clrMapOvr>
    <a:masterClrMapping/>
  </p:clrMapOvr>
  <p:transition/>
  <p:hf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4684738"/>
            <a:ext cx="2133600" cy="357250"/>
          </a:xfrm>
        </p:spPr>
        <p:txBody>
          <a:bodyPr/>
          <a:p>
            <a:pPr fontAlgn="base">
              <a:defRPr/>
            </a:pPr>
            <a:fld id="{84006E2D-0DAE-43E5-AAAC-29A90DD31752}" type="datetime1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4684738"/>
            <a:ext cx="2895600" cy="357250"/>
          </a:xfrm>
        </p:spPr>
        <p:txBody>
          <a:bodyPr/>
          <a:p>
            <a:pPr fontAlgn="base">
              <a:defRPr/>
            </a:pPr>
            <a:r>
              <a:rPr lang="en-US" altLang="zh-CN" strike="noStrike" noProof="1"/>
              <a:t>超空泡航行体流体动力学</a:t>
            </a:r>
            <a:endParaRPr lang="en-US" altLang="zh-CN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4684738"/>
            <a:ext cx="2133600" cy="357250"/>
          </a:xfrm>
        </p:spPr>
        <p:txBody>
          <a:bodyPr/>
          <a:p>
            <a:pPr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</p:spTree>
  </p:cSld>
  <p:clrMapOvr>
    <a:masterClrMapping/>
  </p:clrMapOvr>
  <p:transition/>
  <p:hf hd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4684738"/>
            <a:ext cx="2133600" cy="35725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base">
              <a:defRPr/>
            </a:pPr>
            <a:fld id="{84006E2D-0DAE-43E5-AAAC-29A90DD31752}" type="datetime1">
              <a:rPr lang="zh-CN" altLang="en-US" strike="noStrike" noProof="1" smtClean="0">
                <a:cs typeface="+mn-cs"/>
              </a:rPr>
            </a:fld>
            <a:endParaRPr lang="en-US" altLang="zh-CN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4684738"/>
            <a:ext cx="2895600" cy="35725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 fontAlgn="base">
              <a:defRPr/>
            </a:pPr>
            <a:r>
              <a:rPr lang="zh-CN" altLang="en-US" strike="noStrike" noProof="1"/>
              <a:t>超空泡航行体流体</a:t>
            </a:r>
            <a:r>
              <a:rPr lang="zh-CN" altLang="en-US" strike="noStrike" noProof="1"/>
              <a:t>动力学</a:t>
            </a:r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4684738"/>
            <a:ext cx="2133600" cy="357250"/>
          </a:xfrm>
        </p:spPr>
        <p:txBody>
          <a:bodyPr/>
          <a:lstStyle>
            <a:lvl1pPr algn="r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base">
              <a:defRPr/>
            </a:pPr>
            <a:fld id="{5DFE5A48-EAC3-442D-A2BC-0CFACD4D1FCD}" type="slidenum">
              <a:rPr lang="zh-CN" altLang="en-US" strike="noStrike" noProof="1">
                <a:cs typeface="+mn-cs"/>
              </a:rPr>
            </a:fld>
            <a:endParaRPr lang="en-US" altLang="zh-CN" strike="noStrike" noProof="1"/>
          </a:p>
        </p:txBody>
      </p:sp>
    </p:spTree>
  </p:cSld>
  <p:clrMapOvr>
    <a:masterClrMapping/>
  </p:clrMapOvr>
  <p:transition/>
  <p:hf hd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4823"/>
            <a:ext cx="3008313" cy="871690"/>
          </a:xfrm>
        </p:spPr>
        <p:txBody>
          <a:bodyPr anchor="b"/>
          <a:lstStyle>
            <a:lvl1pPr algn="l">
              <a:defRPr sz="1500" b="1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823"/>
            <a:ext cx="5111750" cy="439060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76513"/>
            <a:ext cx="3008313" cy="351891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8035" indent="0">
              <a:buNone/>
              <a:defRPr sz="675"/>
            </a:lvl7pPr>
            <a:lvl8pPr marL="2400935" indent="0">
              <a:buNone/>
              <a:defRPr sz="675"/>
            </a:lvl8pPr>
            <a:lvl9pPr marL="2743835" indent="0">
              <a:buNone/>
              <a:defRPr sz="675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684738"/>
            <a:ext cx="2133600" cy="357250"/>
          </a:xfrm>
        </p:spPr>
        <p:txBody>
          <a:bodyPr/>
          <a:p>
            <a:pPr fontAlgn="base">
              <a:defRPr/>
            </a:pPr>
            <a:fld id="{84006E2D-0DAE-43E5-AAAC-29A90DD31752}" type="datetime1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684738"/>
            <a:ext cx="2895600" cy="357250"/>
          </a:xfrm>
        </p:spPr>
        <p:txBody>
          <a:bodyPr/>
          <a:p>
            <a:pPr fontAlgn="base">
              <a:defRPr/>
            </a:pPr>
            <a:r>
              <a:rPr lang="zh-CN" altLang="en-US">
                <a:sym typeface="+mn-ea"/>
              </a:rPr>
              <a:t>超空泡航行体流体动力学</a:t>
            </a:r>
            <a:endParaRPr lang="en-US" altLang="zh-CN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684738"/>
            <a:ext cx="2133600" cy="357250"/>
          </a:xfrm>
        </p:spPr>
        <p:txBody>
          <a:bodyPr/>
          <a:p>
            <a:pPr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</p:spTree>
  </p:cSld>
  <p:clrMapOvr>
    <a:masterClrMapping/>
  </p:clrMapOvr>
  <p:transition/>
  <p:hf hd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1080"/>
            <a:ext cx="5486400" cy="425128"/>
          </a:xfrm>
        </p:spPr>
        <p:txBody>
          <a:bodyPr anchor="b"/>
          <a:lstStyle>
            <a:lvl1pPr algn="l">
              <a:defRPr sz="1500" b="1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662"/>
            <a:ext cx="5486400" cy="308664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8035" indent="0">
              <a:buNone/>
              <a:defRPr sz="1500"/>
            </a:lvl7pPr>
            <a:lvl8pPr marL="2400935" indent="0">
              <a:buNone/>
              <a:defRPr sz="1500"/>
            </a:lvl8pPr>
            <a:lvl9pPr marL="2743835" indent="0">
              <a:buNone/>
              <a:defRPr sz="1500"/>
            </a:lvl9pPr>
          </a:lstStyle>
          <a:p>
            <a:pPr lvl="0" fontAlgn="base"/>
            <a:endParaRPr lang="zh-CN" altLang="en-US" strike="noStrike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6208"/>
            <a:ext cx="5486400" cy="60375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8035" indent="0">
              <a:buNone/>
              <a:defRPr sz="675"/>
            </a:lvl7pPr>
            <a:lvl8pPr marL="2400935" indent="0">
              <a:buNone/>
              <a:defRPr sz="675"/>
            </a:lvl8pPr>
            <a:lvl9pPr marL="2743835" indent="0">
              <a:buNone/>
              <a:defRPr sz="675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684738"/>
            <a:ext cx="2133600" cy="357250"/>
          </a:xfrm>
        </p:spPr>
        <p:txBody>
          <a:bodyPr/>
          <a:p>
            <a:pPr fontAlgn="base">
              <a:defRPr/>
            </a:pPr>
            <a:fld id="{84006E2D-0DAE-43E5-AAAC-29A90DD31752}" type="datetime1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684738"/>
            <a:ext cx="2895600" cy="357250"/>
          </a:xfrm>
        </p:spPr>
        <p:txBody>
          <a:bodyPr/>
          <a:p>
            <a:pPr fontAlgn="base">
              <a:defRPr/>
            </a:pPr>
            <a:r>
              <a:rPr lang="en-US" altLang="zh-CN" strike="noStrike" noProof="1"/>
              <a:t>超空泡航行体流体动力学</a:t>
            </a:r>
            <a:endParaRPr lang="en-US" altLang="zh-CN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684738"/>
            <a:ext cx="2133600" cy="357250"/>
          </a:xfrm>
        </p:spPr>
        <p:txBody>
          <a:bodyPr/>
          <a:p>
            <a:pPr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</p:spTree>
  </p:cSld>
  <p:clrMapOvr>
    <a:masterClrMapping/>
  </p:clrMapOvr>
  <p:transition/>
  <p:hf hd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684738"/>
            <a:ext cx="2133600" cy="357250"/>
          </a:xfrm>
        </p:spPr>
        <p:txBody>
          <a:bodyPr/>
          <a:p>
            <a:pPr fontAlgn="base">
              <a:defRPr/>
            </a:pPr>
            <a:fld id="{84006E2D-0DAE-43E5-AAAC-29A90DD31752}" type="datetime1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684738"/>
            <a:ext cx="2895600" cy="357250"/>
          </a:xfrm>
        </p:spPr>
        <p:txBody>
          <a:bodyPr/>
          <a:p>
            <a:pPr fontAlgn="base">
              <a:defRPr/>
            </a:pPr>
            <a:r>
              <a:rPr lang="en-US" altLang="zh-CN" strike="noStrike" noProof="1"/>
              <a:t>超空泡航行体流体动力学</a:t>
            </a:r>
            <a:endParaRPr lang="en-US" altLang="zh-CN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684738"/>
            <a:ext cx="2133600" cy="357250"/>
          </a:xfrm>
        </p:spPr>
        <p:txBody>
          <a:bodyPr/>
          <a:p>
            <a:pPr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</p:spTree>
  </p:cSld>
  <p:clrMapOvr>
    <a:masterClrMapping/>
  </p:clrMapOvr>
  <p:transition/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6015"/>
            <a:ext cx="2057400" cy="4389411"/>
          </a:xfr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6015"/>
            <a:ext cx="6019800" cy="4389411"/>
          </a:xfr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684738"/>
            <a:ext cx="2133600" cy="357250"/>
          </a:xfrm>
        </p:spPr>
        <p:txBody>
          <a:bodyPr/>
          <a:p>
            <a:pPr fontAlgn="base">
              <a:defRPr/>
            </a:pPr>
            <a:fld id="{84006E2D-0DAE-43E5-AAAC-29A90DD31752}" type="datetime1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684738"/>
            <a:ext cx="2895600" cy="357250"/>
          </a:xfrm>
        </p:spPr>
        <p:txBody>
          <a:bodyPr/>
          <a:p>
            <a:pPr fontAlgn="base">
              <a:defRPr/>
            </a:pPr>
            <a:r>
              <a:rPr lang="en-US" altLang="zh-CN" strike="noStrike" noProof="1"/>
              <a:t>超空泡航行体流体动力学</a:t>
            </a:r>
            <a:endParaRPr lang="en-US" altLang="zh-CN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684738"/>
            <a:ext cx="2133600" cy="357250"/>
          </a:xfrm>
        </p:spPr>
        <p:txBody>
          <a:bodyPr/>
          <a:p>
            <a:pPr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</p:spTree>
  </p:cSld>
  <p:clrMapOvr>
    <a:masterClrMapping/>
  </p:clrMapOvr>
  <p:transition/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015"/>
            <a:ext cx="8229600" cy="857400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4684738"/>
            <a:ext cx="2133600" cy="357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fontAlgn="base">
              <a:defRPr/>
            </a:pPr>
            <a:fld id="{6319961A-43E1-429C-815D-8C677243F8F2}" type="datetime1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z="1800" strike="noStrike" noProof="1">
              <a:solidFill>
                <a:schemeClr val="tx1"/>
              </a:solidFill>
            </a:endParaRPr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4684738"/>
            <a:ext cx="2895600" cy="357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fontAlgn="base">
              <a:defRPr/>
            </a:pPr>
            <a:r>
              <a:rPr lang="zh-CN" altLang="zh-CN" strike="noStrike" noProof="1"/>
              <a:t>超空泡航行体流体动力学</a:t>
            </a:r>
            <a:endParaRPr lang="zh-CN" altLang="zh-CN" strike="noStrike" noProof="1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4684738"/>
            <a:ext cx="2133600" cy="357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fontAlgn="base">
              <a:defRPr/>
            </a:pPr>
            <a:fld id="{DCEAC8F8-FFDE-4034-B2A6-901C1191D555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  <p:transition/>
  <p:hf hdr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noFill/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457200" y="206015"/>
            <a:ext cx="8229600" cy="8574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ctr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Rectangle 3"/>
          <p:cNvSpPr>
            <a:spLocks noGrp="1"/>
          </p:cNvSpPr>
          <p:nvPr>
            <p:ph type="body"/>
          </p:nvPr>
        </p:nvSpPr>
        <p:spPr>
          <a:xfrm>
            <a:off x="457200" y="1200360"/>
            <a:ext cx="8229600" cy="3395066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/>
          <a:p>
            <a:pPr lvl="0" indent="-34290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-285750"/>
            <a:r>
              <a:rPr lang="zh-CN" altLang="en-US"/>
              <a:t>第二级</a:t>
            </a:r>
            <a:endParaRPr lang="zh-CN" altLang="en-US"/>
          </a:p>
          <a:p>
            <a:pPr lvl="2" indent="-228600"/>
            <a:r>
              <a:rPr lang="zh-CN" altLang="en-US"/>
              <a:t>第三级</a:t>
            </a:r>
            <a:endParaRPr lang="zh-CN" altLang="en-US"/>
          </a:p>
          <a:p>
            <a:pPr lvl="3" indent="-228600"/>
            <a:r>
              <a:rPr lang="zh-CN" altLang="en-US"/>
              <a:t>第四级</a:t>
            </a:r>
            <a:endParaRPr lang="zh-CN" altLang="en-US"/>
          </a:p>
          <a:p>
            <a:pPr lvl="4" indent="-22860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684738"/>
            <a:ext cx="2133600" cy="357250"/>
          </a:xfrm>
        </p:spPr>
        <p:txBody>
          <a:bodyPr/>
          <a:p>
            <a:pPr fontAlgn="base">
              <a:defRPr/>
            </a:pPr>
            <a:fld id="{84006E2D-0DAE-43E5-AAAC-29A90DD31752}" type="datetime1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684738"/>
            <a:ext cx="2895600" cy="357250"/>
          </a:xfrm>
        </p:spPr>
        <p:txBody>
          <a:bodyPr/>
          <a:p>
            <a:pPr fontAlgn="base">
              <a:defRPr/>
            </a:pPr>
            <a:r>
              <a:rPr lang="zh-CN" altLang="en-US">
                <a:sym typeface="+mn-ea"/>
              </a:rPr>
              <a:t>超空泡航行体流体动力学</a:t>
            </a:r>
            <a:endParaRPr lang="en-US" altLang="zh-CN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684738"/>
            <a:ext cx="2133600" cy="357250"/>
          </a:xfrm>
        </p:spPr>
        <p:txBody>
          <a:bodyPr/>
          <a:p>
            <a:pPr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/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257175" indent="-257175" algn="l" rtl="0" eaLnBrk="0" fontAlgn="base" hangingPunct="0">
        <a:spcBef>
          <a:spcPct val="15000"/>
        </a:spcBef>
        <a:spcAft>
          <a:spcPct val="0"/>
        </a:spcAft>
        <a:buChar char="•"/>
        <a:defRPr sz="2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557530" indent="-214630" algn="l" rtl="0" eaLnBrk="0" fontAlgn="base" hangingPunct="0">
        <a:spcBef>
          <a:spcPct val="15000"/>
        </a:spcBef>
        <a:spcAft>
          <a:spcPct val="0"/>
        </a:spcAft>
        <a:buChar char="–"/>
        <a:defRPr sz="21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2pPr>
      <a:lvl3pPr marL="857250" indent="-171450" algn="l" rtl="0" eaLnBrk="0" fontAlgn="base" hangingPunct="0">
        <a:spcBef>
          <a:spcPct val="15000"/>
        </a:spcBef>
        <a:spcAft>
          <a:spcPct val="0"/>
        </a:spcAft>
        <a:buChar char="•"/>
        <a:defRPr sz="18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3pPr>
      <a:lvl4pPr marL="1200150" indent="-171450" algn="l" rtl="0" eaLnBrk="0" fontAlgn="base" hangingPunct="0">
        <a:spcBef>
          <a:spcPct val="15000"/>
        </a:spcBef>
        <a:spcAft>
          <a:spcPct val="0"/>
        </a:spcAft>
        <a:buChar char="–"/>
        <a:defRPr sz="15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4pPr>
      <a:lvl5pPr marL="1543050" indent="-171450" algn="l" rtl="0" eaLnBrk="0" fontAlgn="base" hangingPunct="0">
        <a:spcBef>
          <a:spcPct val="15000"/>
        </a:spcBef>
        <a:spcAft>
          <a:spcPct val="0"/>
        </a:spcAft>
        <a:buChar char="»"/>
        <a:defRPr sz="15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5pPr>
      <a:lvl6pPr marL="1886585" indent="-171450" algn="l" rtl="0" fontAlgn="base">
        <a:spcBef>
          <a:spcPct val="15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+mn-ea"/>
        </a:defRPr>
      </a:lvl6pPr>
      <a:lvl7pPr marL="2229485" indent="-171450" algn="l" rtl="0" fontAlgn="base">
        <a:spcBef>
          <a:spcPct val="15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+mn-ea"/>
        </a:defRPr>
      </a:lvl7pPr>
      <a:lvl8pPr marL="2572385" indent="-171450" algn="l" rtl="0" fontAlgn="base">
        <a:spcBef>
          <a:spcPct val="15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+mn-ea"/>
        </a:defRPr>
      </a:lvl8pPr>
      <a:lvl9pPr marL="2915285" indent="-171450" algn="l" rtl="0" fontAlgn="base">
        <a:spcBef>
          <a:spcPct val="15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80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1265" name="Group 2"/>
          <p:cNvGrpSpPr>
            <a:grpSpLocks noChangeAspect="1"/>
          </p:cNvGrpSpPr>
          <p:nvPr/>
        </p:nvGrpSpPr>
        <p:grpSpPr>
          <a:xfrm>
            <a:off x="1142400" y="0"/>
            <a:ext cx="6859200" cy="1816021"/>
            <a:chOff x="0" y="0"/>
            <a:chExt cx="5760" cy="1797"/>
          </a:xfrm>
        </p:grpSpPr>
        <p:pic>
          <p:nvPicPr>
            <p:cNvPr id="11266" name="Picture 32"/>
            <p:cNvPicPr>
              <a:picLocks noChangeAspect="1"/>
            </p:cNvPicPr>
            <p:nvPr/>
          </p:nvPicPr>
          <p:blipFill>
            <a:blip r:embed="rId1"/>
            <a:srcRect t="28113" b="33043"/>
            <a:stretch>
              <a:fillRect/>
            </a:stretch>
          </p:blipFill>
          <p:spPr>
            <a:xfrm>
              <a:off x="0" y="799"/>
              <a:ext cx="5760" cy="998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1267" name="Picture 3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5760" cy="799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77826" name="矩形 5"/>
          <p:cNvSpPr>
            <a:spLocks noChangeArrowheads="1"/>
          </p:cNvSpPr>
          <p:nvPr/>
        </p:nvSpPr>
        <p:spPr bwMode="auto">
          <a:xfrm>
            <a:off x="1835781" y="1995675"/>
            <a:ext cx="5621686" cy="5835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 fontAlgn="base">
              <a:spcBef>
                <a:spcPts val="600"/>
              </a:spcBef>
              <a:buClrTx/>
              <a:buSzTx/>
            </a:pPr>
            <a:r>
              <a:rPr sz="3200" b="1" strike="noStrike" noProof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  <a:ea typeface="黑体" panose="02010609060101010101" pitchFamily="49" charset="-122"/>
                <a:cs typeface="+mj-lt"/>
              </a:rPr>
              <a:t>第二章 线性波理论</a:t>
            </a:r>
            <a:endParaRPr sz="3200" b="1" strike="noStrike" noProof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j-lt"/>
              <a:ea typeface="黑体" panose="02010609060101010101" pitchFamily="49" charset="-122"/>
              <a:cs typeface="+mj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564244" y="2644339"/>
            <a:ext cx="1905333" cy="7219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spcBef>
                <a:spcPts val="600"/>
              </a:spcBef>
              <a:buClrTx/>
              <a:buSzTx/>
            </a:pPr>
            <a:r>
              <a:rPr lang="zh-CN" altLang="en-US" sz="1800" b="1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+mj-lt"/>
                <a:sym typeface="+mn-ea"/>
              </a:rPr>
              <a:t>袁绪龙</a:t>
            </a:r>
            <a:r>
              <a:rPr lang="en-US" altLang="zh-CN" sz="1800" b="1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+mj-lt"/>
                <a:sym typeface="+mn-ea"/>
              </a:rPr>
              <a:t> </a:t>
            </a:r>
            <a:r>
              <a:rPr lang="zh-CN" altLang="en-US" sz="1800" b="1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+mj-lt"/>
                <a:sym typeface="+mn-ea"/>
              </a:rPr>
              <a:t>副教授</a:t>
            </a:r>
            <a:endParaRPr lang="en-US" sz="1800" b="1" noProof="1" dirty="0" smtClean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  <a:ea typeface="宋体" panose="02010600030101010101" pitchFamily="2" charset="-122"/>
              <a:cs typeface="+mj-lt"/>
            </a:endParaRPr>
          </a:p>
          <a:p>
            <a:pPr algn="ctr">
              <a:spcBef>
                <a:spcPts val="600"/>
              </a:spcBef>
              <a:buClrTx/>
              <a:buSzTx/>
            </a:pPr>
            <a:fld id="{BB962C8B-B14F-4D97-AF65-F5344CB8AC3E}" type="datetime1">
              <a:rPr lang="zh-CN" altLang="en-US" sz="1800" b="1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+mj-lt"/>
                <a:sym typeface="+mn-ea"/>
              </a:rPr>
            </a:fld>
            <a:endParaRPr lang="zh-CN" altLang="en-US" sz="1800" b="1" dirty="0" smtClean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  <a:cs typeface="+mj-lt"/>
              <a:sym typeface="+mn-ea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081405" y="3652520"/>
            <a:ext cx="6804025" cy="1401445"/>
            <a:chOff x="56" y="5184"/>
            <a:chExt cx="14296" cy="2846"/>
          </a:xfrm>
        </p:grpSpPr>
        <p:pic>
          <p:nvPicPr>
            <p:cNvPr id="103" name="图片 102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9660" y="5184"/>
              <a:ext cx="4693" cy="2846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5" name="图片 104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56" y="5185"/>
              <a:ext cx="4414" cy="2845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6" name="图片 105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4470" y="5185"/>
              <a:ext cx="5181" cy="2845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第二章 线性波理论</a:t>
            </a:r>
            <a:endParaRPr lang="zh-CN" altLang="en-US"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259840" y="1645285"/>
            <a:ext cx="3890010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  <a:buFont typeface="+mj-lt"/>
            </a:pPr>
            <a:r>
              <a:rPr sz="16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2.1 常深度小振幅简单波动</a:t>
            </a:r>
            <a:endParaRPr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  <a:buFont typeface="+mj-lt"/>
            </a:pPr>
            <a:r>
              <a:rPr lang="en-US"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</a:t>
            </a:r>
            <a:r>
              <a:rPr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2.1.1 二维小振幅推进波的基本方程</a:t>
            </a:r>
            <a:endParaRPr sz="16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  <a:buFont typeface="+mj-lt"/>
            </a:pPr>
            <a:r>
              <a:rPr 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</a:t>
            </a:r>
            <a:r>
              <a:rPr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2.1.2 二维小振幅推进波的速度势</a:t>
            </a:r>
            <a:endParaRPr sz="16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  <a:buFont typeface="+mj-lt"/>
            </a:pPr>
            <a:r>
              <a:rPr 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</a:t>
            </a:r>
            <a:r>
              <a:rPr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2.1.3 二维小振幅推进波的一些特性</a:t>
            </a:r>
            <a:endParaRPr sz="16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  <a:buFont typeface="+mj-lt"/>
            </a:pPr>
            <a:r>
              <a:rPr sz="16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2.2 常深度小振幅简单波动的迭加</a:t>
            </a:r>
            <a:endParaRPr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  <a:buFont typeface="+mj-lt"/>
            </a:pPr>
            <a:r>
              <a:rPr 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</a:t>
            </a:r>
            <a:r>
              <a:rPr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2.2.1 驻波</a:t>
            </a:r>
            <a:endParaRPr sz="16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  <a:buFont typeface="+mj-lt"/>
            </a:pPr>
            <a:r>
              <a:rPr 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</a:t>
            </a:r>
            <a:r>
              <a:rPr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2.2.2 波群</a:t>
            </a:r>
            <a:endParaRPr sz="16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  <a:buFont typeface="+mj-lt"/>
            </a:pPr>
            <a:endParaRPr sz="16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海洋工程波浪力学</a:t>
            </a:r>
            <a:endParaRPr lang="zh-CN" altLang="en-US" strike="noStrike" noProof="1">
              <a:sym typeface="+mn-ea"/>
            </a:endParaRPr>
          </a:p>
        </p:txBody>
      </p:sp>
      <p:sp>
        <p:nvSpPr>
          <p:cNvPr id="3" name="右箭头 2"/>
          <p:cNvSpPr/>
          <p:nvPr/>
        </p:nvSpPr>
        <p:spPr>
          <a:xfrm>
            <a:off x="683895" y="3220085"/>
            <a:ext cx="577215" cy="322580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5796280" y="1708150"/>
            <a:ext cx="265811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  <a:buFont typeface="+mj-lt"/>
            </a:pPr>
            <a:r>
              <a:rPr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2.3 倾斜海底上波浪的传播</a:t>
            </a:r>
            <a:endParaRPr sz="16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  <a:buFont typeface="+mj-lt"/>
            </a:pPr>
            <a:r>
              <a:rPr 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</a:t>
            </a:r>
            <a:r>
              <a:rPr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2.3.1 波浪的浅水效应</a:t>
            </a:r>
            <a:endParaRPr sz="16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  <a:buFont typeface="+mj-lt"/>
            </a:pPr>
            <a:r>
              <a:rPr 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</a:t>
            </a:r>
            <a:r>
              <a:rPr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2.3.2 波浪的折射</a:t>
            </a:r>
            <a:endParaRPr sz="16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457200" y="787400"/>
            <a:ext cx="8229600" cy="369570"/>
          </a:xfrm>
        </p:spPr>
        <p:txBody>
          <a:bodyPr/>
          <a:p>
            <a:r>
              <a:rPr lang="zh-CN" altLang="en-US" sz="2000">
                <a:sym typeface="+mn-ea"/>
              </a:rPr>
              <a:t>2.2 常深度小振幅简单波动的叠加</a:t>
            </a:r>
            <a:endParaRPr lang="zh-CN" altLang="en-US" sz="2000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海洋工程波浪力学</a:t>
            </a:r>
            <a:endParaRPr lang="zh-CN" altLang="en-US" strike="noStrike" noProof="1"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5175" y="1600200"/>
            <a:ext cx="7613650" cy="19431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457200" y="787400"/>
            <a:ext cx="8229600" cy="369570"/>
          </a:xfrm>
        </p:spPr>
        <p:txBody>
          <a:bodyPr/>
          <a:p>
            <a:r>
              <a:rPr lang="zh-CN" altLang="en-US" sz="2000">
                <a:sym typeface="+mn-ea"/>
              </a:rPr>
              <a:t>2.2.1 驻波(standing wave)</a:t>
            </a:r>
            <a:endParaRPr lang="zh-CN" altLang="en-US" sz="2000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海洋工程波浪力学</a:t>
            </a:r>
            <a:endParaRPr lang="zh-CN" altLang="en-US" strike="noStrike" noProof="1"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08175" y="1276350"/>
            <a:ext cx="4874260" cy="350964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457200" y="787400"/>
            <a:ext cx="8229600" cy="369570"/>
          </a:xfrm>
        </p:spPr>
        <p:txBody>
          <a:bodyPr/>
          <a:p>
            <a:r>
              <a:rPr lang="zh-CN" altLang="en-US" sz="2000">
                <a:sym typeface="+mn-ea"/>
              </a:rPr>
              <a:t>2.2.1 驻波(standing wave)</a:t>
            </a:r>
            <a:endParaRPr lang="zh-CN" altLang="en-US" sz="2000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海洋工程波浪力学</a:t>
            </a:r>
            <a:endParaRPr lang="zh-CN" altLang="en-US" strike="noStrike" noProof="1"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2320" y="1203960"/>
            <a:ext cx="5055870" cy="356679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0560" y="2139950"/>
            <a:ext cx="1592580" cy="35179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457200" y="787400"/>
            <a:ext cx="8229600" cy="369570"/>
          </a:xfrm>
        </p:spPr>
        <p:txBody>
          <a:bodyPr/>
          <a:p>
            <a:r>
              <a:rPr lang="zh-CN" altLang="en-US" sz="2000">
                <a:sym typeface="+mn-ea"/>
              </a:rPr>
              <a:t>2.2.1 驻波(standing wave)</a:t>
            </a:r>
            <a:endParaRPr lang="zh-CN" altLang="en-US" sz="2000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海洋工程波浪力学</a:t>
            </a:r>
            <a:endParaRPr lang="zh-CN" altLang="en-US" strike="noStrike" noProof="1"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95830" y="1131570"/>
            <a:ext cx="4622165" cy="346773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457200" y="787400"/>
            <a:ext cx="8229600" cy="369570"/>
          </a:xfrm>
        </p:spPr>
        <p:txBody>
          <a:bodyPr/>
          <a:p>
            <a:r>
              <a:rPr lang="zh-CN" altLang="en-US" sz="2000">
                <a:sym typeface="+mn-ea"/>
              </a:rPr>
              <a:t>2.2.1 驻波(standing wave)</a:t>
            </a:r>
            <a:endParaRPr lang="zh-CN" altLang="en-US" sz="2000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海洋工程波浪力学</a:t>
            </a:r>
            <a:endParaRPr lang="zh-CN" altLang="en-US" strike="noStrike" noProof="1"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75740" y="1275715"/>
            <a:ext cx="6347460" cy="328803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457200" y="787400"/>
            <a:ext cx="8229600" cy="369570"/>
          </a:xfrm>
        </p:spPr>
        <p:txBody>
          <a:bodyPr/>
          <a:p>
            <a:r>
              <a:rPr lang="zh-CN" altLang="en-US" sz="2000">
                <a:sym typeface="+mn-ea"/>
              </a:rPr>
              <a:t>2.2.1 驻波(standing wave)</a:t>
            </a:r>
            <a:endParaRPr lang="zh-CN" altLang="en-US" sz="2000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海洋工程波浪力学</a:t>
            </a:r>
            <a:endParaRPr lang="zh-CN" altLang="en-US" strike="noStrike" noProof="1"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59840" y="1156970"/>
            <a:ext cx="6868160" cy="372554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457200" y="787400"/>
            <a:ext cx="8229600" cy="369570"/>
          </a:xfrm>
        </p:spPr>
        <p:txBody>
          <a:bodyPr/>
          <a:p>
            <a:r>
              <a:rPr lang="zh-CN" altLang="en-US" sz="2000">
                <a:sym typeface="+mn-ea"/>
              </a:rPr>
              <a:t>2.2.2 波群(wave group)</a:t>
            </a:r>
            <a:endParaRPr lang="zh-CN" altLang="en-US" sz="2000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海洋工程波浪力学</a:t>
            </a:r>
            <a:endParaRPr lang="zh-CN" altLang="en-US" strike="noStrike" noProof="1"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32230" y="1203960"/>
            <a:ext cx="6590030" cy="378714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457200" y="787400"/>
            <a:ext cx="8229600" cy="369570"/>
          </a:xfrm>
        </p:spPr>
        <p:txBody>
          <a:bodyPr/>
          <a:p>
            <a:r>
              <a:rPr lang="zh-CN" altLang="en-US" sz="2000">
                <a:sym typeface="+mn-ea"/>
              </a:rPr>
              <a:t>2.2.2 波群(wave group)</a:t>
            </a:r>
            <a:endParaRPr lang="zh-CN" altLang="en-US" sz="2000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海洋工程波浪力学</a:t>
            </a:r>
            <a:endParaRPr lang="zh-CN" altLang="en-US" strike="noStrike" noProof="1"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35785" y="1275715"/>
            <a:ext cx="5684520" cy="366585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457200" y="787400"/>
            <a:ext cx="8229600" cy="369570"/>
          </a:xfrm>
        </p:spPr>
        <p:txBody>
          <a:bodyPr/>
          <a:p>
            <a:r>
              <a:rPr lang="zh-CN" altLang="en-US" sz="2000">
                <a:sym typeface="+mn-ea"/>
              </a:rPr>
              <a:t>2.2.2 波群(wave group)</a:t>
            </a:r>
            <a:endParaRPr lang="zh-CN" altLang="en-US" sz="2000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海洋工程波浪力学</a:t>
            </a:r>
            <a:endParaRPr lang="zh-CN" altLang="en-US" strike="noStrike" noProof="1"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35785" y="1131570"/>
            <a:ext cx="5652770" cy="365442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457200" y="787400"/>
            <a:ext cx="8229600" cy="369570"/>
          </a:xfrm>
        </p:spPr>
        <p:txBody>
          <a:bodyPr/>
          <a:p>
            <a:r>
              <a:rPr lang="zh-CN" altLang="en-US" sz="2000">
                <a:sym typeface="+mn-ea"/>
              </a:rPr>
              <a:t>2.2.2 波群(wave group)</a:t>
            </a:r>
            <a:endParaRPr lang="zh-CN" altLang="en-US" sz="2000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海洋工程波浪力学</a:t>
            </a:r>
            <a:endParaRPr lang="zh-CN" altLang="en-US" strike="noStrike" noProof="1"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48130" y="1156970"/>
            <a:ext cx="5716270" cy="368744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457200" y="787400"/>
            <a:ext cx="8229600" cy="369570"/>
          </a:xfrm>
        </p:spPr>
        <p:txBody>
          <a:bodyPr/>
          <a:p>
            <a:r>
              <a:rPr lang="zh-CN" altLang="en-US" sz="2000">
                <a:sym typeface="+mn-ea"/>
              </a:rPr>
              <a:t>2.2.2 波群(wave group)</a:t>
            </a:r>
            <a:endParaRPr lang="zh-CN" altLang="en-US" sz="2000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海洋工程波浪力学</a:t>
            </a:r>
            <a:endParaRPr lang="zh-CN" altLang="en-US" strike="noStrike" noProof="1"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t="-2519"/>
          <a:stretch>
            <a:fillRect/>
          </a:stretch>
        </p:blipFill>
        <p:spPr>
          <a:xfrm>
            <a:off x="1908175" y="1156970"/>
            <a:ext cx="5042535" cy="346329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小结</a:t>
            </a:r>
            <a:endParaRPr lang="zh-CN" altLang="en-US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4294967295"/>
          </p:nvPr>
        </p:nvSpPr>
        <p:spPr>
          <a:xfrm>
            <a:off x="0" y="4685030"/>
            <a:ext cx="2133600" cy="356870"/>
          </a:xfrm>
        </p:spPr>
        <p:txBody>
          <a:bodyPr/>
          <a:p>
            <a:pPr fontAlgn="base">
              <a:defRPr/>
            </a:pPr>
            <a:fld id="{84006E2D-0DAE-43E5-AAAC-29A90DD31752}" type="datetime1">
              <a:rPr lang="zh-CN" altLang="en-US" sz="1050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z="1050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海洋工程波浪力学</a:t>
            </a:r>
            <a:endParaRPr lang="en-US" altLang="zh-CN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361" name="Text Box 11"/>
          <p:cNvSpPr txBox="1"/>
          <p:nvPr/>
        </p:nvSpPr>
        <p:spPr>
          <a:xfrm>
            <a:off x="1142876" y="2122427"/>
            <a:ext cx="6858723" cy="829945"/>
          </a:xfrm>
          <a:prstGeom prst="rect">
            <a:avLst/>
          </a:prstGeom>
          <a:noFill/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square" anchor="t">
            <a:spAutoFit/>
          </a:bodyPr>
          <a:p>
            <a:pPr algn="ctr">
              <a:buClrTx/>
              <a:buSzTx/>
            </a:pPr>
            <a:r>
              <a:rPr lang="zh-CN" sz="2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这一节，</a:t>
            </a:r>
            <a:r>
              <a:rPr sz="2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2.2 常深度小振幅简单波动的叠加</a:t>
            </a:r>
            <a:endParaRPr sz="240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ctr"/>
            <a:r>
              <a:rPr sz="2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下一节</a:t>
            </a:r>
            <a:r>
              <a:rPr lang="zh-CN" sz="2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r>
              <a:rPr sz="24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2.3 倾斜海底上波浪的传播</a:t>
            </a:r>
            <a:endParaRPr sz="240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ransition/>
</p:sld>
</file>

<file path=ppt/tags/tag1.xml><?xml version="1.0" encoding="utf-8"?>
<p:tagLst xmlns:p="http://schemas.openxmlformats.org/presentationml/2006/main">
  <p:tag name="KSO_WM_DOC_GUID" val="{48a83471-d538-4ebe-9bfd-7d63727f39b6}"/>
  <p:tag name="COMMONDATA" val="eyJoZGlkIjoiYTc2ZGZiNzZiNDVlOGViOWVmM2JhOTY0NGJkNjUyYzgifQ=="/>
</p:tagLst>
</file>

<file path=ppt/theme/theme1.xml><?xml version="1.0" encoding="utf-8"?>
<a:theme xmlns:a="http://schemas.openxmlformats.org/drawingml/2006/main" name="3_新建 Microsoft PowerPoint 演示文稿 (2)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新建 Microsoft PowerPoint 演示文稿 (2)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新建 Microsoft PowerPoint 演示文稿 (2)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新建 Microsoft PowerPoint 演示文稿 (2)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新建 Microsoft PowerPoint 演示文稿 (2)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新建 Microsoft PowerPoint 演示文稿 (2)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新建 Microsoft PowerPoint 演示文稿 (2)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新建 Microsoft PowerPoint 演示文稿 (2)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新建 Microsoft PowerPoint 演示文稿 (2)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新建 Microsoft PowerPoint 演示文稿 (2)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新建 Microsoft PowerPoint 演示文稿 (2)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新建 Microsoft PowerPoint 演示文稿 (2)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新建 Microsoft PowerPoint 演示文稿 (2)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新建 Microsoft PowerPoint 演示文稿 (2)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586</Words>
  <Application>WPS 演示</Application>
  <PresentationFormat>全屏显示(4:3)</PresentationFormat>
  <Paragraphs>101</Paragraphs>
  <Slides>14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2" baseType="lpstr">
      <vt:lpstr>Arial</vt:lpstr>
      <vt:lpstr>宋体</vt:lpstr>
      <vt:lpstr>Wingdings</vt:lpstr>
      <vt:lpstr>微软雅黑</vt:lpstr>
      <vt:lpstr>黑体</vt:lpstr>
      <vt:lpstr>Calibri</vt:lpstr>
      <vt:lpstr>Arial Unicode MS</vt:lpstr>
      <vt:lpstr>3_新建 Microsoft PowerPoint 演示文稿 (2)</vt:lpstr>
      <vt:lpstr>PowerPoint 演示文稿</vt:lpstr>
      <vt:lpstr>第二章 线性波理论</vt:lpstr>
      <vt:lpstr>2.2 常深度小振幅简单波动的叠加</vt:lpstr>
      <vt:lpstr>2.2.1 驻波(standing wave)</vt:lpstr>
      <vt:lpstr>2.2.1 驻波(standing wave)</vt:lpstr>
      <vt:lpstr>2.2.1 驻波(standing wave)</vt:lpstr>
      <vt:lpstr>2.2.1 驻波(standing wave)</vt:lpstr>
      <vt:lpstr>2.2.1 驻波(standing wave)</vt:lpstr>
      <vt:lpstr>2.2.2 波群(wave group)</vt:lpstr>
      <vt:lpstr>2.2.2 波群(wave group)</vt:lpstr>
      <vt:lpstr>2.2.2 波群(wave group)</vt:lpstr>
      <vt:lpstr>2.2.2 波群(wave group)</vt:lpstr>
      <vt:lpstr>2.2.2 波群(wave group)</vt:lpstr>
      <vt:lpstr>小结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zx</dc:creator>
  <cp:lastModifiedBy> 袁绪龙</cp:lastModifiedBy>
  <cp:revision>1252</cp:revision>
  <dcterms:created xsi:type="dcterms:W3CDTF">2018-10-21T13:43:00Z</dcterms:created>
  <dcterms:modified xsi:type="dcterms:W3CDTF">2022-09-14T07:31:17Z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2052-11.1.0.12358</vt:lpwstr>
  </property>
  <property fmtid="{D5CDD505-2E9C-101B-9397-08002B2CF9AE}" pid="3" name="ICV">
    <vt:lpwstr>85D51A756B844D47B385D9302FC30A28</vt:lpwstr>
  </property>
</Properties>
</file>