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handoutMasterIdLst>
    <p:handoutMasterId r:id="rId14"/>
  </p:handoutMasterIdLst>
  <p:sldIdLst>
    <p:sldId id="350" r:id="rId3"/>
    <p:sldId id="1423" r:id="rId5"/>
    <p:sldId id="1447" r:id="rId6"/>
    <p:sldId id="1458" r:id="rId7"/>
    <p:sldId id="1459" r:id="rId8"/>
    <p:sldId id="1460" r:id="rId9"/>
    <p:sldId id="1461" r:id="rId10"/>
    <p:sldId id="1462" r:id="rId11"/>
    <p:sldId id="1463" r:id="rId12"/>
    <p:sldId id="1360" r:id="rId13"/>
  </p:sldIdLst>
  <p:sldSz cx="9144000" cy="5144135" type="screen16x9"/>
  <p:notesSz cx="9144000" cy="6858000"/>
  <p:custDataLst>
    <p:tags r:id="rId18"/>
  </p:custDataLst>
  <p:defaultTextStyle>
    <a:defPPr>
      <a:defRPr lang="zh-CN"/>
    </a:defPPr>
    <a:lvl1pPr marL="0" lvl="0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Tx/>
      <a:buNone/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Tx/>
      <a:buNone/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Tx/>
      <a:buNone/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Tx/>
      <a:buNone/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Tx/>
      <a:buNone/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Tx/>
      <a:buNone/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Tx/>
      <a:buNone/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Tx/>
      <a:buNone/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Tx/>
      <a:buNone/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2FDB2607-1784-4EEB-B798-7EB5836EED8A}">
        <p14:showMediaCtrls xmlns:p14="http://schemas.microsoft.com/office/powerpoint/2010/main" val="1"/>
      </p:ext>
    </p:extLst>
  </p:showPr>
  <p:clrMru>
    <a:srgbClr val="FFFFFF"/>
    <a:srgbClr val="FF0000"/>
    <a:srgbClr val="0053A3"/>
    <a:srgbClr val="CC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9559"/>
    <p:restoredTop sz="90878"/>
  </p:normalViewPr>
  <p:slideViewPr>
    <p:cSldViewPr showGuides="1">
      <p:cViewPr varScale="1">
        <p:scale>
          <a:sx n="106" d="100"/>
          <a:sy n="106" d="100"/>
        </p:scale>
        <p:origin x="822" y="78"/>
      </p:cViewPr>
      <p:guideLst>
        <p:guide orient="horz" pos="1626"/>
        <p:guide pos="282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00" d="100"/>
        <a:sy n="100" d="100"/>
      </p:scale>
      <p:origin x="0" y="6030"/>
    </p:cViewPr>
  </p:sorterViewPr>
  <p:gridSpacing cx="72005" cy="72005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8" Type="http://schemas.openxmlformats.org/officeDocument/2006/relationships/tags" Target="tags/tag1.xml"/><Relationship Id="rId17" Type="http://schemas.openxmlformats.org/officeDocument/2006/relationships/tableStyles" Target="tableStyles.xml"/><Relationship Id="rId16" Type="http://schemas.openxmlformats.org/officeDocument/2006/relationships/viewProps" Target="viewProps.xml"/><Relationship Id="rId15" Type="http://schemas.openxmlformats.org/officeDocument/2006/relationships/presProps" Target="presProps.xml"/><Relationship Id="rId14" Type="http://schemas.openxmlformats.org/officeDocument/2006/relationships/handoutMaster" Target="handoutMasters/handoutMaster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3993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962400" cy="3429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eaLnBrk="0" hangingPunct="0">
              <a:defRPr sz="1200">
                <a:ea typeface="宋体" panose="02010600030101010101" pitchFamily="2" charset="-122"/>
              </a:defRPr>
            </a:lvl1pPr>
          </a:lstStyle>
          <a:p>
            <a:pPr fontAlgn="base">
              <a:defRPr/>
            </a:pPr>
            <a:endParaRPr lang="zh-CN" altLang="en-US" strike="noStrike" noProof="1"/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180013" y="0"/>
            <a:ext cx="3962400" cy="3429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r" eaLnBrk="0" hangingPunct="0">
              <a:defRPr sz="1200">
                <a:ea typeface="宋体" panose="02010600030101010101" pitchFamily="2" charset="-122"/>
              </a:defRPr>
            </a:lvl1pPr>
          </a:lstStyle>
          <a:p>
            <a:pPr fontAlgn="base">
              <a:defRPr/>
            </a:pPr>
            <a:fld id="{BEF2A40B-AC6E-4691-801C-66EC7C432166}" type="datetimeFigureOut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en-US" altLang="zh-CN" strike="noStrike" noProof="1"/>
          </a:p>
        </p:txBody>
      </p:sp>
      <p:sp>
        <p:nvSpPr>
          <p:cNvPr id="3994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6513513"/>
            <a:ext cx="3962400" cy="3429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/>
          <a:lstStyle>
            <a:lvl1pPr eaLnBrk="0" hangingPunct="0">
              <a:defRPr sz="1200">
                <a:ea typeface="宋体" panose="02010600030101010101" pitchFamily="2" charset="-122"/>
              </a:defRPr>
            </a:lvl1pPr>
          </a:lstStyle>
          <a:p>
            <a:pPr fontAlgn="base">
              <a:defRPr/>
            </a:pPr>
            <a:endParaRPr lang="en-US" altLang="zh-CN" strike="noStrike" noProof="1"/>
          </a:p>
        </p:txBody>
      </p:sp>
      <p:sp>
        <p:nvSpPr>
          <p:cNvPr id="3994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180013" y="6513513"/>
            <a:ext cx="3962400" cy="3429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/>
          <a:lstStyle>
            <a:lvl1pPr algn="r" eaLnBrk="0" hangingPunct="0">
              <a:defRPr sz="1200">
                <a:ea typeface="宋体" panose="02010600030101010101" pitchFamily="2" charset="-122"/>
              </a:defRPr>
            </a:lvl1pPr>
          </a:lstStyle>
          <a:p>
            <a:pPr fontAlgn="base">
              <a:defRPr/>
            </a:pPr>
            <a:fld id="{F8B7EE7B-66DA-41E7-A991-28890DC1F315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en-US" altLang="zh-CN" strike="noStrike" noProof="1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 fontAlgn="auto">
              <a:defRPr/>
            </a:pP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 fontAlgn="auto">
              <a:defRPr/>
            </a:pPr>
            <a:fld id="{7E75DAF9-96DB-40D9-8018-48FF28BD296B}" type="datetimeFigureOut">
              <a:rPr lang="zh-CN" altLang="en-US" strike="noStrike" noProof="1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10244" name="幻灯片图像占位符 3"/>
          <p:cNvSpPr>
            <a:spLocks noGrp="1" noRot="1" noChangeAspect="1"/>
          </p:cNvSpPr>
          <p:nvPr>
            <p:ph type="sldImg"/>
          </p:nvPr>
        </p:nvSpPr>
        <p:spPr>
          <a:xfrm>
            <a:off x="2286400" y="514350"/>
            <a:ext cx="4571200" cy="2571750"/>
          </a:xfrm>
          <a:prstGeom prst="rect">
            <a:avLst/>
          </a:pr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0245" name="备注占位符 4"/>
          <p:cNvSpPr>
            <a:spLocks noGrp="1"/>
          </p:cNvSpPr>
          <p:nvPr>
            <p:ph type="body" sz="quarter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  <a:noFill/>
          <a:ln w="9525">
            <a:noFill/>
          </a:ln>
        </p:spPr>
        <p:txBody>
          <a:bodyPr vert="horz" lIns="91440" tIns="45720" rIns="91440" bIns="45720" anchor="t"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 indent="0"/>
            <a:r>
              <a:rPr lang="zh-CN" altLang="en-US"/>
              <a:t>第二级</a:t>
            </a:r>
            <a:endParaRPr lang="zh-CN" altLang="en-US"/>
          </a:p>
          <a:p>
            <a:pPr lvl="2" indent="0"/>
            <a:r>
              <a:rPr lang="zh-CN" altLang="en-US"/>
              <a:t>第三级</a:t>
            </a:r>
            <a:endParaRPr lang="zh-CN" altLang="en-US"/>
          </a:p>
          <a:p>
            <a:pPr lvl="3" indent="0"/>
            <a:r>
              <a:rPr lang="zh-CN" altLang="en-US"/>
              <a:t>第四级</a:t>
            </a:r>
            <a:endParaRPr lang="zh-CN" altLang="en-US"/>
          </a:p>
          <a:p>
            <a:pPr lvl="4" indent="0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 fontAlgn="auto">
              <a:defRPr/>
            </a:pPr>
            <a:endParaRPr lang="zh-CN" altLang="en-US" strike="noStrike" noProof="1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5180013" y="6513513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 fontAlgn="auto">
              <a:defRPr/>
            </a:pPr>
            <a:fld id="{CABCC65F-D9F5-4A1C-A46D-5C8509446EEE}" type="slidenum">
              <a:rPr lang="zh-CN" altLang="en-US" strike="noStrike" noProof="1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2289" name="幻灯片图像占位符 1"/>
          <p:cNvSpPr>
            <a:spLocks noGrp="1" noRot="1" noChangeAspect="1"/>
          </p:cNvSpPr>
          <p:nvPr>
            <p:ph type="sldImg"/>
          </p:nvPr>
        </p:nvSpPr>
        <p:spPr>
          <a:ln>
            <a:miter/>
          </a:ln>
        </p:spPr>
      </p:sp>
      <p:sp>
        <p:nvSpPr>
          <p:cNvPr id="12290" name="备注占位符 2"/>
          <p:cNvSpPr>
            <a:spLocks noGrp="1"/>
          </p:cNvSpPr>
          <p:nvPr>
            <p:ph type="body"/>
          </p:nvPr>
        </p:nvSpPr>
        <p:spPr/>
        <p:txBody>
          <a:bodyPr wrap="square" lIns="91440" tIns="45720" rIns="91440" bIns="45720" anchor="t"/>
          <a:p>
            <a:pPr lvl="0"/>
            <a:r>
              <a:rPr lang="zh-CN" altLang="en-US" dirty="0"/>
              <a:t>大家好，欢迎学习《超空泡航行体流体动力学》课程，我是西北工业大学航海学院的袁绪龙老师，下面由我带领大家一起学习这门课。</a:t>
            </a:r>
            <a:endParaRPr lang="zh-CN" altLang="en-US" dirty="0"/>
          </a:p>
        </p:txBody>
      </p:sp>
      <p:sp>
        <p:nvSpPr>
          <p:cNvPr id="12291" name="灯片编号占位符 3"/>
          <p:cNvSpPr>
            <a:spLocks noGrp="1"/>
          </p:cNvSpPr>
          <p:nvPr>
            <p:ph type="sldNum" sz="quarter"/>
          </p:nvPr>
        </p:nvSpPr>
        <p:spPr>
          <a:xfrm>
            <a:off x="5180013" y="6513513"/>
            <a:ext cx="3962400" cy="342900"/>
          </a:xfrm>
          <a:prstGeom prst="rect">
            <a:avLst/>
          </a:prstGeom>
          <a:noFill/>
          <a:ln w="9525">
            <a:noFill/>
          </a:ln>
        </p:spPr>
        <p:txBody>
          <a:bodyPr vert="horz" lIns="91440" tIns="45720" rIns="91440" bIns="45720" anchor="b"/>
          <a:p>
            <a:pPr lvl="0" indent="0" algn="r"/>
            <a:fld id="{9A0DB2DC-4C9A-4742-B13C-FB6460FD3503}" type="slidenum">
              <a:rPr lang="zh-CN" altLang="en-US" sz="1200">
                <a:latin typeface="Calibri" panose="020F0502020204030204" pitchFamily="34" charset="0"/>
              </a:rPr>
            </a:fld>
            <a:endParaRPr lang="zh-CN" altLang="en-US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/>
          </p:nvPr>
        </p:nvSpPr>
        <p:spPr/>
      </p:sp>
      <p:sp>
        <p:nvSpPr>
          <p:cNvPr id="3" name="文本占位符 2"/>
          <p:cNvSpPr/>
          <p:nvPr>
            <p:ph type="body"/>
          </p:nvPr>
        </p:nvSpPr>
        <p:spPr/>
        <p:txBody>
          <a:bodyPr/>
          <a:p>
            <a:r>
              <a:rPr lang="zh-CN" altLang="en-US"/>
              <a:t>在这一讲，我们首先来了解超高速的定义和水下航行速度的制约因素。然后学习基于超空泡减阻的水下</a:t>
            </a:r>
            <a:r>
              <a:rPr lang="zh-CN" altLang="en-US">
                <a:sym typeface="+mn-ea"/>
              </a:rPr>
              <a:t>超高速</a:t>
            </a:r>
            <a:r>
              <a:rPr lang="zh-CN" altLang="en-US"/>
              <a:t>航行原理，最后我们一起来探讨水下超高速航行技术的</a:t>
            </a:r>
            <a:r>
              <a:rPr lang="zh-CN" altLang="en-US"/>
              <a:t>应用。</a:t>
            </a:r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/>
          </p:nvPr>
        </p:nvSpPr>
        <p:spPr/>
      </p:sp>
      <p:sp>
        <p:nvSpPr>
          <p:cNvPr id="3" name="文本占位符 2"/>
          <p:cNvSpPr/>
          <p:nvPr>
            <p:ph type="body"/>
          </p:nvPr>
        </p:nvSpPr>
        <p:spPr/>
        <p:txBody>
          <a:bodyPr/>
          <a:p>
            <a:r>
              <a:rPr lang="zh-CN" altLang="en-US"/>
              <a:t>在这一讲，我们首先来了解超高速的定义和水下航行速度的制约因素。然后学习基于超空泡减阻的水下</a:t>
            </a:r>
            <a:r>
              <a:rPr lang="zh-CN" altLang="en-US">
                <a:sym typeface="+mn-ea"/>
              </a:rPr>
              <a:t>超高速</a:t>
            </a:r>
            <a:r>
              <a:rPr lang="zh-CN" altLang="en-US"/>
              <a:t>航行原理，最后我们一起来探讨水下超高速航行技术的</a:t>
            </a:r>
            <a:r>
              <a:rPr lang="zh-CN" altLang="en-US"/>
              <a:t>应用。</a:t>
            </a:r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/>
          </p:nvPr>
        </p:nvSpPr>
        <p:spPr/>
      </p:sp>
      <p:sp>
        <p:nvSpPr>
          <p:cNvPr id="3" name="文本占位符 2"/>
          <p:cNvSpPr/>
          <p:nvPr>
            <p:ph type="body"/>
          </p:nvPr>
        </p:nvSpPr>
        <p:spPr/>
        <p:txBody>
          <a:bodyPr/>
          <a:p>
            <a:r>
              <a:rPr lang="zh-CN" altLang="en-US"/>
              <a:t>在这一讲，我们首先来了解超高速的定义和水下航行速度的制约因素。然后学习基于超空泡减阻的水下</a:t>
            </a:r>
            <a:r>
              <a:rPr lang="zh-CN" altLang="en-US">
                <a:sym typeface="+mn-ea"/>
              </a:rPr>
              <a:t>超高速</a:t>
            </a:r>
            <a:r>
              <a:rPr lang="zh-CN" altLang="en-US"/>
              <a:t>航行原理，最后我们一起来探讨水下超高速航行技术的</a:t>
            </a:r>
            <a:r>
              <a:rPr lang="zh-CN" altLang="en-US"/>
              <a:t>应用。</a:t>
            </a:r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/>
          </p:nvPr>
        </p:nvSpPr>
        <p:spPr/>
      </p:sp>
      <p:sp>
        <p:nvSpPr>
          <p:cNvPr id="3" name="文本占位符 2"/>
          <p:cNvSpPr/>
          <p:nvPr>
            <p:ph type="body"/>
          </p:nvPr>
        </p:nvSpPr>
        <p:spPr/>
        <p:txBody>
          <a:bodyPr/>
          <a:p>
            <a:r>
              <a:rPr lang="zh-CN" altLang="en-US"/>
              <a:t>在这一讲，我们首先来了解超高速的定义和水下航行速度的制约因素。然后学习基于超空泡减阻的水下</a:t>
            </a:r>
            <a:r>
              <a:rPr lang="zh-CN" altLang="en-US">
                <a:sym typeface="+mn-ea"/>
              </a:rPr>
              <a:t>超高速</a:t>
            </a:r>
            <a:r>
              <a:rPr lang="zh-CN" altLang="en-US"/>
              <a:t>航行原理，最后我们一起来探讨水下超高速航行技术的</a:t>
            </a:r>
            <a:r>
              <a:rPr lang="zh-CN" altLang="en-US"/>
              <a:t>应用。</a:t>
            </a:r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/>
          </p:nvPr>
        </p:nvSpPr>
        <p:spPr/>
      </p:sp>
      <p:sp>
        <p:nvSpPr>
          <p:cNvPr id="3" name="文本占位符 2"/>
          <p:cNvSpPr/>
          <p:nvPr>
            <p:ph type="body"/>
          </p:nvPr>
        </p:nvSpPr>
        <p:spPr/>
        <p:txBody>
          <a:bodyPr/>
          <a:p>
            <a:r>
              <a:rPr lang="zh-CN" altLang="en-US"/>
              <a:t>在这一讲，我们首先来了解超高速的定义和水下航行速度的制约因素。然后学习基于超空泡减阻的水下</a:t>
            </a:r>
            <a:r>
              <a:rPr lang="zh-CN" altLang="en-US">
                <a:sym typeface="+mn-ea"/>
              </a:rPr>
              <a:t>超高速</a:t>
            </a:r>
            <a:r>
              <a:rPr lang="zh-CN" altLang="en-US"/>
              <a:t>航行原理，最后我们一起来探讨水下超高速航行技术的</a:t>
            </a:r>
            <a:r>
              <a:rPr lang="zh-CN" altLang="en-US"/>
              <a:t>应用。</a:t>
            </a:r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/>
          </p:nvPr>
        </p:nvSpPr>
        <p:spPr/>
      </p:sp>
      <p:sp>
        <p:nvSpPr>
          <p:cNvPr id="3" name="文本占位符 2"/>
          <p:cNvSpPr/>
          <p:nvPr>
            <p:ph type="body"/>
          </p:nvPr>
        </p:nvSpPr>
        <p:spPr/>
        <p:txBody>
          <a:bodyPr/>
          <a:p>
            <a:r>
              <a:rPr lang="zh-CN" altLang="en-US"/>
              <a:t>在这一讲，我们首先来了解超高速的定义和水下航行速度的制约因素。然后学习基于超空泡减阻的水下</a:t>
            </a:r>
            <a:r>
              <a:rPr lang="zh-CN" altLang="en-US">
                <a:sym typeface="+mn-ea"/>
              </a:rPr>
              <a:t>超高速</a:t>
            </a:r>
            <a:r>
              <a:rPr lang="zh-CN" altLang="en-US"/>
              <a:t>航行原理，最后我们一起来探讨水下超高速航行技术的</a:t>
            </a:r>
            <a:r>
              <a:rPr lang="zh-CN" altLang="en-US"/>
              <a:t>应用。</a:t>
            </a:r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/>
          </p:nvPr>
        </p:nvSpPr>
        <p:spPr/>
      </p:sp>
      <p:sp>
        <p:nvSpPr>
          <p:cNvPr id="3" name="文本占位符 2"/>
          <p:cNvSpPr/>
          <p:nvPr>
            <p:ph type="body"/>
          </p:nvPr>
        </p:nvSpPr>
        <p:spPr/>
        <p:txBody>
          <a:bodyPr/>
          <a:p>
            <a:r>
              <a:rPr lang="zh-CN" altLang="en-US"/>
              <a:t>在这一讲，我们首先来了解超高速的定义和水下航行速度的制约因素。然后学习基于超空泡减阻的水下</a:t>
            </a:r>
            <a:r>
              <a:rPr lang="zh-CN" altLang="en-US">
                <a:sym typeface="+mn-ea"/>
              </a:rPr>
              <a:t>超高速</a:t>
            </a:r>
            <a:r>
              <a:rPr lang="zh-CN" altLang="en-US"/>
              <a:t>航行原理，最后我们一起来探讨水下超高速航行技术的</a:t>
            </a:r>
            <a:r>
              <a:rPr lang="zh-CN" altLang="en-US"/>
              <a:t>应用。</a:t>
            </a:r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/>
          </p:nvPr>
        </p:nvSpPr>
        <p:spPr/>
      </p:sp>
      <p:sp>
        <p:nvSpPr>
          <p:cNvPr id="3" name="文本占位符 2"/>
          <p:cNvSpPr/>
          <p:nvPr>
            <p:ph type="body"/>
          </p:nvPr>
        </p:nvSpPr>
        <p:spPr/>
        <p:txBody>
          <a:bodyPr/>
          <a:p>
            <a:r>
              <a:rPr lang="zh-CN" altLang="en-US"/>
              <a:t>在这一讲，我们首先来了解超高速的定义和水下航行速度的制约因素。然后学习基于超空泡减阻的水下</a:t>
            </a:r>
            <a:r>
              <a:rPr lang="zh-CN" altLang="en-US">
                <a:sym typeface="+mn-ea"/>
              </a:rPr>
              <a:t>超高速</a:t>
            </a:r>
            <a:r>
              <a:rPr lang="zh-CN" altLang="en-US"/>
              <a:t>航行原理，最后我们一起来探讨水下超高速航行技术的</a:t>
            </a:r>
            <a:r>
              <a:rPr lang="zh-CN" altLang="en-US"/>
              <a:t>应用。</a:t>
            </a:r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/>
          </p:nvPr>
        </p:nvSpPr>
        <p:spPr/>
      </p:sp>
      <p:sp>
        <p:nvSpPr>
          <p:cNvPr id="3" name="文本占位符 2"/>
          <p:cNvSpPr/>
          <p:nvPr>
            <p:ph type="body"/>
          </p:nvPr>
        </p:nvSpPr>
        <p:spPr/>
        <p:txBody>
          <a:bodyPr/>
          <a:p>
            <a:r>
              <a:t>这一节我们学习了超高速的定义、水下航速的制约因素和提速方法，下一节我们将学习空化</a:t>
            </a:r>
            <a:r>
              <a:rPr lang="zh-CN"/>
              <a:t>现象</a:t>
            </a:r>
            <a:r>
              <a:t>和超空泡减阻机理，谢谢大家。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3944040"/>
            <a:ext cx="9144000" cy="120036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171" name="Picture 3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9144000" cy="787141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5690870" y="215265"/>
            <a:ext cx="2561590" cy="357505"/>
          </a:xfrm>
        </p:spPr>
        <p:txBody>
          <a:bodyPr/>
          <a:lstStyle>
            <a:lvl1pPr>
              <a:defRPr sz="1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ctr" fontAlgn="base">
              <a:defRPr/>
            </a:pPr>
            <a:r>
              <a:rPr lang="zh-CN" altLang="en-US">
                <a:sym typeface="+mn-ea"/>
              </a:rPr>
              <a:t>海洋工程</a:t>
            </a:r>
            <a:r>
              <a:rPr lang="zh-CN" altLang="en-US">
                <a:sym typeface="+mn-ea"/>
              </a:rPr>
              <a:t>波浪力学</a:t>
            </a:r>
            <a:endParaRPr lang="en-US" altLang="zh-CN" strike="noStrike" noProof="1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252460" y="215265"/>
            <a:ext cx="662305" cy="357505"/>
          </a:xfrm>
        </p:spPr>
        <p:txBody>
          <a:bodyPr/>
          <a:lstStyle>
            <a:lvl1pPr>
              <a:defRPr sz="1600">
                <a:solidFill>
                  <a:schemeClr val="bg1"/>
                </a:solidFill>
              </a:defRPr>
            </a:lvl1pPr>
          </a:lstStyle>
          <a:p>
            <a:pPr fontAlgn="base">
              <a:defRPr/>
            </a:pPr>
            <a:fld id="{5DFE5A48-EAC3-442D-A2BC-0CFACD4D1FCD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en-US" altLang="zh-CN" strike="noStrike" noProof="1"/>
          </a:p>
        </p:txBody>
      </p:sp>
      <p:sp>
        <p:nvSpPr>
          <p:cNvPr id="8" name="标题 7"/>
          <p:cNvSpPr>
            <a:spLocks noGrp="1"/>
          </p:cNvSpPr>
          <p:nvPr>
            <p:ph type="title"/>
          </p:nvPr>
        </p:nvSpPr>
        <p:spPr>
          <a:xfrm>
            <a:off x="457200" y="787675"/>
            <a:ext cx="8229600" cy="857400"/>
          </a:xfrm>
        </p:spPr>
        <p:txBody>
          <a:bodyPr/>
          <a:lstStyle>
            <a:lvl1pPr>
              <a:defRPr sz="2800"/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</p:spTree>
  </p:cSld>
  <p:clrMapOvr>
    <a:masterClrMapping/>
  </p:clrMapOvr>
  <p:transition/>
  <p:hf hdr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fontAlgn="base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base"/>
            <a:r>
              <a:rPr lang="zh-CN" altLang="en-US" strike="noStrike" noProof="1"/>
              <a:t>第二级</a:t>
            </a:r>
            <a:endParaRPr lang="zh-CN" altLang="en-US" strike="noStrike" noProof="1"/>
          </a:p>
          <a:p>
            <a:pPr lvl="2" fontAlgn="base"/>
            <a:r>
              <a:rPr lang="zh-CN" altLang="en-US" strike="noStrike" noProof="1"/>
              <a:t>第三级</a:t>
            </a:r>
            <a:endParaRPr lang="zh-CN" altLang="en-US" strike="noStrike" noProof="1"/>
          </a:p>
          <a:p>
            <a:pPr lvl="3" fontAlgn="base"/>
            <a:r>
              <a:rPr lang="zh-CN" altLang="en-US" strike="noStrike" noProof="1"/>
              <a:t>第四级</a:t>
            </a:r>
            <a:endParaRPr lang="zh-CN" altLang="en-US" strike="noStrike" noProof="1"/>
          </a:p>
          <a:p>
            <a:pPr lvl="4" fontAlgn="base"/>
            <a:r>
              <a:rPr lang="zh-CN" altLang="en-US" strike="noStrike" noProof="1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4684738"/>
            <a:ext cx="2133600" cy="357250"/>
          </a:xfrm>
        </p:spPr>
        <p:txBody>
          <a:bodyPr/>
          <a:p>
            <a:pPr fontAlgn="base">
              <a:defRPr/>
            </a:pPr>
            <a:fld id="{84006E2D-0DAE-43E5-AAAC-29A90DD31752}" type="datetime1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en-US" altLang="zh-CN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4684738"/>
            <a:ext cx="2895600" cy="357250"/>
          </a:xfrm>
        </p:spPr>
        <p:txBody>
          <a:bodyPr/>
          <a:p>
            <a:pPr fontAlgn="base">
              <a:defRPr/>
            </a:pPr>
            <a:r>
              <a:rPr lang="zh-CN" altLang="en-US">
                <a:sym typeface="+mn-ea"/>
              </a:rPr>
              <a:t>超空泡航行体流体动力学</a:t>
            </a:r>
            <a:endParaRPr lang="en-US" altLang="zh-CN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4684738"/>
            <a:ext cx="2133600" cy="357250"/>
          </a:xfrm>
        </p:spPr>
        <p:txBody>
          <a:bodyPr/>
          <a:p>
            <a:pPr fontAlgn="base">
              <a:defRPr/>
            </a:pPr>
            <a:fld id="{5DFE5A48-EAC3-442D-A2BC-0CFACD4D1FCD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en-US" altLang="zh-CN" strike="noStrike" noProof="1"/>
          </a:p>
        </p:txBody>
      </p:sp>
    </p:spTree>
  </p:cSld>
  <p:clrMapOvr>
    <a:masterClrMapping/>
  </p:clrMapOvr>
  <p:transition/>
  <p:hf hdr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305753"/>
            <a:ext cx="7772400" cy="102173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180416"/>
            <a:ext cx="7772400" cy="112533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8035" indent="0">
              <a:buNone/>
              <a:defRPr sz="1050"/>
            </a:lvl7pPr>
            <a:lvl8pPr marL="2400935" indent="0">
              <a:buNone/>
              <a:defRPr sz="1050"/>
            </a:lvl8pPr>
            <a:lvl9pPr marL="2743835" indent="0">
              <a:buNone/>
              <a:defRPr sz="105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</p:txBody>
      </p:sp>
    </p:spTree>
  </p:cSld>
  <p:clrMapOvr>
    <a:masterClrMapping/>
  </p:clrMapOvr>
  <p:transition/>
  <p:hf hdr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200360"/>
            <a:ext cx="4038600" cy="3395066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base"/>
            <a:r>
              <a:rPr lang="zh-CN" altLang="en-US" strike="noStrike" noProof="1"/>
              <a:t>第二级</a:t>
            </a:r>
            <a:endParaRPr lang="zh-CN" altLang="en-US" strike="noStrike" noProof="1"/>
          </a:p>
          <a:p>
            <a:pPr lvl="2" fontAlgn="base"/>
            <a:r>
              <a:rPr lang="zh-CN" altLang="en-US" strike="noStrike" noProof="1"/>
              <a:t>第三级</a:t>
            </a:r>
            <a:endParaRPr lang="zh-CN" altLang="en-US" strike="noStrike" noProof="1"/>
          </a:p>
          <a:p>
            <a:pPr lvl="3" fontAlgn="base"/>
            <a:r>
              <a:rPr lang="zh-CN" altLang="en-US" strike="noStrike" noProof="1"/>
              <a:t>第四级</a:t>
            </a:r>
            <a:endParaRPr lang="zh-CN" altLang="en-US" strike="noStrike" noProof="1"/>
          </a:p>
          <a:p>
            <a:pPr lvl="4" fontAlgn="base"/>
            <a:r>
              <a:rPr lang="zh-CN" altLang="en-US" strike="noStrike" noProof="1"/>
              <a:t>第五级</a:t>
            </a:r>
            <a:endParaRPr lang="zh-CN" altLang="en-US" strike="noStrike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200360"/>
            <a:ext cx="4038600" cy="3395066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base"/>
            <a:r>
              <a:rPr lang="zh-CN" altLang="en-US" strike="noStrike" noProof="1"/>
              <a:t>第二级</a:t>
            </a:r>
            <a:endParaRPr lang="zh-CN" altLang="en-US" strike="noStrike" noProof="1"/>
          </a:p>
          <a:p>
            <a:pPr lvl="2" fontAlgn="base"/>
            <a:r>
              <a:rPr lang="zh-CN" altLang="en-US" strike="noStrike" noProof="1"/>
              <a:t>第三级</a:t>
            </a:r>
            <a:endParaRPr lang="zh-CN" altLang="en-US" strike="noStrike" noProof="1"/>
          </a:p>
          <a:p>
            <a:pPr lvl="3" fontAlgn="base"/>
            <a:r>
              <a:rPr lang="zh-CN" altLang="en-US" strike="noStrike" noProof="1"/>
              <a:t>第四级</a:t>
            </a:r>
            <a:endParaRPr lang="zh-CN" altLang="en-US" strike="noStrike" noProof="1"/>
          </a:p>
          <a:p>
            <a:pPr lvl="4" fontAlgn="base"/>
            <a:r>
              <a:rPr lang="zh-CN" altLang="en-US" strike="noStrike" noProof="1"/>
              <a:t>第五级</a:t>
            </a:r>
            <a:endParaRPr lang="zh-CN" altLang="en-US" strike="noStrike" noProof="1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457200" y="4684738"/>
            <a:ext cx="2133600" cy="357250"/>
          </a:xfrm>
        </p:spPr>
        <p:txBody>
          <a:bodyPr/>
          <a:p>
            <a:pPr fontAlgn="base">
              <a:defRPr/>
            </a:pPr>
            <a:fld id="{84006E2D-0DAE-43E5-AAAC-29A90DD31752}" type="datetime1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en-US" altLang="zh-CN" strike="noStrike" noProof="1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124200" y="4684738"/>
            <a:ext cx="2895600" cy="357250"/>
          </a:xfrm>
        </p:spPr>
        <p:txBody>
          <a:bodyPr/>
          <a:p>
            <a:pPr fontAlgn="base">
              <a:defRPr/>
            </a:pPr>
            <a:r>
              <a:rPr lang="en-US" altLang="zh-CN" strike="noStrike" noProof="1"/>
              <a:t>超空泡航行体流体动力学</a:t>
            </a:r>
            <a:endParaRPr lang="en-US" altLang="zh-CN" strike="noStrike" noProof="1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6553200" y="4684738"/>
            <a:ext cx="2133600" cy="357250"/>
          </a:xfrm>
        </p:spPr>
        <p:txBody>
          <a:bodyPr/>
          <a:p>
            <a:pPr fontAlgn="base">
              <a:defRPr/>
            </a:pPr>
            <a:fld id="{5DFE5A48-EAC3-442D-A2BC-0CFACD4D1FCD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en-US" altLang="zh-CN" strike="noStrike" noProof="1"/>
          </a:p>
        </p:txBody>
      </p:sp>
    </p:spTree>
  </p:cSld>
  <p:clrMapOvr>
    <a:masterClrMapping/>
  </p:clrMapOvr>
  <p:transition/>
  <p:hf hdr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1536"/>
            <a:ext cx="4040188" cy="47990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8035" indent="0">
              <a:buNone/>
              <a:defRPr sz="1200" b="1"/>
            </a:lvl7pPr>
            <a:lvl8pPr marL="2400935" indent="0">
              <a:buNone/>
              <a:defRPr sz="1200" b="1"/>
            </a:lvl8pPr>
            <a:lvl9pPr marL="2743835" indent="0">
              <a:buNone/>
              <a:defRPr sz="1200" b="1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442"/>
            <a:ext cx="4040188" cy="2963984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base"/>
            <a:r>
              <a:rPr lang="zh-CN" altLang="en-US" strike="noStrike" noProof="1"/>
              <a:t>第二级</a:t>
            </a:r>
            <a:endParaRPr lang="zh-CN" altLang="en-US" strike="noStrike" noProof="1"/>
          </a:p>
          <a:p>
            <a:pPr lvl="2" fontAlgn="base"/>
            <a:r>
              <a:rPr lang="zh-CN" altLang="en-US" strike="noStrike" noProof="1"/>
              <a:t>第三级</a:t>
            </a:r>
            <a:endParaRPr lang="zh-CN" altLang="en-US" strike="noStrike" noProof="1"/>
          </a:p>
          <a:p>
            <a:pPr lvl="3" fontAlgn="base"/>
            <a:r>
              <a:rPr lang="zh-CN" altLang="en-US" strike="noStrike" noProof="1"/>
              <a:t>第四级</a:t>
            </a:r>
            <a:endParaRPr lang="zh-CN" altLang="en-US" strike="noStrike" noProof="1"/>
          </a:p>
          <a:p>
            <a:pPr lvl="4" fontAlgn="base"/>
            <a:r>
              <a:rPr lang="zh-CN" altLang="en-US" strike="noStrike" noProof="1"/>
              <a:t>第五级</a:t>
            </a:r>
            <a:endParaRPr lang="zh-CN" altLang="en-US" strike="noStrike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151536"/>
            <a:ext cx="4041775" cy="47990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8035" indent="0">
              <a:buNone/>
              <a:defRPr sz="1200" b="1"/>
            </a:lvl7pPr>
            <a:lvl8pPr marL="2400935" indent="0">
              <a:buNone/>
              <a:defRPr sz="1200" b="1"/>
            </a:lvl8pPr>
            <a:lvl9pPr marL="2743835" indent="0">
              <a:buNone/>
              <a:defRPr sz="1200" b="1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1631442"/>
            <a:ext cx="4041775" cy="2963984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base"/>
            <a:r>
              <a:rPr lang="zh-CN" altLang="en-US" strike="noStrike" noProof="1"/>
              <a:t>第二级</a:t>
            </a:r>
            <a:endParaRPr lang="zh-CN" altLang="en-US" strike="noStrike" noProof="1"/>
          </a:p>
          <a:p>
            <a:pPr lvl="2" fontAlgn="base"/>
            <a:r>
              <a:rPr lang="zh-CN" altLang="en-US" strike="noStrike" noProof="1"/>
              <a:t>第三级</a:t>
            </a:r>
            <a:endParaRPr lang="zh-CN" altLang="en-US" strike="noStrike" noProof="1"/>
          </a:p>
          <a:p>
            <a:pPr lvl="3" fontAlgn="base"/>
            <a:r>
              <a:rPr lang="zh-CN" altLang="en-US" strike="noStrike" noProof="1"/>
              <a:t>第四级</a:t>
            </a:r>
            <a:endParaRPr lang="zh-CN" altLang="en-US" strike="noStrike" noProof="1"/>
          </a:p>
          <a:p>
            <a:pPr lvl="4" fontAlgn="base"/>
            <a:r>
              <a:rPr lang="zh-CN" altLang="en-US" strike="noStrike" noProof="1"/>
              <a:t>第五级</a:t>
            </a:r>
            <a:endParaRPr lang="zh-CN" altLang="en-US" strike="noStrike" noProof="1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457200" y="4684738"/>
            <a:ext cx="2133600" cy="357250"/>
          </a:xfrm>
        </p:spPr>
        <p:txBody>
          <a:bodyPr/>
          <a:p>
            <a:pPr fontAlgn="base">
              <a:defRPr/>
            </a:pPr>
            <a:fld id="{84006E2D-0DAE-43E5-AAAC-29A90DD31752}" type="datetime1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en-US" altLang="zh-CN" strike="noStrike" noProof="1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3124200" y="4684738"/>
            <a:ext cx="2895600" cy="357250"/>
          </a:xfrm>
        </p:spPr>
        <p:txBody>
          <a:bodyPr/>
          <a:p>
            <a:pPr fontAlgn="base">
              <a:defRPr/>
            </a:pPr>
            <a:r>
              <a:rPr lang="en-US" altLang="zh-CN" strike="noStrike" noProof="1"/>
              <a:t>超空泡航行体流体动力学</a:t>
            </a:r>
            <a:endParaRPr lang="en-US" altLang="zh-CN" strike="noStrike" noProof="1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6553200" y="4684738"/>
            <a:ext cx="2133600" cy="357250"/>
          </a:xfrm>
        </p:spPr>
        <p:txBody>
          <a:bodyPr/>
          <a:p>
            <a:pPr fontAlgn="base">
              <a:defRPr/>
            </a:pPr>
            <a:fld id="{5DFE5A48-EAC3-442D-A2BC-0CFACD4D1FCD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en-US" altLang="zh-CN" strike="noStrike" noProof="1"/>
          </a:p>
        </p:txBody>
      </p:sp>
    </p:spTree>
  </p:cSld>
  <p:clrMapOvr>
    <a:masterClrMapping/>
  </p:clrMapOvr>
  <p:transition/>
  <p:hf hdr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457200" y="4684738"/>
            <a:ext cx="2133600" cy="357250"/>
          </a:xfrm>
        </p:spPr>
        <p:txBody>
          <a:bodyPr/>
          <a:p>
            <a:pPr fontAlgn="base">
              <a:defRPr/>
            </a:pPr>
            <a:fld id="{84006E2D-0DAE-43E5-AAAC-29A90DD31752}" type="datetime1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en-US" altLang="zh-CN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3124200" y="4684738"/>
            <a:ext cx="2895600" cy="357250"/>
          </a:xfrm>
        </p:spPr>
        <p:txBody>
          <a:bodyPr/>
          <a:p>
            <a:pPr fontAlgn="base">
              <a:defRPr/>
            </a:pPr>
            <a:r>
              <a:rPr lang="en-US" altLang="zh-CN" strike="noStrike" noProof="1"/>
              <a:t>超空泡航行体流体动力学</a:t>
            </a:r>
            <a:endParaRPr lang="en-US" altLang="zh-CN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6553200" y="4684738"/>
            <a:ext cx="2133600" cy="357250"/>
          </a:xfrm>
        </p:spPr>
        <p:txBody>
          <a:bodyPr/>
          <a:p>
            <a:pPr fontAlgn="base">
              <a:defRPr/>
            </a:pPr>
            <a:fld id="{5DFE5A48-EAC3-442D-A2BC-0CFACD4D1FCD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en-US" altLang="zh-CN" strike="noStrike" noProof="1"/>
          </a:p>
        </p:txBody>
      </p:sp>
    </p:spTree>
  </p:cSld>
  <p:clrMapOvr>
    <a:masterClrMapping/>
  </p:clrMapOvr>
  <p:transition/>
  <p:hf hdr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457200" y="4684738"/>
            <a:ext cx="2133600" cy="357250"/>
          </a:xfrm>
        </p:spPr>
        <p:txBody>
          <a:bodyPr/>
          <a:lstStyle>
            <a:lvl1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fontAlgn="base">
              <a:defRPr/>
            </a:pPr>
            <a:fld id="{84006E2D-0DAE-43E5-AAAC-29A90DD31752}" type="datetime1">
              <a:rPr lang="zh-CN" altLang="en-US" strike="noStrike" noProof="1" smtClean="0">
                <a:cs typeface="+mn-cs"/>
              </a:rPr>
            </a:fld>
            <a:endParaRPr lang="en-US" altLang="zh-CN" strike="noStrike" noProof="1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3124200" y="4684738"/>
            <a:ext cx="2895600" cy="357250"/>
          </a:xfrm>
        </p:spPr>
        <p:txBody>
          <a:bodyPr/>
          <a:lstStyle>
            <a:lvl1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ctr" fontAlgn="base">
              <a:defRPr/>
            </a:pPr>
            <a:r>
              <a:rPr lang="zh-CN" altLang="en-US" strike="noStrike" noProof="1"/>
              <a:t>超空泡航行体流体</a:t>
            </a:r>
            <a:r>
              <a:rPr lang="zh-CN" altLang="en-US" strike="noStrike" noProof="1"/>
              <a:t>动力学</a:t>
            </a:r>
            <a:endParaRPr lang="zh-CN" altLang="en-US" strike="noStrike" noProof="1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6553200" y="4684738"/>
            <a:ext cx="2133600" cy="357250"/>
          </a:xfrm>
        </p:spPr>
        <p:txBody>
          <a:bodyPr/>
          <a:lstStyle>
            <a:lvl1pPr algn="r"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fontAlgn="base">
              <a:defRPr/>
            </a:pPr>
            <a:fld id="{5DFE5A48-EAC3-442D-A2BC-0CFACD4D1FCD}" type="slidenum">
              <a:rPr lang="zh-CN" altLang="en-US" strike="noStrike" noProof="1">
                <a:cs typeface="+mn-cs"/>
              </a:rPr>
            </a:fld>
            <a:endParaRPr lang="en-US" altLang="zh-CN" strike="noStrike" noProof="1"/>
          </a:p>
        </p:txBody>
      </p:sp>
    </p:spTree>
  </p:cSld>
  <p:clrMapOvr>
    <a:masterClrMapping/>
  </p:clrMapOvr>
  <p:transition/>
  <p:hf hdr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4823"/>
            <a:ext cx="3008313" cy="871690"/>
          </a:xfrm>
        </p:spPr>
        <p:txBody>
          <a:bodyPr anchor="b"/>
          <a:lstStyle>
            <a:lvl1pPr algn="l">
              <a:defRPr sz="1500" b="1"/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04823"/>
            <a:ext cx="5111750" cy="439060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base"/>
            <a:r>
              <a:rPr lang="zh-CN" altLang="en-US" strike="noStrike" noProof="1"/>
              <a:t>第二级</a:t>
            </a:r>
            <a:endParaRPr lang="zh-CN" altLang="en-US" strike="noStrike" noProof="1"/>
          </a:p>
          <a:p>
            <a:pPr lvl="2" fontAlgn="base"/>
            <a:r>
              <a:rPr lang="zh-CN" altLang="en-US" strike="noStrike" noProof="1"/>
              <a:t>第三级</a:t>
            </a:r>
            <a:endParaRPr lang="zh-CN" altLang="en-US" strike="noStrike" noProof="1"/>
          </a:p>
          <a:p>
            <a:pPr lvl="3" fontAlgn="base"/>
            <a:r>
              <a:rPr lang="zh-CN" altLang="en-US" strike="noStrike" noProof="1"/>
              <a:t>第四级</a:t>
            </a:r>
            <a:endParaRPr lang="zh-CN" altLang="en-US" strike="noStrike" noProof="1"/>
          </a:p>
          <a:p>
            <a:pPr lvl="4" fontAlgn="base"/>
            <a:r>
              <a:rPr lang="zh-CN" altLang="en-US" strike="noStrike" noProof="1"/>
              <a:t>第五级</a:t>
            </a:r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076513"/>
            <a:ext cx="3008313" cy="351891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8035" indent="0">
              <a:buNone/>
              <a:defRPr sz="675"/>
            </a:lvl7pPr>
            <a:lvl8pPr marL="2400935" indent="0">
              <a:buNone/>
              <a:defRPr sz="675"/>
            </a:lvl8pPr>
            <a:lvl9pPr marL="2743835" indent="0">
              <a:buNone/>
              <a:defRPr sz="675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457200" y="4684738"/>
            <a:ext cx="2133600" cy="357250"/>
          </a:xfrm>
        </p:spPr>
        <p:txBody>
          <a:bodyPr/>
          <a:p>
            <a:pPr fontAlgn="base">
              <a:defRPr/>
            </a:pPr>
            <a:fld id="{84006E2D-0DAE-43E5-AAAC-29A90DD31752}" type="datetime1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en-US" altLang="zh-CN" strike="noStrike" noProof="1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124200" y="4684738"/>
            <a:ext cx="2895600" cy="357250"/>
          </a:xfrm>
        </p:spPr>
        <p:txBody>
          <a:bodyPr/>
          <a:p>
            <a:pPr fontAlgn="base">
              <a:defRPr/>
            </a:pPr>
            <a:r>
              <a:rPr lang="zh-CN" altLang="en-US">
                <a:sym typeface="+mn-ea"/>
              </a:rPr>
              <a:t>超空泡航行体流体动力学</a:t>
            </a:r>
            <a:endParaRPr lang="en-US" altLang="zh-CN" strike="noStrike" noProof="1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6553200" y="4684738"/>
            <a:ext cx="2133600" cy="357250"/>
          </a:xfrm>
        </p:spPr>
        <p:txBody>
          <a:bodyPr/>
          <a:p>
            <a:pPr fontAlgn="base">
              <a:defRPr/>
            </a:pPr>
            <a:fld id="{5DFE5A48-EAC3-442D-A2BC-0CFACD4D1FCD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en-US" altLang="zh-CN" strike="noStrike" noProof="1"/>
          </a:p>
        </p:txBody>
      </p:sp>
    </p:spTree>
  </p:cSld>
  <p:clrMapOvr>
    <a:masterClrMapping/>
  </p:clrMapOvr>
  <p:transition/>
  <p:hf hdr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3601080"/>
            <a:ext cx="5486400" cy="425128"/>
          </a:xfrm>
        </p:spPr>
        <p:txBody>
          <a:bodyPr anchor="b"/>
          <a:lstStyle>
            <a:lvl1pPr algn="l">
              <a:defRPr sz="1500" b="1"/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459662"/>
            <a:ext cx="5486400" cy="308664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8035" indent="0">
              <a:buNone/>
              <a:defRPr sz="1500"/>
            </a:lvl7pPr>
            <a:lvl8pPr marL="2400935" indent="0">
              <a:buNone/>
              <a:defRPr sz="1500"/>
            </a:lvl8pPr>
            <a:lvl9pPr marL="2743835" indent="0">
              <a:buNone/>
              <a:defRPr sz="1500"/>
            </a:lvl9pPr>
          </a:lstStyle>
          <a:p>
            <a:pPr lvl="0" fontAlgn="base"/>
            <a:endParaRPr lang="zh-CN" altLang="en-US" strike="noStrike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026208"/>
            <a:ext cx="5486400" cy="60375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8035" indent="0">
              <a:buNone/>
              <a:defRPr sz="675"/>
            </a:lvl7pPr>
            <a:lvl8pPr marL="2400935" indent="0">
              <a:buNone/>
              <a:defRPr sz="675"/>
            </a:lvl8pPr>
            <a:lvl9pPr marL="2743835" indent="0">
              <a:buNone/>
              <a:defRPr sz="675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457200" y="4684738"/>
            <a:ext cx="2133600" cy="357250"/>
          </a:xfrm>
        </p:spPr>
        <p:txBody>
          <a:bodyPr/>
          <a:p>
            <a:pPr fontAlgn="base">
              <a:defRPr/>
            </a:pPr>
            <a:fld id="{84006E2D-0DAE-43E5-AAAC-29A90DD31752}" type="datetime1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en-US" altLang="zh-CN" strike="noStrike" noProof="1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124200" y="4684738"/>
            <a:ext cx="2895600" cy="357250"/>
          </a:xfrm>
        </p:spPr>
        <p:txBody>
          <a:bodyPr/>
          <a:p>
            <a:pPr fontAlgn="base">
              <a:defRPr/>
            </a:pPr>
            <a:r>
              <a:rPr lang="en-US" altLang="zh-CN" strike="noStrike" noProof="1"/>
              <a:t>超空泡航行体流体动力学</a:t>
            </a:r>
            <a:endParaRPr lang="en-US" altLang="zh-CN" strike="noStrike" noProof="1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6553200" y="4684738"/>
            <a:ext cx="2133600" cy="357250"/>
          </a:xfrm>
        </p:spPr>
        <p:txBody>
          <a:bodyPr/>
          <a:p>
            <a:pPr fontAlgn="base">
              <a:defRPr/>
            </a:pPr>
            <a:fld id="{5DFE5A48-EAC3-442D-A2BC-0CFACD4D1FCD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en-US" altLang="zh-CN" strike="noStrike" noProof="1"/>
          </a:p>
        </p:txBody>
      </p:sp>
    </p:spTree>
  </p:cSld>
  <p:clrMapOvr>
    <a:masterClrMapping/>
  </p:clrMapOvr>
  <p:transition/>
  <p:hf hdr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fontAlgn="base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base"/>
            <a:r>
              <a:rPr lang="zh-CN" altLang="en-US" strike="noStrike" noProof="1"/>
              <a:t>第二级</a:t>
            </a:r>
            <a:endParaRPr lang="zh-CN" altLang="en-US" strike="noStrike" noProof="1"/>
          </a:p>
          <a:p>
            <a:pPr lvl="2" fontAlgn="base"/>
            <a:r>
              <a:rPr lang="zh-CN" altLang="en-US" strike="noStrike" noProof="1"/>
              <a:t>第三级</a:t>
            </a:r>
            <a:endParaRPr lang="zh-CN" altLang="en-US" strike="noStrike" noProof="1"/>
          </a:p>
          <a:p>
            <a:pPr lvl="3" fontAlgn="base"/>
            <a:r>
              <a:rPr lang="zh-CN" altLang="en-US" strike="noStrike" noProof="1"/>
              <a:t>第四级</a:t>
            </a:r>
            <a:endParaRPr lang="zh-CN" altLang="en-US" strike="noStrike" noProof="1"/>
          </a:p>
          <a:p>
            <a:pPr lvl="4" fontAlgn="base"/>
            <a:r>
              <a:rPr lang="zh-CN" altLang="en-US" strike="noStrike" noProof="1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4684738"/>
            <a:ext cx="2133600" cy="357250"/>
          </a:xfrm>
        </p:spPr>
        <p:txBody>
          <a:bodyPr/>
          <a:p>
            <a:pPr fontAlgn="base">
              <a:defRPr/>
            </a:pPr>
            <a:fld id="{84006E2D-0DAE-43E5-AAAC-29A90DD31752}" type="datetime1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en-US" altLang="zh-CN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4684738"/>
            <a:ext cx="2895600" cy="357250"/>
          </a:xfrm>
        </p:spPr>
        <p:txBody>
          <a:bodyPr/>
          <a:p>
            <a:pPr fontAlgn="base">
              <a:defRPr/>
            </a:pPr>
            <a:r>
              <a:rPr lang="en-US" altLang="zh-CN" strike="noStrike" noProof="1"/>
              <a:t>超空泡航行体流体动力学</a:t>
            </a:r>
            <a:endParaRPr lang="en-US" altLang="zh-CN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4684738"/>
            <a:ext cx="2133600" cy="357250"/>
          </a:xfrm>
        </p:spPr>
        <p:txBody>
          <a:bodyPr/>
          <a:p>
            <a:pPr fontAlgn="base">
              <a:defRPr/>
            </a:pPr>
            <a:fld id="{5DFE5A48-EAC3-442D-A2BC-0CFACD4D1FCD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en-US" altLang="zh-CN" strike="noStrike" noProof="1"/>
          </a:p>
        </p:txBody>
      </p:sp>
    </p:spTree>
  </p:cSld>
  <p:clrMapOvr>
    <a:masterClrMapping/>
  </p:clrMapOvr>
  <p:transition/>
  <p:hf hdr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06015"/>
            <a:ext cx="2057400" cy="4389411"/>
          </a:xfrm>
        </p:spPr>
        <p:txBody>
          <a:bodyPr vert="eaVert"/>
          <a:lstStyle/>
          <a:p>
            <a:pPr fontAlgn="base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06015"/>
            <a:ext cx="6019800" cy="4389411"/>
          </a:xfrm>
        </p:spPr>
        <p:txBody>
          <a:bodyPr vert="eaVert"/>
          <a:lstStyle/>
          <a:p>
            <a:pPr lvl="0" fontAlgn="base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base"/>
            <a:r>
              <a:rPr lang="zh-CN" altLang="en-US" strike="noStrike" noProof="1"/>
              <a:t>第二级</a:t>
            </a:r>
            <a:endParaRPr lang="zh-CN" altLang="en-US" strike="noStrike" noProof="1"/>
          </a:p>
          <a:p>
            <a:pPr lvl="2" fontAlgn="base"/>
            <a:r>
              <a:rPr lang="zh-CN" altLang="en-US" strike="noStrike" noProof="1"/>
              <a:t>第三级</a:t>
            </a:r>
            <a:endParaRPr lang="zh-CN" altLang="en-US" strike="noStrike" noProof="1"/>
          </a:p>
          <a:p>
            <a:pPr lvl="3" fontAlgn="base"/>
            <a:r>
              <a:rPr lang="zh-CN" altLang="en-US" strike="noStrike" noProof="1"/>
              <a:t>第四级</a:t>
            </a:r>
            <a:endParaRPr lang="zh-CN" altLang="en-US" strike="noStrike" noProof="1"/>
          </a:p>
          <a:p>
            <a:pPr lvl="4" fontAlgn="base"/>
            <a:r>
              <a:rPr lang="zh-CN" altLang="en-US" strike="noStrike" noProof="1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4684738"/>
            <a:ext cx="2133600" cy="357250"/>
          </a:xfrm>
        </p:spPr>
        <p:txBody>
          <a:bodyPr/>
          <a:p>
            <a:pPr fontAlgn="base">
              <a:defRPr/>
            </a:pPr>
            <a:fld id="{84006E2D-0DAE-43E5-AAAC-29A90DD31752}" type="datetime1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en-US" altLang="zh-CN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4684738"/>
            <a:ext cx="2895600" cy="357250"/>
          </a:xfrm>
        </p:spPr>
        <p:txBody>
          <a:bodyPr/>
          <a:p>
            <a:pPr fontAlgn="base">
              <a:defRPr/>
            </a:pPr>
            <a:r>
              <a:rPr lang="en-US" altLang="zh-CN" strike="noStrike" noProof="1"/>
              <a:t>超空泡航行体流体动力学</a:t>
            </a:r>
            <a:endParaRPr lang="en-US" altLang="zh-CN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4684738"/>
            <a:ext cx="2133600" cy="357250"/>
          </a:xfrm>
        </p:spPr>
        <p:txBody>
          <a:bodyPr/>
          <a:p>
            <a:pPr fontAlgn="base">
              <a:defRPr/>
            </a:pPr>
            <a:fld id="{5DFE5A48-EAC3-442D-A2BC-0CFACD4D1FCD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en-US" altLang="zh-CN" strike="noStrike" noProof="1"/>
          </a:p>
        </p:txBody>
      </p:sp>
    </p:spTree>
  </p:cSld>
  <p:clrMapOvr>
    <a:masterClrMapping/>
  </p:clrMapOvr>
  <p:transition/>
  <p:hf hdr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6015"/>
            <a:ext cx="8229600" cy="857400"/>
          </a:xfrm>
        </p:spPr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日期占位符 3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4684738"/>
            <a:ext cx="2133600" cy="357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pPr fontAlgn="base">
              <a:defRPr/>
            </a:pPr>
            <a:fld id="{6319961A-43E1-429C-815D-8C677243F8F2}" type="datetime1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z="1800" strike="noStrike" noProof="1">
              <a:solidFill>
                <a:schemeClr val="tx1"/>
              </a:solidFill>
            </a:endParaRPr>
          </a:p>
        </p:txBody>
      </p:sp>
      <p:sp>
        <p:nvSpPr>
          <p:cNvPr id="4" name="页脚占位符 4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4684738"/>
            <a:ext cx="2895600" cy="357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pPr fontAlgn="base">
              <a:defRPr/>
            </a:pPr>
            <a:r>
              <a:rPr lang="zh-CN" altLang="zh-CN" strike="noStrike" noProof="1"/>
              <a:t>超空泡航行体流体动力学</a:t>
            </a:r>
            <a:endParaRPr lang="zh-CN" altLang="zh-CN" strike="noStrike" noProof="1"/>
          </a:p>
        </p:txBody>
      </p:sp>
      <p:sp>
        <p:nvSpPr>
          <p:cNvPr id="5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4684738"/>
            <a:ext cx="2133600" cy="357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pPr fontAlgn="base">
              <a:defRPr/>
            </a:pPr>
            <a:fld id="{DCEAC8F8-FFDE-4034-B2A6-901C1191D555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  <p:transition/>
  <p:hf hdr="0"/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noFill/>
        <a:effectLst/>
      </p:bgPr>
    </p:bg>
    <p:spTree>
      <p:nvGrpSpPr>
        <p:cNvPr id="1" name=""/>
        <p:cNvGrpSpPr/>
        <p:nvPr/>
      </p:nvGrpSpPr>
      <p:grpSpPr/>
      <p:sp>
        <p:nvSpPr>
          <p:cNvPr id="1026" name="Rectangle 2"/>
          <p:cNvSpPr>
            <a:spLocks noGrp="1"/>
          </p:cNvSpPr>
          <p:nvPr>
            <p:ph type="title"/>
          </p:nvPr>
        </p:nvSpPr>
        <p:spPr>
          <a:xfrm>
            <a:off x="457200" y="206015"/>
            <a:ext cx="8229600" cy="85740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anchor="ctr"/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27" name="Rectangle 3"/>
          <p:cNvSpPr>
            <a:spLocks noGrp="1"/>
          </p:cNvSpPr>
          <p:nvPr>
            <p:ph type="body"/>
          </p:nvPr>
        </p:nvSpPr>
        <p:spPr>
          <a:xfrm>
            <a:off x="457200" y="1200360"/>
            <a:ext cx="8229600" cy="3395066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anchor="t"/>
          <a:p>
            <a:pPr lvl="0" indent="-342900"/>
            <a:r>
              <a:rPr lang="zh-CN" altLang="en-US"/>
              <a:t>单击此处编辑母版文本样式</a:t>
            </a:r>
            <a:endParaRPr lang="zh-CN" altLang="en-US"/>
          </a:p>
          <a:p>
            <a:pPr lvl="1" indent="-285750"/>
            <a:r>
              <a:rPr lang="zh-CN" altLang="en-US"/>
              <a:t>第二级</a:t>
            </a:r>
            <a:endParaRPr lang="zh-CN" altLang="en-US"/>
          </a:p>
          <a:p>
            <a:pPr lvl="2" indent="-228600"/>
            <a:r>
              <a:rPr lang="zh-CN" altLang="en-US"/>
              <a:t>第三级</a:t>
            </a:r>
            <a:endParaRPr lang="zh-CN" altLang="en-US"/>
          </a:p>
          <a:p>
            <a:pPr lvl="3" indent="-228600"/>
            <a:r>
              <a:rPr lang="zh-CN" altLang="en-US"/>
              <a:t>第四级</a:t>
            </a:r>
            <a:endParaRPr lang="zh-CN" altLang="en-US"/>
          </a:p>
          <a:p>
            <a:pPr lvl="4" indent="-228600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4684738"/>
            <a:ext cx="2133600" cy="357250"/>
          </a:xfrm>
        </p:spPr>
        <p:txBody>
          <a:bodyPr/>
          <a:p>
            <a:pPr fontAlgn="base">
              <a:defRPr/>
            </a:pPr>
            <a:fld id="{84006E2D-0DAE-43E5-AAAC-29A90DD31752}" type="datetime1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en-US" altLang="zh-CN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4684738"/>
            <a:ext cx="2895600" cy="357250"/>
          </a:xfrm>
        </p:spPr>
        <p:txBody>
          <a:bodyPr/>
          <a:p>
            <a:pPr fontAlgn="base">
              <a:defRPr/>
            </a:pPr>
            <a:r>
              <a:rPr lang="zh-CN" altLang="en-US">
                <a:sym typeface="+mn-ea"/>
              </a:rPr>
              <a:t>超空泡航行体流体动力学</a:t>
            </a:r>
            <a:endParaRPr lang="en-US" altLang="zh-CN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4684738"/>
            <a:ext cx="2133600" cy="357250"/>
          </a:xfrm>
        </p:spPr>
        <p:txBody>
          <a:bodyPr/>
          <a:p>
            <a:pPr fontAlgn="base">
              <a:defRPr/>
            </a:pPr>
            <a:fld id="{5DFE5A48-EAC3-442D-A2BC-0CFACD4D1FCD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en-US" altLang="zh-CN" strike="noStrike" noProof="1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ransition/>
  <p:hf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微软雅黑" panose="020B0503020204020204" pitchFamily="34" charset="-122"/>
          <a:ea typeface="微软雅黑" panose="020B0503020204020204" pitchFamily="34" charset="-122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9pPr>
    </p:titleStyle>
    <p:bodyStyle>
      <a:lvl1pPr marL="257175" indent="-257175" algn="l" rtl="0" eaLnBrk="0" fontAlgn="base" hangingPunct="0">
        <a:spcBef>
          <a:spcPct val="15000"/>
        </a:spcBef>
        <a:spcAft>
          <a:spcPct val="0"/>
        </a:spcAft>
        <a:buChar char="•"/>
        <a:defRPr sz="24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1pPr>
      <a:lvl2pPr marL="557530" indent="-214630" algn="l" rtl="0" eaLnBrk="0" fontAlgn="base" hangingPunct="0">
        <a:spcBef>
          <a:spcPct val="15000"/>
        </a:spcBef>
        <a:spcAft>
          <a:spcPct val="0"/>
        </a:spcAft>
        <a:buChar char="–"/>
        <a:defRPr sz="21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</a:defRPr>
      </a:lvl2pPr>
      <a:lvl3pPr marL="857250" indent="-171450" algn="l" rtl="0" eaLnBrk="0" fontAlgn="base" hangingPunct="0">
        <a:spcBef>
          <a:spcPct val="15000"/>
        </a:spcBef>
        <a:spcAft>
          <a:spcPct val="0"/>
        </a:spcAft>
        <a:buChar char="•"/>
        <a:defRPr sz="18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</a:defRPr>
      </a:lvl3pPr>
      <a:lvl4pPr marL="1200150" indent="-171450" algn="l" rtl="0" eaLnBrk="0" fontAlgn="base" hangingPunct="0">
        <a:spcBef>
          <a:spcPct val="15000"/>
        </a:spcBef>
        <a:spcAft>
          <a:spcPct val="0"/>
        </a:spcAft>
        <a:buChar char="–"/>
        <a:defRPr sz="15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</a:defRPr>
      </a:lvl4pPr>
      <a:lvl5pPr marL="1543050" indent="-171450" algn="l" rtl="0" eaLnBrk="0" fontAlgn="base" hangingPunct="0">
        <a:spcBef>
          <a:spcPct val="15000"/>
        </a:spcBef>
        <a:spcAft>
          <a:spcPct val="0"/>
        </a:spcAft>
        <a:buChar char="»"/>
        <a:defRPr sz="15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</a:defRPr>
      </a:lvl5pPr>
      <a:lvl6pPr marL="1886585" indent="-171450" algn="l" rtl="0" fontAlgn="base">
        <a:spcBef>
          <a:spcPct val="15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ea typeface="+mn-ea"/>
        </a:defRPr>
      </a:lvl6pPr>
      <a:lvl7pPr marL="2229485" indent="-171450" algn="l" rtl="0" fontAlgn="base">
        <a:spcBef>
          <a:spcPct val="15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ea typeface="+mn-ea"/>
        </a:defRPr>
      </a:lvl7pPr>
      <a:lvl8pPr marL="2572385" indent="-171450" algn="l" rtl="0" fontAlgn="base">
        <a:spcBef>
          <a:spcPct val="15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ea typeface="+mn-ea"/>
        </a:defRPr>
      </a:lvl8pPr>
      <a:lvl9pPr marL="2915285" indent="-171450" algn="l" rtl="0" fontAlgn="base">
        <a:spcBef>
          <a:spcPct val="15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8035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935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835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.xml"/><Relationship Id="rId6" Type="http://schemas.openxmlformats.org/officeDocument/2006/relationships/slideLayout" Target="../slideLayouts/slideLayout7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11265" name="Group 2"/>
          <p:cNvGrpSpPr>
            <a:grpSpLocks noChangeAspect="1"/>
          </p:cNvGrpSpPr>
          <p:nvPr/>
        </p:nvGrpSpPr>
        <p:grpSpPr>
          <a:xfrm>
            <a:off x="1142400" y="0"/>
            <a:ext cx="6859200" cy="1816021"/>
            <a:chOff x="0" y="0"/>
            <a:chExt cx="5760" cy="1797"/>
          </a:xfrm>
        </p:grpSpPr>
        <p:pic>
          <p:nvPicPr>
            <p:cNvPr id="11266" name="Picture 32"/>
            <p:cNvPicPr>
              <a:picLocks noChangeAspect="1"/>
            </p:cNvPicPr>
            <p:nvPr/>
          </p:nvPicPr>
          <p:blipFill>
            <a:blip r:embed="rId1"/>
            <a:srcRect t="28113" b="33043"/>
            <a:stretch>
              <a:fillRect/>
            </a:stretch>
          </p:blipFill>
          <p:spPr>
            <a:xfrm>
              <a:off x="0" y="799"/>
              <a:ext cx="5760" cy="998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11267" name="Picture 35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0"/>
              <a:ext cx="5760" cy="799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77826" name="矩形 5"/>
          <p:cNvSpPr>
            <a:spLocks noChangeArrowheads="1"/>
          </p:cNvSpPr>
          <p:nvPr/>
        </p:nvSpPr>
        <p:spPr bwMode="auto">
          <a:xfrm>
            <a:off x="1828796" y="1977260"/>
            <a:ext cx="5621686" cy="58356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algn="ctr" fontAlgn="base">
              <a:spcBef>
                <a:spcPts val="600"/>
              </a:spcBef>
              <a:buClrTx/>
              <a:buSzTx/>
            </a:pPr>
            <a:r>
              <a:rPr lang="zh-CN" altLang="en-US" sz="3200" b="1" strike="noStrike" noProof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+mj-lt"/>
                <a:ea typeface="黑体" panose="02010609060101010101" pitchFamily="49" charset="-122"/>
                <a:cs typeface="+mj-lt"/>
              </a:rPr>
              <a:t>第一章</a:t>
            </a:r>
            <a:r>
              <a:rPr lang="en-US" altLang="zh-CN" sz="3200" b="1" strike="noStrike" noProof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+mj-lt"/>
                <a:ea typeface="黑体" panose="02010609060101010101" pitchFamily="49" charset="-122"/>
                <a:cs typeface="+mj-lt"/>
              </a:rPr>
              <a:t> 液体表面波基本方程</a:t>
            </a:r>
            <a:endParaRPr lang="en-US" altLang="zh-CN" sz="3200" b="1" strike="noStrike" noProof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+mj-lt"/>
              <a:ea typeface="黑体" panose="02010609060101010101" pitchFamily="49" charset="-122"/>
              <a:cs typeface="+mj-lt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3564244" y="2644339"/>
            <a:ext cx="1905333" cy="72199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>
              <a:spcBef>
                <a:spcPts val="600"/>
              </a:spcBef>
              <a:buClrTx/>
              <a:buSzTx/>
            </a:pPr>
            <a:r>
              <a:rPr lang="zh-CN" altLang="en-US" sz="1800" b="1" dirty="0" smtClean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cs typeface="+mj-lt"/>
                <a:sym typeface="+mn-ea"/>
              </a:rPr>
              <a:t>袁绪龙</a:t>
            </a:r>
            <a:r>
              <a:rPr lang="en-US" altLang="zh-CN" sz="1800" b="1" dirty="0" smtClean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cs typeface="+mj-lt"/>
                <a:sym typeface="+mn-ea"/>
              </a:rPr>
              <a:t> </a:t>
            </a:r>
            <a:r>
              <a:rPr lang="zh-CN" altLang="en-US" sz="1800" b="1" dirty="0" smtClean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cs typeface="+mj-lt"/>
                <a:sym typeface="+mn-ea"/>
              </a:rPr>
              <a:t>副教授</a:t>
            </a:r>
            <a:endParaRPr lang="en-US" sz="1800" b="1" noProof="1" dirty="0" smtClean="0"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+mj-lt"/>
              <a:ea typeface="宋体" panose="02010600030101010101" pitchFamily="2" charset="-122"/>
              <a:cs typeface="+mj-lt"/>
            </a:endParaRPr>
          </a:p>
          <a:p>
            <a:pPr algn="ctr">
              <a:spcBef>
                <a:spcPts val="600"/>
              </a:spcBef>
              <a:buClrTx/>
              <a:buSzTx/>
            </a:pPr>
            <a:fld id="{BB962C8B-B14F-4D97-AF65-F5344CB8AC3E}" type="datetime1">
              <a:rPr lang="zh-CN" altLang="en-US" sz="1800" b="1" dirty="0" smtClean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cs typeface="+mj-lt"/>
                <a:sym typeface="+mn-ea"/>
              </a:rPr>
            </a:fld>
            <a:endParaRPr lang="zh-CN" altLang="en-US" sz="1800" b="1" dirty="0" smtClean="0"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+mj-lt"/>
              <a:cs typeface="+mj-lt"/>
              <a:sym typeface="+mn-ea"/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1081405" y="3652520"/>
            <a:ext cx="6804025" cy="1401445"/>
            <a:chOff x="56" y="5184"/>
            <a:chExt cx="14296" cy="2846"/>
          </a:xfrm>
        </p:grpSpPr>
        <p:pic>
          <p:nvPicPr>
            <p:cNvPr id="103" name="图片 102"/>
            <p:cNvPicPr/>
            <p:nvPr/>
          </p:nvPicPr>
          <p:blipFill>
            <a:blip r:embed="rId3"/>
            <a:stretch>
              <a:fillRect/>
            </a:stretch>
          </p:blipFill>
          <p:spPr>
            <a:xfrm>
              <a:off x="9660" y="5184"/>
              <a:ext cx="4693" cy="2846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105" name="图片 104"/>
            <p:cNvPicPr/>
            <p:nvPr/>
          </p:nvPicPr>
          <p:blipFill>
            <a:blip r:embed="rId4"/>
            <a:stretch>
              <a:fillRect/>
            </a:stretch>
          </p:blipFill>
          <p:spPr>
            <a:xfrm>
              <a:off x="56" y="5185"/>
              <a:ext cx="4414" cy="2845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106" name="图片 105"/>
            <p:cNvPicPr/>
            <p:nvPr/>
          </p:nvPicPr>
          <p:blipFill>
            <a:blip r:embed="rId5"/>
            <a:stretch>
              <a:fillRect/>
            </a:stretch>
          </p:blipFill>
          <p:spPr>
            <a:xfrm>
              <a:off x="4470" y="5185"/>
              <a:ext cx="5181" cy="2845"/>
            </a:xfrm>
            <a:prstGeom prst="rect">
              <a:avLst/>
            </a:prstGeom>
            <a:noFill/>
            <a:ln w="9525">
              <a:noFill/>
            </a:ln>
          </p:spPr>
        </p:pic>
      </p:grp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" name="标题 5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>
                <a:sym typeface="+mn-ea"/>
              </a:rPr>
              <a:t>内容</a:t>
            </a:r>
            <a:r>
              <a:rPr lang="zh-CN" altLang="en-US">
                <a:sym typeface="+mn-ea"/>
              </a:rPr>
              <a:t>提要</a:t>
            </a:r>
            <a:endParaRPr lang="zh-CN" altLang="en-US">
              <a:sym typeface="+mn-ea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764340" y="1492449"/>
            <a:ext cx="5534517" cy="33229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50000"/>
              </a:lnSpc>
              <a:buFont typeface="+mj-lt"/>
            </a:pPr>
            <a:r>
              <a:rPr sz="2000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1.1 流体动力学的基本方程</a:t>
            </a:r>
            <a:endParaRPr sz="2000" dirty="0" smtClean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 lvl="1">
              <a:lnSpc>
                <a:spcPct val="150000"/>
              </a:lnSpc>
              <a:buFont typeface="+mj-lt"/>
            </a:pPr>
            <a:r>
              <a:rPr sz="20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1.1.1 连续方程</a:t>
            </a:r>
            <a:endParaRPr sz="2000" dirty="0" smtClean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 lvl="1">
              <a:lnSpc>
                <a:spcPct val="150000"/>
              </a:lnSpc>
              <a:buFont typeface="+mj-lt"/>
            </a:pPr>
            <a:r>
              <a:rPr sz="20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1.1.2 理想流体的运动方程</a:t>
            </a:r>
            <a:endParaRPr sz="2000" dirty="0" smtClean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>
              <a:lnSpc>
                <a:spcPct val="150000"/>
              </a:lnSpc>
              <a:buFont typeface="+mj-lt"/>
            </a:pPr>
            <a:r>
              <a:rPr lang="en-US" sz="20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      </a:t>
            </a:r>
            <a:r>
              <a:rPr sz="20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1.1.3 运动方程的几个积分</a:t>
            </a:r>
            <a:endParaRPr sz="2000" dirty="0" smtClean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>
              <a:lnSpc>
                <a:spcPct val="150000"/>
              </a:lnSpc>
              <a:buFont typeface="+mj-lt"/>
            </a:pPr>
            <a:r>
              <a:rPr sz="2000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1.2 液体表面波的基本方程</a:t>
            </a:r>
            <a:endParaRPr sz="2000" dirty="0" smtClean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 lvl="1">
              <a:lnSpc>
                <a:spcPct val="150000"/>
              </a:lnSpc>
              <a:buFont typeface="+mj-lt"/>
            </a:pPr>
            <a:r>
              <a:rPr sz="20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1.2.1 势波的概念</a:t>
            </a:r>
            <a:endParaRPr sz="2000" dirty="0" smtClean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 lvl="1">
              <a:lnSpc>
                <a:spcPct val="150000"/>
              </a:lnSpc>
              <a:buFont typeface="+mj-lt"/>
            </a:pPr>
            <a:r>
              <a:rPr sz="20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1.2.2 基本方程</a:t>
            </a:r>
            <a:r>
              <a:rPr lang="zh-CN" sz="20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与定解条件</a:t>
            </a:r>
            <a:endParaRPr sz="2000" dirty="0" smtClean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algn="ctr" fontAlgn="base">
              <a:defRPr/>
            </a:pPr>
            <a:fld id="{5DFE5A48-EAC3-442D-A2BC-0CFACD4D1FCD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algn="ctr" fontAlgn="base">
              <a:defRPr/>
            </a:pPr>
            <a:r>
              <a:rPr lang="zh-CN" altLang="en-US">
                <a:sym typeface="+mn-ea"/>
              </a:rPr>
              <a:t>海洋工程波浪力学</a:t>
            </a:r>
            <a:endParaRPr lang="zh-CN" altLang="en-US" strike="noStrike" noProof="1">
              <a:sym typeface="+mn-ea"/>
            </a:endParaRPr>
          </a:p>
        </p:txBody>
      </p:sp>
      <p:sp>
        <p:nvSpPr>
          <p:cNvPr id="3" name="右箭头 2"/>
          <p:cNvSpPr/>
          <p:nvPr/>
        </p:nvSpPr>
        <p:spPr>
          <a:xfrm>
            <a:off x="899795" y="3436620"/>
            <a:ext cx="791845" cy="431800"/>
          </a:xfrm>
          <a:prstGeom prst="rightArrow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" name="标题 5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dirty="0" smtClean="0">
                <a:solidFill>
                  <a:schemeClr val="tx1"/>
                </a:solidFill>
                <a:cs typeface="微软雅黑" panose="020B0503020204020204" pitchFamily="34" charset="-122"/>
                <a:sym typeface="+mn-ea"/>
              </a:rPr>
              <a:t>1.2.1 势波的概念</a:t>
            </a:r>
            <a:endParaRPr lang="zh-CN" altLang="en-US">
              <a:sym typeface="+mn-ea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algn="ctr" fontAlgn="base">
              <a:defRPr/>
            </a:pPr>
            <a:fld id="{5DFE5A48-EAC3-442D-A2BC-0CFACD4D1FCD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algn="ctr" fontAlgn="base">
              <a:defRPr/>
            </a:pPr>
            <a:r>
              <a:rPr lang="zh-CN" altLang="en-US">
                <a:sym typeface="+mn-ea"/>
              </a:rPr>
              <a:t>海洋工程波浪力学</a:t>
            </a:r>
            <a:endParaRPr lang="zh-CN" altLang="en-US" strike="noStrike" noProof="1">
              <a:sym typeface="+mn-ea"/>
            </a:endParaRP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90875" y="2130425"/>
            <a:ext cx="2762250" cy="882650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" name="标题 5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dirty="0" smtClean="0">
                <a:solidFill>
                  <a:schemeClr val="tx1"/>
                </a:solidFill>
                <a:cs typeface="微软雅黑" panose="020B0503020204020204" pitchFamily="34" charset="-122"/>
                <a:sym typeface="+mn-ea"/>
              </a:rPr>
              <a:t>1.2.1 势波的概念</a:t>
            </a:r>
            <a:endParaRPr lang="zh-CN" altLang="en-US">
              <a:sym typeface="+mn-ea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algn="ctr" fontAlgn="base">
              <a:defRPr/>
            </a:pPr>
            <a:fld id="{5DFE5A48-EAC3-442D-A2BC-0CFACD4D1FCD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algn="ctr" fontAlgn="base">
              <a:defRPr/>
            </a:pPr>
            <a:r>
              <a:rPr lang="zh-CN" altLang="en-US">
                <a:sym typeface="+mn-ea"/>
              </a:rPr>
              <a:t>海洋工程波浪力学</a:t>
            </a:r>
            <a:endParaRPr lang="zh-CN" altLang="en-US" strike="noStrike" noProof="1">
              <a:sym typeface="+mn-ea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005840" y="1625600"/>
            <a:ext cx="2926080" cy="92202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/>
              <a:t>波浪运动产生的两个条件：</a:t>
            </a:r>
            <a:endParaRPr lang="zh-CN" altLang="en-US"/>
          </a:p>
          <a:p>
            <a:r>
              <a:rPr lang="zh-CN" altLang="en-US"/>
              <a:t>（</a:t>
            </a:r>
            <a:r>
              <a:rPr lang="en-US" altLang="zh-CN"/>
              <a:t>1</a:t>
            </a:r>
            <a:r>
              <a:rPr lang="zh-CN" altLang="en-US"/>
              <a:t>）扰动力</a:t>
            </a:r>
            <a:endParaRPr lang="zh-CN" altLang="en-US"/>
          </a:p>
          <a:p>
            <a:r>
              <a:rPr lang="zh-CN" altLang="en-US"/>
              <a:t>（</a:t>
            </a:r>
            <a:r>
              <a:rPr lang="en-US" altLang="zh-CN"/>
              <a:t>2</a:t>
            </a:r>
            <a:r>
              <a:rPr lang="zh-CN" altLang="en-US"/>
              <a:t>）恢复力：重力</a:t>
            </a:r>
            <a:endParaRPr lang="zh-CN" alt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9" name="文本框 8"/>
              <p:cNvSpPr txBox="1"/>
              <p:nvPr/>
            </p:nvSpPr>
            <p:spPr>
              <a:xfrm>
                <a:off x="1187450" y="3004185"/>
                <a:ext cx="3098165" cy="970915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p>
                <a:pPr algn="l"/>
                <a14:m>
                  <m:oMath xmlns:m="http://schemas.openxmlformats.org/officeDocument/2006/math">
                    <m:d>
                      <m:dPr>
                        <m:begChr m:val=""/>
                        <m:endChr m:val="}"/>
                        <m:ctrlP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zh-CN" altLang="en-US"/>
                            </m:ctrlPr>
                          </m:eqArrPr>
                          <m:e>
                            <m:r>
                              <a:rPr lang="zh-CN" altLang="en-US">
                                <a:sym typeface="+mn-ea"/>
                              </a:rPr>
                              <m:t>重力波</m:t>
                            </m:r>
                            <m:r>
                              <a:rPr lang="zh-CN" altLang="en-US"/>
                              <m:t> </m:t>
                            </m:r>
                          </m:e>
                          <m:e>
                            <m:r>
                              <a:rPr lang="zh-CN" altLang="en-US">
                                <a:sym typeface="+mn-ea"/>
                              </a:rPr>
                              <m:t>粘性作用小</m:t>
                            </m:r>
                          </m:e>
                          <m:e>
                            <m:r>
                              <a:rPr lang="zh-CN" altLang="en-US">
                                <a:sym typeface="+mn-ea"/>
                              </a:rPr>
                              <m:t>初始无旋</m:t>
                            </m:r>
                          </m:e>
                        </m:eqArr>
                      </m:e>
                    </m:d>
                  </m:oMath>
                </a14:m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</a:rPr>
                  <a:t>势流波动，势波</a:t>
                </a:r>
                <a:endParaRPr lang="zh-CN" altLang="en-US">
                  <a:latin typeface="Cambria Math" panose="02040503050406030204" charset="0"/>
                  <a:cs typeface="Cambria Math" panose="02040503050406030204" charset="0"/>
                </a:endParaRPr>
              </a:p>
            </p:txBody>
          </p:sp>
        </mc:Choice>
        <mc:Fallback>
          <p:sp>
            <p:nvSpPr>
              <p:cNvPr id="9" name="文本框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87450" y="3004185"/>
                <a:ext cx="3098165" cy="970915"/>
              </a:xfrm>
              <a:prstGeom prst="rect">
                <a:avLst/>
              </a:prstGeom>
              <a:blipFill rotWithShape="1">
                <a:blip r:embed="rId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" name="标题 5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dirty="0" smtClean="0">
                <a:solidFill>
                  <a:schemeClr val="tx1"/>
                </a:solidFill>
                <a:cs typeface="微软雅黑" panose="020B0503020204020204" pitchFamily="34" charset="-122"/>
                <a:sym typeface="+mn-ea"/>
              </a:rPr>
              <a:t>1.2.</a:t>
            </a:r>
            <a:r>
              <a:rPr lang="en-US" dirty="0" smtClean="0">
                <a:solidFill>
                  <a:schemeClr val="tx1"/>
                </a:solidFill>
                <a:cs typeface="微软雅黑" panose="020B0503020204020204" pitchFamily="34" charset="-122"/>
                <a:sym typeface="+mn-ea"/>
              </a:rPr>
              <a:t>2</a:t>
            </a:r>
            <a:r>
              <a:rPr dirty="0" smtClean="0">
                <a:solidFill>
                  <a:schemeClr val="tx1"/>
                </a:solidFill>
                <a:cs typeface="微软雅黑" panose="020B0503020204020204" pitchFamily="34" charset="-122"/>
                <a:sym typeface="+mn-ea"/>
              </a:rPr>
              <a:t> </a:t>
            </a:r>
            <a:r>
              <a:rPr dirty="0" smtClean="0">
                <a:solidFill>
                  <a:schemeClr val="tx1"/>
                </a:solidFill>
                <a:cs typeface="微软雅黑" panose="020B0503020204020204" pitchFamily="34" charset="-122"/>
                <a:sym typeface="+mn-ea"/>
              </a:rPr>
              <a:t>基本方程</a:t>
            </a:r>
            <a:r>
              <a:rPr lang="zh-CN" dirty="0" smtClean="0">
                <a:solidFill>
                  <a:schemeClr val="tx1"/>
                </a:solidFill>
                <a:cs typeface="微软雅黑" panose="020B0503020204020204" pitchFamily="34" charset="-122"/>
                <a:sym typeface="+mn-ea"/>
              </a:rPr>
              <a:t>与定解条件</a:t>
            </a:r>
            <a:endParaRPr lang="zh-CN" altLang="en-US">
              <a:sym typeface="+mn-ea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algn="ctr" fontAlgn="base">
              <a:defRPr/>
            </a:pPr>
            <a:fld id="{5DFE5A48-EAC3-442D-A2BC-0CFACD4D1FCD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algn="ctr" fontAlgn="base">
              <a:defRPr/>
            </a:pPr>
            <a:r>
              <a:rPr lang="zh-CN" altLang="en-US">
                <a:sym typeface="+mn-ea"/>
              </a:rPr>
              <a:t>海洋工程波浪力学</a:t>
            </a:r>
            <a:endParaRPr lang="zh-CN" altLang="en-US" strike="noStrike" noProof="1">
              <a:sym typeface="+mn-ea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92630" y="1564005"/>
            <a:ext cx="5159375" cy="310705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" name="标题 5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dirty="0" smtClean="0">
                <a:solidFill>
                  <a:schemeClr val="tx1"/>
                </a:solidFill>
                <a:cs typeface="微软雅黑" panose="020B0503020204020204" pitchFamily="34" charset="-122"/>
                <a:sym typeface="+mn-ea"/>
              </a:rPr>
              <a:t>1.2.</a:t>
            </a:r>
            <a:r>
              <a:rPr lang="en-US" dirty="0" smtClean="0">
                <a:solidFill>
                  <a:schemeClr val="tx1"/>
                </a:solidFill>
                <a:cs typeface="微软雅黑" panose="020B0503020204020204" pitchFamily="34" charset="-122"/>
                <a:sym typeface="+mn-ea"/>
              </a:rPr>
              <a:t>2</a:t>
            </a:r>
            <a:r>
              <a:rPr dirty="0" smtClean="0">
                <a:solidFill>
                  <a:schemeClr val="tx1"/>
                </a:solidFill>
                <a:cs typeface="微软雅黑" panose="020B0503020204020204" pitchFamily="34" charset="-122"/>
                <a:sym typeface="+mn-ea"/>
              </a:rPr>
              <a:t> 基本方程</a:t>
            </a:r>
            <a:r>
              <a:rPr lang="zh-CN" dirty="0" smtClean="0">
                <a:solidFill>
                  <a:schemeClr val="tx1"/>
                </a:solidFill>
                <a:cs typeface="微软雅黑" panose="020B0503020204020204" pitchFamily="34" charset="-122"/>
                <a:sym typeface="+mn-ea"/>
              </a:rPr>
              <a:t>与定解条件</a:t>
            </a:r>
            <a:endParaRPr lang="zh-CN" altLang="en-US">
              <a:sym typeface="+mn-ea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algn="ctr" fontAlgn="base">
              <a:defRPr/>
            </a:pPr>
            <a:fld id="{5DFE5A48-EAC3-442D-A2BC-0CFACD4D1FCD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algn="ctr" fontAlgn="base">
              <a:defRPr/>
            </a:pPr>
            <a:r>
              <a:rPr lang="zh-CN" altLang="en-US">
                <a:sym typeface="+mn-ea"/>
              </a:rPr>
              <a:t>海洋工程波浪力学</a:t>
            </a:r>
            <a:endParaRPr lang="zh-CN" altLang="en-US" strike="noStrike" noProof="1">
              <a:sym typeface="+mn-ea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64030" y="1420495"/>
            <a:ext cx="4768850" cy="3308350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" name="标题 5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dirty="0" smtClean="0">
                <a:solidFill>
                  <a:schemeClr val="tx1"/>
                </a:solidFill>
                <a:cs typeface="微软雅黑" panose="020B0503020204020204" pitchFamily="34" charset="-122"/>
                <a:sym typeface="+mn-ea"/>
              </a:rPr>
              <a:t>1.2.</a:t>
            </a:r>
            <a:r>
              <a:rPr lang="en-US" dirty="0" smtClean="0">
                <a:solidFill>
                  <a:schemeClr val="tx1"/>
                </a:solidFill>
                <a:cs typeface="微软雅黑" panose="020B0503020204020204" pitchFamily="34" charset="-122"/>
                <a:sym typeface="+mn-ea"/>
              </a:rPr>
              <a:t>2</a:t>
            </a:r>
            <a:r>
              <a:rPr dirty="0" smtClean="0">
                <a:solidFill>
                  <a:schemeClr val="tx1"/>
                </a:solidFill>
                <a:cs typeface="微软雅黑" panose="020B0503020204020204" pitchFamily="34" charset="-122"/>
                <a:sym typeface="+mn-ea"/>
              </a:rPr>
              <a:t> 基本方程</a:t>
            </a:r>
            <a:r>
              <a:rPr lang="zh-CN" dirty="0" smtClean="0">
                <a:solidFill>
                  <a:schemeClr val="tx1"/>
                </a:solidFill>
                <a:cs typeface="微软雅黑" panose="020B0503020204020204" pitchFamily="34" charset="-122"/>
                <a:sym typeface="+mn-ea"/>
              </a:rPr>
              <a:t>与定解条件</a:t>
            </a:r>
            <a:endParaRPr lang="zh-CN" altLang="en-US">
              <a:sym typeface="+mn-ea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algn="ctr" fontAlgn="base">
              <a:defRPr/>
            </a:pPr>
            <a:fld id="{5DFE5A48-EAC3-442D-A2BC-0CFACD4D1FCD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algn="ctr" fontAlgn="base">
              <a:defRPr/>
            </a:pPr>
            <a:r>
              <a:rPr lang="zh-CN" altLang="en-US">
                <a:sym typeface="+mn-ea"/>
              </a:rPr>
              <a:t>海洋工程波浪力学</a:t>
            </a:r>
            <a:endParaRPr lang="zh-CN" altLang="en-US" strike="noStrike" noProof="1">
              <a:sym typeface="+mn-ea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51685" y="1564005"/>
            <a:ext cx="5092700" cy="3441700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" name="标题 5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dirty="0" smtClean="0">
                <a:solidFill>
                  <a:schemeClr val="tx1"/>
                </a:solidFill>
                <a:cs typeface="微软雅黑" panose="020B0503020204020204" pitchFamily="34" charset="-122"/>
                <a:sym typeface="+mn-ea"/>
              </a:rPr>
              <a:t>1.2.</a:t>
            </a:r>
            <a:r>
              <a:rPr lang="en-US" dirty="0" smtClean="0">
                <a:solidFill>
                  <a:schemeClr val="tx1"/>
                </a:solidFill>
                <a:cs typeface="微软雅黑" panose="020B0503020204020204" pitchFamily="34" charset="-122"/>
                <a:sym typeface="+mn-ea"/>
              </a:rPr>
              <a:t>2</a:t>
            </a:r>
            <a:r>
              <a:rPr dirty="0" smtClean="0">
                <a:solidFill>
                  <a:schemeClr val="tx1"/>
                </a:solidFill>
                <a:cs typeface="微软雅黑" panose="020B0503020204020204" pitchFamily="34" charset="-122"/>
                <a:sym typeface="+mn-ea"/>
              </a:rPr>
              <a:t> 基本方程</a:t>
            </a:r>
            <a:r>
              <a:rPr lang="zh-CN" dirty="0" smtClean="0">
                <a:solidFill>
                  <a:schemeClr val="tx1"/>
                </a:solidFill>
                <a:cs typeface="微软雅黑" panose="020B0503020204020204" pitchFamily="34" charset="-122"/>
                <a:sym typeface="+mn-ea"/>
              </a:rPr>
              <a:t>与定解条件</a:t>
            </a:r>
            <a:endParaRPr lang="zh-CN" altLang="en-US">
              <a:sym typeface="+mn-ea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algn="ctr" fontAlgn="base">
              <a:defRPr/>
            </a:pPr>
            <a:fld id="{5DFE5A48-EAC3-442D-A2BC-0CFACD4D1FCD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algn="ctr" fontAlgn="base">
              <a:defRPr/>
            </a:pPr>
            <a:r>
              <a:rPr lang="zh-CN" altLang="en-US">
                <a:sym typeface="+mn-ea"/>
              </a:rPr>
              <a:t>海洋工程波浪力学</a:t>
            </a:r>
            <a:endParaRPr lang="zh-CN" altLang="en-US" strike="noStrike" noProof="1">
              <a:sym typeface="+mn-ea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74875" y="1420495"/>
            <a:ext cx="4794250" cy="3543300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" name="标题 5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dirty="0" smtClean="0">
                <a:solidFill>
                  <a:schemeClr val="tx1"/>
                </a:solidFill>
                <a:cs typeface="微软雅黑" panose="020B0503020204020204" pitchFamily="34" charset="-122"/>
                <a:sym typeface="+mn-ea"/>
              </a:rPr>
              <a:t>1.2.</a:t>
            </a:r>
            <a:r>
              <a:rPr lang="en-US" dirty="0" smtClean="0">
                <a:solidFill>
                  <a:schemeClr val="tx1"/>
                </a:solidFill>
                <a:cs typeface="微软雅黑" panose="020B0503020204020204" pitchFamily="34" charset="-122"/>
                <a:sym typeface="+mn-ea"/>
              </a:rPr>
              <a:t>2</a:t>
            </a:r>
            <a:r>
              <a:rPr dirty="0" smtClean="0">
                <a:solidFill>
                  <a:schemeClr val="tx1"/>
                </a:solidFill>
                <a:cs typeface="微软雅黑" panose="020B0503020204020204" pitchFamily="34" charset="-122"/>
                <a:sym typeface="+mn-ea"/>
              </a:rPr>
              <a:t> 基本方程</a:t>
            </a:r>
            <a:r>
              <a:rPr lang="zh-CN" dirty="0" smtClean="0">
                <a:solidFill>
                  <a:schemeClr val="tx1"/>
                </a:solidFill>
                <a:cs typeface="微软雅黑" panose="020B0503020204020204" pitchFamily="34" charset="-122"/>
                <a:sym typeface="+mn-ea"/>
              </a:rPr>
              <a:t>与定解条件</a:t>
            </a:r>
            <a:endParaRPr lang="zh-CN" altLang="en-US">
              <a:sym typeface="+mn-ea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algn="ctr" fontAlgn="base">
              <a:defRPr/>
            </a:pPr>
            <a:fld id="{5DFE5A48-EAC3-442D-A2BC-0CFACD4D1FCD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algn="ctr" fontAlgn="base">
              <a:defRPr/>
            </a:pPr>
            <a:r>
              <a:rPr lang="zh-CN" altLang="en-US">
                <a:sym typeface="+mn-ea"/>
              </a:rPr>
              <a:t>海洋工程波浪力学</a:t>
            </a:r>
            <a:endParaRPr lang="zh-CN" altLang="en-US" strike="noStrike" noProof="1">
              <a:sym typeface="+mn-ea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84120" y="1636395"/>
            <a:ext cx="4146550" cy="3235960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" name="标题 5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小结</a:t>
            </a:r>
            <a:endParaRPr lang="zh-CN" altLang="en-US"/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4294967295"/>
          </p:nvPr>
        </p:nvSpPr>
        <p:spPr>
          <a:xfrm>
            <a:off x="0" y="4685030"/>
            <a:ext cx="2133600" cy="356870"/>
          </a:xfrm>
        </p:spPr>
        <p:txBody>
          <a:bodyPr/>
          <a:p>
            <a:pPr fontAlgn="base">
              <a:defRPr/>
            </a:pPr>
            <a:fld id="{84006E2D-0DAE-43E5-AAAC-29A90DD31752}" type="datetime1">
              <a:rPr lang="zh-CN" altLang="en-US" sz="1050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en-US" altLang="zh-CN" sz="1050" strike="noStrike" noProof="1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algn="ctr" fontAlgn="base">
              <a:defRPr/>
            </a:pPr>
            <a:r>
              <a:rPr lang="zh-CN" altLang="en-US">
                <a:sym typeface="+mn-ea"/>
              </a:rPr>
              <a:t>海洋工程波浪力学</a:t>
            </a:r>
            <a:endParaRPr lang="en-US" altLang="zh-CN" strike="noStrike" noProof="1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algn="ctr" fontAlgn="base">
              <a:defRPr/>
            </a:pPr>
            <a:fld id="{5DFE5A48-EAC3-442D-A2BC-0CFACD4D1FCD}" type="slidenum">
              <a:rPr lang="zh-CN" altLang="en-US" strike="noStrike" noProof="1"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</a:fld>
            <a:endParaRPr lang="zh-CN" altLang="en-US" strike="noStrike" noProof="1"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5361" name="Text Box 11"/>
          <p:cNvSpPr txBox="1"/>
          <p:nvPr/>
        </p:nvSpPr>
        <p:spPr>
          <a:xfrm>
            <a:off x="1142876" y="2122427"/>
            <a:ext cx="6858723" cy="1691640"/>
          </a:xfrm>
          <a:prstGeom prst="rect">
            <a:avLst/>
          </a:prstGeom>
          <a:noFill/>
          <a:ln w="9525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wrap="square" anchor="t">
            <a:spAutoFit/>
          </a:bodyPr>
          <a:p>
            <a:pPr algn="ctr">
              <a:buClrTx/>
              <a:buSzTx/>
            </a:pPr>
            <a:r>
              <a:rPr lang="zh-CN" sz="240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这一节，</a:t>
            </a:r>
            <a:r>
              <a:rPr lang="en-US" sz="240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1.2 </a:t>
            </a:r>
            <a:r>
              <a: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流体力学基本方程</a:t>
            </a:r>
            <a:endParaRPr lang="zh-CN" altLang="en-US" sz="2400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algn="ctr">
              <a:buClrTx/>
              <a:buSzTx/>
            </a:pPr>
            <a:endParaRPr sz="240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algn="ctr"/>
            <a:r>
              <a:rPr sz="240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下一节</a:t>
            </a:r>
            <a:r>
              <a:rPr lang="zh-CN" sz="240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，</a:t>
            </a:r>
            <a:r>
              <a:rPr sz="240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第二章 小振幅波（线性波）理论</a:t>
            </a:r>
            <a:endParaRPr sz="240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algn="ctr"/>
            <a:endParaRPr lang="zh-CN" altLang="en-US" sz="3200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  <p:transition/>
</p:sld>
</file>

<file path=ppt/tags/tag1.xml><?xml version="1.0" encoding="utf-8"?>
<p:tagLst xmlns:p="http://schemas.openxmlformats.org/presentationml/2006/main">
  <p:tag name="KSO_WM_DOC_GUID" val="{48a83471-d538-4ebe-9bfd-7d63727f39b6}"/>
  <p:tag name="COMMONDATA" val="eyJoZGlkIjoiYTc2ZGZiNzZiNDVlOGViOWVmM2JhOTY0NGJkNjUyYzgifQ=="/>
</p:tagLst>
</file>

<file path=ppt/theme/theme1.xml><?xml version="1.0" encoding="utf-8"?>
<a:theme xmlns:a="http://schemas.openxmlformats.org/drawingml/2006/main" name="3_新建 Microsoft PowerPoint 演示文稿 (2)">
  <a:themeElements>
    <a:clrScheme name="Slipstream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新建 Microsoft PowerPoint 演示文稿 (2)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raClrSchemeLst>
    <a:extraClrScheme>
      <a:clrScheme name="新建 Microsoft PowerPoint 演示文稿 (2)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新建 Microsoft PowerPoint 演示文稿 (2)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新建 Microsoft PowerPoint 演示文稿 (2)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新建 Microsoft PowerPoint 演示文稿 (2)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新建 Microsoft PowerPoint 演示文稿 (2)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新建 Microsoft PowerPoint 演示文稿 (2)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新建 Microsoft PowerPoint 演示文稿 (2)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新建 Microsoft PowerPoint 演示文稿 (2)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新建 Microsoft PowerPoint 演示文稿 (2)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新建 Microsoft PowerPoint 演示文稿 (2)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新建 Microsoft PowerPoint 演示文稿 (2)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新建 Microsoft PowerPoint 演示文稿 (2)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394</Words>
  <Application>WPS 演示</Application>
  <PresentationFormat>全屏显示(4:3)</PresentationFormat>
  <Paragraphs>80</Paragraphs>
  <Slides>10</Slides>
  <Notes>6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10</vt:i4>
      </vt:variant>
    </vt:vector>
  </HeadingPairs>
  <TitlesOfParts>
    <vt:vector size="19" baseType="lpstr">
      <vt:lpstr>Arial</vt:lpstr>
      <vt:lpstr>宋体</vt:lpstr>
      <vt:lpstr>Wingdings</vt:lpstr>
      <vt:lpstr>微软雅黑</vt:lpstr>
      <vt:lpstr>黑体</vt:lpstr>
      <vt:lpstr>Calibri</vt:lpstr>
      <vt:lpstr>Arial Unicode MS</vt:lpstr>
      <vt:lpstr>Cambria Math</vt:lpstr>
      <vt:lpstr>3_新建 Microsoft PowerPoint 演示文稿 (2)</vt:lpstr>
      <vt:lpstr>PowerPoint 演示文稿</vt:lpstr>
      <vt:lpstr>绪论</vt:lpstr>
      <vt:lpstr>内容提要</vt:lpstr>
      <vt:lpstr>1.2.1 势波的概念</vt:lpstr>
      <vt:lpstr>1.2.1 势波的概念</vt:lpstr>
      <vt:lpstr>1.2.1 势波的概念</vt:lpstr>
      <vt:lpstr>1.2.1 势波的概念</vt:lpstr>
      <vt:lpstr>1.2.1 势波的概念</vt:lpstr>
      <vt:lpstr>1.2.1 势波的概念</vt:lpstr>
      <vt:lpstr>小结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zx</dc:creator>
  <cp:lastModifiedBy> 袁绪龙</cp:lastModifiedBy>
  <cp:revision>1182</cp:revision>
  <dcterms:created xsi:type="dcterms:W3CDTF">2018-10-21T13:43:00Z</dcterms:created>
  <dcterms:modified xsi:type="dcterms:W3CDTF">2022-09-05T07:07:19Z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2052-11.1.0.12313</vt:lpwstr>
  </property>
  <property fmtid="{D5CDD505-2E9C-101B-9397-08002B2CF9AE}" pid="3" name="ICV">
    <vt:lpwstr>280F74CAD85641FFB2B6C775DFF497CD</vt:lpwstr>
  </property>
</Properties>
</file>