
<file path=[Content_Types].xml><?xml version="1.0" encoding="utf-8"?>
<Types xmlns="http://schemas.openxmlformats.org/package/2006/content-types">
  <Default Extension="png" ContentType="image/png"/>
  <Default Extension="bin" ContentType="application/vnd.openxmlformats-officedocument.oleObject"/>
  <Default Extension="jpeg" ContentType="image/jpeg"/>
  <Default Extension="wmf" ContentType="image/x-wmf"/>
  <Default Extension="rels" ContentType="application/vnd.openxmlformats-package.relationships+xml"/>
  <Default Extension="xml" ContentType="application/xml"/>
  <Default Extension="vml" ContentType="application/vnd.openxmlformats-officedocument.vmlDrawin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60" r:id="rId1"/>
  </p:sldMasterIdLst>
  <p:notesMasterIdLst>
    <p:notesMasterId r:id="rId24"/>
  </p:notesMasterIdLst>
  <p:sldIdLst>
    <p:sldId id="361" r:id="rId2"/>
    <p:sldId id="363" r:id="rId3"/>
    <p:sldId id="380" r:id="rId4"/>
    <p:sldId id="364" r:id="rId5"/>
    <p:sldId id="367" r:id="rId6"/>
    <p:sldId id="368" r:id="rId7"/>
    <p:sldId id="384" r:id="rId8"/>
    <p:sldId id="382" r:id="rId9"/>
    <p:sldId id="381" r:id="rId10"/>
    <p:sldId id="383" r:id="rId11"/>
    <p:sldId id="385" r:id="rId12"/>
    <p:sldId id="371" r:id="rId13"/>
    <p:sldId id="373" r:id="rId14"/>
    <p:sldId id="386" r:id="rId15"/>
    <p:sldId id="374" r:id="rId16"/>
    <p:sldId id="375" r:id="rId17"/>
    <p:sldId id="387" r:id="rId18"/>
    <p:sldId id="377" r:id="rId19"/>
    <p:sldId id="388" r:id="rId20"/>
    <p:sldId id="379" r:id="rId21"/>
    <p:sldId id="389" r:id="rId22"/>
    <p:sldId id="362" r:id="rId23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FFF"/>
    <a:srgbClr val="FFABC0"/>
    <a:srgbClr val="CDDE65"/>
    <a:srgbClr val="CDAF86"/>
    <a:srgbClr val="CD0000"/>
    <a:srgbClr val="FFAABF"/>
    <a:srgbClr val="5252A9"/>
    <a:srgbClr val="FF5500"/>
    <a:srgbClr val="FFFF45"/>
    <a:srgbClr val="FFFFFF"/>
  </p:clrMru>
  <p:extLst>
    <p:ext uri="{E76CE94A-603C-4142-B9EB-6D1370010A27}">
      <p14:discardImageEditData xmlns:p14="http://schemas.microsoft.com/office/powerpoint/2010/main" val="1"/>
    </p:ext>
    <p:ext uri="{D31A062A-798A-4329-ABDD-BBA856620510}">
      <p14:defaultImageDpi xmlns:p14="http://schemas.microsoft.com/office/powerpoint/2010/main" val="33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中度样式 2 - 强调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5940675A-B579-460E-94D1-54222C63F5DA}" styleName="无样式，网格型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2065" autoAdjust="0"/>
    <p:restoredTop sz="94683" autoAdjust="0"/>
  </p:normalViewPr>
  <p:slideViewPr>
    <p:cSldViewPr snapToGrid="0">
      <p:cViewPr>
        <p:scale>
          <a:sx n="66" d="100"/>
          <a:sy n="66" d="100"/>
        </p:scale>
        <p:origin x="1470" y="330"/>
      </p:cViewPr>
      <p:guideLst/>
    </p:cSldViewPr>
  </p:slideViewPr>
  <p:notesTextViewPr>
    <p:cViewPr>
      <p:scale>
        <a:sx n="200" d="100"/>
        <a:sy n="2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drawings/_rels/vmlDrawing1.vml.rels><?xml version="1.0" encoding="UTF-8" standalone="yes"?>
<Relationships xmlns="http://schemas.openxmlformats.org/package/2006/relationships"><Relationship Id="rId3" Type="http://schemas.openxmlformats.org/officeDocument/2006/relationships/image" Target="../media/image7.wmf"/><Relationship Id="rId2" Type="http://schemas.openxmlformats.org/officeDocument/2006/relationships/image" Target="../media/image6.wmf"/><Relationship Id="rId1" Type="http://schemas.openxmlformats.org/officeDocument/2006/relationships/image" Target="../media/image5.wmf"/><Relationship Id="rId5" Type="http://schemas.openxmlformats.org/officeDocument/2006/relationships/image" Target="../media/image9.wmf"/><Relationship Id="rId4" Type="http://schemas.openxmlformats.org/officeDocument/2006/relationships/image" Target="../media/image8.wmf"/></Relationships>
</file>

<file path=ppt/drawings/_rels/vmlDrawing10.vml.rels><?xml version="1.0" encoding="UTF-8" standalone="yes"?>
<Relationships xmlns="http://schemas.openxmlformats.org/package/2006/relationships"><Relationship Id="rId1" Type="http://schemas.openxmlformats.org/officeDocument/2006/relationships/image" Target="../media/image41.wmf"/></Relationships>
</file>

<file path=ppt/drawings/_rels/vmlDrawing11.vml.rels><?xml version="1.0" encoding="UTF-8" standalone="yes"?>
<Relationships xmlns="http://schemas.openxmlformats.org/package/2006/relationships"><Relationship Id="rId3" Type="http://schemas.openxmlformats.org/officeDocument/2006/relationships/image" Target="../media/image45.wmf"/><Relationship Id="rId2" Type="http://schemas.openxmlformats.org/officeDocument/2006/relationships/image" Target="../media/image44.wmf"/><Relationship Id="rId1" Type="http://schemas.openxmlformats.org/officeDocument/2006/relationships/image" Target="../media/image43.wmf"/><Relationship Id="rId5" Type="http://schemas.openxmlformats.org/officeDocument/2006/relationships/image" Target="../media/image47.wmf"/><Relationship Id="rId4" Type="http://schemas.openxmlformats.org/officeDocument/2006/relationships/image" Target="../media/image46.wmf"/></Relationships>
</file>

<file path=ppt/drawings/_rels/vmlDrawing12.vml.rels><?xml version="1.0" encoding="UTF-8" standalone="yes"?>
<Relationships xmlns="http://schemas.openxmlformats.org/package/2006/relationships"><Relationship Id="rId2" Type="http://schemas.openxmlformats.org/officeDocument/2006/relationships/image" Target="../media/image49.wmf"/><Relationship Id="rId1" Type="http://schemas.openxmlformats.org/officeDocument/2006/relationships/image" Target="../media/image48.wmf"/></Relationships>
</file>

<file path=ppt/drawings/_rels/vmlDrawing13.vml.rels><?xml version="1.0" encoding="UTF-8" standalone="yes"?>
<Relationships xmlns="http://schemas.openxmlformats.org/package/2006/relationships"><Relationship Id="rId3" Type="http://schemas.openxmlformats.org/officeDocument/2006/relationships/image" Target="../media/image52.wmf"/><Relationship Id="rId2" Type="http://schemas.openxmlformats.org/officeDocument/2006/relationships/image" Target="../media/image51.wmf"/><Relationship Id="rId1" Type="http://schemas.openxmlformats.org/officeDocument/2006/relationships/image" Target="../media/image50.wmf"/></Relationships>
</file>

<file path=ppt/drawings/_rels/vmlDrawing14.vml.rels><?xml version="1.0" encoding="UTF-8" standalone="yes"?>
<Relationships xmlns="http://schemas.openxmlformats.org/package/2006/relationships"><Relationship Id="rId3" Type="http://schemas.openxmlformats.org/officeDocument/2006/relationships/image" Target="../media/image55.wmf"/><Relationship Id="rId2" Type="http://schemas.openxmlformats.org/officeDocument/2006/relationships/image" Target="../media/image54.wmf"/><Relationship Id="rId1" Type="http://schemas.openxmlformats.org/officeDocument/2006/relationships/image" Target="../media/image53.wmf"/><Relationship Id="rId6" Type="http://schemas.openxmlformats.org/officeDocument/2006/relationships/image" Target="../media/image58.wmf"/><Relationship Id="rId5" Type="http://schemas.openxmlformats.org/officeDocument/2006/relationships/image" Target="../media/image57.wmf"/><Relationship Id="rId4" Type="http://schemas.openxmlformats.org/officeDocument/2006/relationships/image" Target="../media/image56.wmf"/></Relationships>
</file>

<file path=ppt/drawings/_rels/vmlDrawing15.vml.rels><?xml version="1.0" encoding="UTF-8" standalone="yes"?>
<Relationships xmlns="http://schemas.openxmlformats.org/package/2006/relationships"><Relationship Id="rId3" Type="http://schemas.openxmlformats.org/officeDocument/2006/relationships/image" Target="../media/image61.wmf"/><Relationship Id="rId2" Type="http://schemas.openxmlformats.org/officeDocument/2006/relationships/image" Target="../media/image60.wmf"/><Relationship Id="rId1" Type="http://schemas.openxmlformats.org/officeDocument/2006/relationships/image" Target="../media/image59.wmf"/><Relationship Id="rId4" Type="http://schemas.openxmlformats.org/officeDocument/2006/relationships/image" Target="../media/image62.wmf"/></Relationships>
</file>

<file path=ppt/drawings/_rels/vmlDrawing16.vml.rels><?xml version="1.0" encoding="UTF-8" standalone="yes"?>
<Relationships xmlns="http://schemas.openxmlformats.org/package/2006/relationships"><Relationship Id="rId3" Type="http://schemas.openxmlformats.org/officeDocument/2006/relationships/image" Target="../media/image60.wmf"/><Relationship Id="rId2" Type="http://schemas.openxmlformats.org/officeDocument/2006/relationships/image" Target="../media/image64.wmf"/><Relationship Id="rId1" Type="http://schemas.openxmlformats.org/officeDocument/2006/relationships/image" Target="../media/image59.wmf"/><Relationship Id="rId5" Type="http://schemas.openxmlformats.org/officeDocument/2006/relationships/image" Target="../media/image66.wmf"/><Relationship Id="rId4" Type="http://schemas.openxmlformats.org/officeDocument/2006/relationships/image" Target="../media/image65.wmf"/></Relationships>
</file>

<file path=ppt/drawings/_rels/vmlDrawing17.vml.rels><?xml version="1.0" encoding="UTF-8" standalone="yes"?>
<Relationships xmlns="http://schemas.openxmlformats.org/package/2006/relationships"><Relationship Id="rId2" Type="http://schemas.openxmlformats.org/officeDocument/2006/relationships/image" Target="../media/image69.wmf"/><Relationship Id="rId1" Type="http://schemas.openxmlformats.org/officeDocument/2006/relationships/image" Target="../media/image68.wmf"/></Relationships>
</file>

<file path=ppt/drawings/_rels/vmlDrawing18.vml.rels><?xml version="1.0" encoding="UTF-8" standalone="yes"?>
<Relationships xmlns="http://schemas.openxmlformats.org/package/2006/relationships"><Relationship Id="rId3" Type="http://schemas.openxmlformats.org/officeDocument/2006/relationships/image" Target="../media/image73.wmf"/><Relationship Id="rId2" Type="http://schemas.openxmlformats.org/officeDocument/2006/relationships/image" Target="../media/image72.wmf"/><Relationship Id="rId1" Type="http://schemas.openxmlformats.org/officeDocument/2006/relationships/image" Target="../media/image71.wmf"/><Relationship Id="rId6" Type="http://schemas.openxmlformats.org/officeDocument/2006/relationships/image" Target="../media/image76.wmf"/><Relationship Id="rId5" Type="http://schemas.openxmlformats.org/officeDocument/2006/relationships/image" Target="../media/image75.wmf"/><Relationship Id="rId4" Type="http://schemas.openxmlformats.org/officeDocument/2006/relationships/image" Target="../media/image74.wmf"/></Relationships>
</file>

<file path=ppt/drawings/_rels/vmlDrawing19.vml.rels><?xml version="1.0" encoding="UTF-8" standalone="yes"?>
<Relationships xmlns="http://schemas.openxmlformats.org/package/2006/relationships"><Relationship Id="rId1" Type="http://schemas.openxmlformats.org/officeDocument/2006/relationships/image" Target="../media/image76.wmf"/></Relationships>
</file>

<file path=ppt/drawings/_rels/vmlDrawing2.vml.rels><?xml version="1.0" encoding="UTF-8" standalone="yes"?>
<Relationships xmlns="http://schemas.openxmlformats.org/package/2006/relationships"><Relationship Id="rId3" Type="http://schemas.openxmlformats.org/officeDocument/2006/relationships/image" Target="../media/image12.wmf"/><Relationship Id="rId2" Type="http://schemas.openxmlformats.org/officeDocument/2006/relationships/image" Target="../media/image11.wmf"/><Relationship Id="rId1" Type="http://schemas.openxmlformats.org/officeDocument/2006/relationships/image" Target="../media/image10.wmf"/><Relationship Id="rId4" Type="http://schemas.openxmlformats.org/officeDocument/2006/relationships/image" Target="../media/image13.wmf"/></Relationships>
</file>

<file path=ppt/drawings/_rels/vmlDrawing20.vml.rels><?xml version="1.0" encoding="UTF-8" standalone="yes"?>
<Relationships xmlns="http://schemas.openxmlformats.org/package/2006/relationships"><Relationship Id="rId1" Type="http://schemas.openxmlformats.org/officeDocument/2006/relationships/image" Target="../media/image68.wmf"/></Relationships>
</file>

<file path=ppt/drawings/_rels/vmlDrawing3.vml.rels><?xml version="1.0" encoding="UTF-8" standalone="yes"?>
<Relationships xmlns="http://schemas.openxmlformats.org/package/2006/relationships"><Relationship Id="rId3" Type="http://schemas.openxmlformats.org/officeDocument/2006/relationships/image" Target="../media/image17.wmf"/><Relationship Id="rId2" Type="http://schemas.openxmlformats.org/officeDocument/2006/relationships/image" Target="../media/image16.wmf"/><Relationship Id="rId1" Type="http://schemas.openxmlformats.org/officeDocument/2006/relationships/image" Target="../media/image15.wmf"/><Relationship Id="rId4" Type="http://schemas.openxmlformats.org/officeDocument/2006/relationships/image" Target="../media/image18.wmf"/></Relationships>
</file>

<file path=ppt/drawings/_rels/vmlDrawing4.vml.rels><?xml version="1.0" encoding="UTF-8" standalone="yes"?>
<Relationships xmlns="http://schemas.openxmlformats.org/package/2006/relationships"><Relationship Id="rId1" Type="http://schemas.openxmlformats.org/officeDocument/2006/relationships/image" Target="../media/image20.wmf"/></Relationships>
</file>

<file path=ppt/drawings/_rels/vmlDrawing5.vml.rels><?xml version="1.0" encoding="UTF-8" standalone="yes"?>
<Relationships xmlns="http://schemas.openxmlformats.org/package/2006/relationships"><Relationship Id="rId1" Type="http://schemas.openxmlformats.org/officeDocument/2006/relationships/image" Target="../media/image21.wmf"/></Relationships>
</file>

<file path=ppt/drawings/_rels/vmlDrawing6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4.wmf"/><Relationship Id="rId1" Type="http://schemas.openxmlformats.org/officeDocument/2006/relationships/image" Target="../media/image23.wmf"/><Relationship Id="rId5" Type="http://schemas.openxmlformats.org/officeDocument/2006/relationships/image" Target="../media/image21.wmf"/><Relationship Id="rId4" Type="http://schemas.openxmlformats.org/officeDocument/2006/relationships/image" Target="../media/image26.wmf"/></Relationships>
</file>

<file path=ppt/drawings/_rels/vmlDrawing7.vml.rels><?xml version="1.0" encoding="UTF-8" standalone="yes"?>
<Relationships xmlns="http://schemas.openxmlformats.org/package/2006/relationships"><Relationship Id="rId3" Type="http://schemas.openxmlformats.org/officeDocument/2006/relationships/image" Target="../media/image25.wmf"/><Relationship Id="rId2" Type="http://schemas.openxmlformats.org/officeDocument/2006/relationships/image" Target="../media/image28.wmf"/><Relationship Id="rId1" Type="http://schemas.openxmlformats.org/officeDocument/2006/relationships/image" Target="../media/image27.wmf"/><Relationship Id="rId4" Type="http://schemas.openxmlformats.org/officeDocument/2006/relationships/image" Target="../media/image21.wmf"/></Relationships>
</file>

<file path=ppt/drawings/_rels/vmlDrawing8.vml.rels><?xml version="1.0" encoding="UTF-8" standalone="yes"?>
<Relationships xmlns="http://schemas.openxmlformats.org/package/2006/relationships"><Relationship Id="rId3" Type="http://schemas.openxmlformats.org/officeDocument/2006/relationships/image" Target="../media/image30.wmf"/><Relationship Id="rId2" Type="http://schemas.openxmlformats.org/officeDocument/2006/relationships/image" Target="../media/image29.wmf"/><Relationship Id="rId1" Type="http://schemas.openxmlformats.org/officeDocument/2006/relationships/image" Target="../media/image21.wmf"/><Relationship Id="rId6" Type="http://schemas.openxmlformats.org/officeDocument/2006/relationships/image" Target="../media/image33.wmf"/><Relationship Id="rId5" Type="http://schemas.openxmlformats.org/officeDocument/2006/relationships/image" Target="../media/image32.wmf"/><Relationship Id="rId4" Type="http://schemas.openxmlformats.org/officeDocument/2006/relationships/image" Target="../media/image31.wmf"/></Relationships>
</file>

<file path=ppt/drawings/_rels/vmlDrawing9.vml.rels><?xml version="1.0" encoding="UTF-8" standalone="yes"?>
<Relationships xmlns="http://schemas.openxmlformats.org/package/2006/relationships"><Relationship Id="rId3" Type="http://schemas.openxmlformats.org/officeDocument/2006/relationships/image" Target="../media/image36.wmf"/><Relationship Id="rId7" Type="http://schemas.openxmlformats.org/officeDocument/2006/relationships/image" Target="../media/image40.wmf"/><Relationship Id="rId2" Type="http://schemas.openxmlformats.org/officeDocument/2006/relationships/image" Target="../media/image35.wmf"/><Relationship Id="rId1" Type="http://schemas.openxmlformats.org/officeDocument/2006/relationships/image" Target="../media/image34.wmf"/><Relationship Id="rId6" Type="http://schemas.openxmlformats.org/officeDocument/2006/relationships/image" Target="../media/image39.wmf"/><Relationship Id="rId5" Type="http://schemas.openxmlformats.org/officeDocument/2006/relationships/image" Target="../media/image38.wmf"/><Relationship Id="rId4" Type="http://schemas.openxmlformats.org/officeDocument/2006/relationships/image" Target="../media/image37.wmf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页眉占位符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FDA8C0E-A341-4B85-9AC1-90AE9F7719C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4" name="幻灯片图像占位符 3"/>
          <p:cNvSpPr>
            <a:spLocks noGrp="1" noRot="1" noChangeAspect="1"/>
          </p:cNvSpPr>
          <p:nvPr>
            <p:ph type="sldImg" idx="2"/>
          </p:nvPr>
        </p:nvSpPr>
        <p:spPr>
          <a:xfrm>
            <a:off x="1371600" y="1143000"/>
            <a:ext cx="41148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zh-CN" altLang="en-US"/>
          </a:p>
        </p:txBody>
      </p:sp>
      <p:sp>
        <p:nvSpPr>
          <p:cNvPr id="5" name="备注占位符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zh-CN" altLang="en-US"/>
              <a:t>单击此处编辑母版文本样式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99B9F22-A1E5-4106-B4BC-D7A07DEE046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91533564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96527681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936388302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7205488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21831247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07656422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algn="l"/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1429802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65060281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024466628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31423892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2153193058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1866399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410" name="幻灯片图像占位符 1"/>
          <p:cNvSpPr>
            <a:spLocks noGrp="1" noRot="1" noChangeAspect="1" noTextEdi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sp>
      <p:sp>
        <p:nvSpPr>
          <p:cNvPr id="17411" name="备注占位符 2"/>
          <p:cNvSpPr>
            <a:spLocks noGrp="1"/>
          </p:cNvSpPr>
          <p:nvPr>
            <p:ph type="body" idx="1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="t" anchorCtr="0" compatLnSpc="1"/>
          <a:lstStyle/>
          <a:p>
            <a:pPr eaLnBrk="1" hangingPunct="1">
              <a:spcBef>
                <a:spcPct val="0"/>
              </a:spcBef>
            </a:pPr>
            <a:endParaRPr lang="zh-CN" altLang="en-US" b="1" u="sng" dirty="0"/>
          </a:p>
        </p:txBody>
      </p:sp>
    </p:spTree>
    <p:extLst>
      <p:ext uri="{BB962C8B-B14F-4D97-AF65-F5344CB8AC3E}">
        <p14:creationId xmlns:p14="http://schemas.microsoft.com/office/powerpoint/2010/main" val="477615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3.png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2.png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1122363"/>
            <a:ext cx="77724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43000" y="3602038"/>
            <a:ext cx="6858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单击以编辑母版副标题样式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166407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9398935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543675" y="365125"/>
            <a:ext cx="1971675" cy="5811838"/>
          </a:xfrm>
        </p:spPr>
        <p:txBody>
          <a:bodyPr vert="eaVert"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28650" y="365125"/>
            <a:ext cx="5800725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10227051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3" name="图片 7" descr="图片3.png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9388" y="158750"/>
            <a:ext cx="3214687" cy="83661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</p:spTree>
    <p:extLst>
      <p:ext uri="{BB962C8B-B14F-4D97-AF65-F5344CB8AC3E}">
        <p14:creationId xmlns:p14="http://schemas.microsoft.com/office/powerpoint/2010/main" val="285416818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图片 6" descr="图片1.jpg"/>
          <p:cNvPicPr>
            <a:picLocks noChangeAspect="1"/>
          </p:cNvPicPr>
          <p:nvPr userDrawn="1"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55563" y="-33338"/>
            <a:ext cx="9228138" cy="113188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4" name="图片 8"/>
          <p:cNvPicPr>
            <a:picLocks noChangeAspect="1"/>
          </p:cNvPicPr>
          <p:nvPr userDrawn="1"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6667500"/>
            <a:ext cx="9144000" cy="1905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5" name="灯片编号占位符 8"/>
          <p:cNvSpPr>
            <a:spLocks noGrp="1"/>
          </p:cNvSpPr>
          <p:nvPr>
            <p:ph type="sldNum" sz="quarter" idx="10"/>
          </p:nvPr>
        </p:nvSpPr>
        <p:spPr>
          <a:xfrm>
            <a:off x="7046913" y="6570663"/>
            <a:ext cx="2133600" cy="365125"/>
          </a:xfrm>
        </p:spPr>
        <p:txBody>
          <a:bodyPr/>
          <a:lstStyle>
            <a:lvl1pPr>
              <a:defRPr sz="1400">
                <a:solidFill>
                  <a:schemeClr val="bg1"/>
                </a:solidFill>
                <a:latin typeface="黑体" panose="02010609060101010101" pitchFamily="49" charset="-122"/>
                <a:ea typeface="黑体" panose="02010609060101010101" pitchFamily="49" charset="-122"/>
              </a:defRPr>
            </a:lvl1pPr>
          </a:lstStyle>
          <a:p>
            <a:pPr>
              <a:defRPr/>
            </a:pPr>
            <a:fld id="{750D4DA8-18C7-4D77-ACC9-329384493033}" type="slidenum">
              <a:rPr lang="zh-CN" altLang="en-US"/>
              <a:pPr>
                <a:defRPr/>
              </a:pPr>
              <a:t>‹#›</a:t>
            </a:fld>
            <a:endParaRPr lang="zh-CN" altLang="en-US" dirty="0"/>
          </a:p>
        </p:txBody>
      </p:sp>
      <p:pic>
        <p:nvPicPr>
          <p:cNvPr id="7" name="图片 6" descr="图片3.png"/>
          <p:cNvPicPr>
            <a:picLocks noChangeAspect="1"/>
          </p:cNvPicPr>
          <p:nvPr userDrawn="1"/>
        </p:nvPicPr>
        <p:blipFill rotWithShape="1">
          <a:blip r:embed="rId4" cstate="print"/>
          <a:srcRect r="75661"/>
          <a:stretch/>
        </p:blipFill>
        <p:spPr>
          <a:xfrm>
            <a:off x="8213917" y="158752"/>
            <a:ext cx="786797" cy="84137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308330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9655458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3888" y="1709739"/>
            <a:ext cx="78867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3888" y="4589464"/>
            <a:ext cx="78867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/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0103436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286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29150" y="1825625"/>
            <a:ext cx="38862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20342413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365126"/>
            <a:ext cx="7886700" cy="1325563"/>
          </a:xfrm>
        </p:spPr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9842" y="1681163"/>
            <a:ext cx="3868340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9842" y="2505075"/>
            <a:ext cx="3868340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29150" y="1681163"/>
            <a:ext cx="3887391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29150" y="2505075"/>
            <a:ext cx="3887391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0188894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5716913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9133973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7391" y="987426"/>
            <a:ext cx="462915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76405701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9841" y="457200"/>
            <a:ext cx="2949178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3887391" y="987426"/>
            <a:ext cx="462915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zh-CN" altLang="en-US"/>
              <a:t>单击图标添加图片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9841" y="2057400"/>
            <a:ext cx="2949178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6356579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28650" y="365126"/>
            <a:ext cx="78867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28650" y="1825625"/>
            <a:ext cx="78867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286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5E6FFF-3B58-43B9-8BFA-8DA81E2B0585}" type="datetimeFigureOut">
              <a:rPr lang="zh-CN" altLang="en-US" smtClean="0"/>
              <a:t>2021/1/4</a:t>
            </a:fld>
            <a:endParaRPr lang="zh-CN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028950" y="6356351"/>
            <a:ext cx="30861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57950" y="6356351"/>
            <a:ext cx="20574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FEDE92E-F83A-4317-8A7D-628609AF7C2B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0854697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3" r:id="rId12"/>
    <p:sldLayoutId id="2147483672" r:id="rId13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3.bin"/><Relationship Id="rId13" Type="http://schemas.openxmlformats.org/officeDocument/2006/relationships/image" Target="../media/image38.wmf"/><Relationship Id="rId3" Type="http://schemas.openxmlformats.org/officeDocument/2006/relationships/notesSlide" Target="../notesSlides/notesSlide10.xml"/><Relationship Id="rId7" Type="http://schemas.openxmlformats.org/officeDocument/2006/relationships/image" Target="../media/image35.wmf"/><Relationship Id="rId12" Type="http://schemas.openxmlformats.org/officeDocument/2006/relationships/oleObject" Target="../embeddings/oleObject35.bin"/><Relationship Id="rId17" Type="http://schemas.openxmlformats.org/officeDocument/2006/relationships/image" Target="../media/image40.wmf"/><Relationship Id="rId2" Type="http://schemas.openxmlformats.org/officeDocument/2006/relationships/slideLayout" Target="../slideLayouts/slideLayout13.xml"/><Relationship Id="rId16" Type="http://schemas.openxmlformats.org/officeDocument/2006/relationships/oleObject" Target="../embeddings/oleObject37.bin"/><Relationship Id="rId1" Type="http://schemas.openxmlformats.org/officeDocument/2006/relationships/vmlDrawing" Target="../drawings/vmlDrawing9.vml"/><Relationship Id="rId6" Type="http://schemas.openxmlformats.org/officeDocument/2006/relationships/oleObject" Target="../embeddings/oleObject32.bin"/><Relationship Id="rId11" Type="http://schemas.openxmlformats.org/officeDocument/2006/relationships/image" Target="../media/image37.wmf"/><Relationship Id="rId5" Type="http://schemas.openxmlformats.org/officeDocument/2006/relationships/image" Target="../media/image34.wmf"/><Relationship Id="rId15" Type="http://schemas.openxmlformats.org/officeDocument/2006/relationships/image" Target="../media/image39.wmf"/><Relationship Id="rId10" Type="http://schemas.openxmlformats.org/officeDocument/2006/relationships/oleObject" Target="../embeddings/oleObject34.bin"/><Relationship Id="rId4" Type="http://schemas.openxmlformats.org/officeDocument/2006/relationships/oleObject" Target="../embeddings/oleObject31.bin"/><Relationship Id="rId9" Type="http://schemas.openxmlformats.org/officeDocument/2006/relationships/image" Target="../media/image36.wmf"/><Relationship Id="rId14" Type="http://schemas.openxmlformats.org/officeDocument/2006/relationships/oleObject" Target="../embeddings/oleObject36.bin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11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0.vml"/><Relationship Id="rId6" Type="http://schemas.openxmlformats.org/officeDocument/2006/relationships/image" Target="../media/image42.png"/><Relationship Id="rId5" Type="http://schemas.openxmlformats.org/officeDocument/2006/relationships/image" Target="../media/image41.wmf"/><Relationship Id="rId4" Type="http://schemas.openxmlformats.org/officeDocument/2006/relationships/oleObject" Target="../embeddings/oleObject38.bin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5.wmf"/><Relationship Id="rId3" Type="http://schemas.openxmlformats.org/officeDocument/2006/relationships/oleObject" Target="../embeddings/oleObject39.bin"/><Relationship Id="rId7" Type="http://schemas.openxmlformats.org/officeDocument/2006/relationships/oleObject" Target="../embeddings/oleObject41.bin"/><Relationship Id="rId12" Type="http://schemas.openxmlformats.org/officeDocument/2006/relationships/image" Target="../media/image4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1.vml"/><Relationship Id="rId6" Type="http://schemas.openxmlformats.org/officeDocument/2006/relationships/image" Target="../media/image44.wmf"/><Relationship Id="rId11" Type="http://schemas.openxmlformats.org/officeDocument/2006/relationships/oleObject" Target="../embeddings/oleObject43.bin"/><Relationship Id="rId5" Type="http://schemas.openxmlformats.org/officeDocument/2006/relationships/oleObject" Target="../embeddings/oleObject40.bin"/><Relationship Id="rId10" Type="http://schemas.openxmlformats.org/officeDocument/2006/relationships/image" Target="../media/image46.wmf"/><Relationship Id="rId4" Type="http://schemas.openxmlformats.org/officeDocument/2006/relationships/image" Target="../media/image43.wmf"/><Relationship Id="rId9" Type="http://schemas.openxmlformats.org/officeDocument/2006/relationships/oleObject" Target="../embeddings/oleObject42.bin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44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2.vml"/><Relationship Id="rId6" Type="http://schemas.openxmlformats.org/officeDocument/2006/relationships/image" Target="../media/image49.wmf"/><Relationship Id="rId5" Type="http://schemas.openxmlformats.org/officeDocument/2006/relationships/oleObject" Target="../embeddings/oleObject45.bin"/><Relationship Id="rId4" Type="http://schemas.openxmlformats.org/officeDocument/2006/relationships/image" Target="../media/image48.wmf"/></Relationships>
</file>

<file path=ppt/slides/_rels/slide14.xml.rels><?xml version="1.0" encoding="UTF-8" standalone="yes"?>
<Relationships xmlns="http://schemas.openxmlformats.org/package/2006/relationships"><Relationship Id="rId8" Type="http://schemas.openxmlformats.org/officeDocument/2006/relationships/image" Target="../media/image52.wmf"/><Relationship Id="rId3" Type="http://schemas.openxmlformats.org/officeDocument/2006/relationships/oleObject" Target="../embeddings/oleObject46.bin"/><Relationship Id="rId7" Type="http://schemas.openxmlformats.org/officeDocument/2006/relationships/oleObject" Target="../embeddings/oleObject48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3.vml"/><Relationship Id="rId6" Type="http://schemas.openxmlformats.org/officeDocument/2006/relationships/image" Target="../media/image51.wmf"/><Relationship Id="rId5" Type="http://schemas.openxmlformats.org/officeDocument/2006/relationships/oleObject" Target="../embeddings/oleObject47.bin"/><Relationship Id="rId4" Type="http://schemas.openxmlformats.org/officeDocument/2006/relationships/image" Target="../media/image50.wmf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image" Target="../media/image55.wmf"/><Relationship Id="rId13" Type="http://schemas.openxmlformats.org/officeDocument/2006/relationships/oleObject" Target="../embeddings/oleObject54.bin"/><Relationship Id="rId3" Type="http://schemas.openxmlformats.org/officeDocument/2006/relationships/oleObject" Target="../embeddings/oleObject49.bin"/><Relationship Id="rId7" Type="http://schemas.openxmlformats.org/officeDocument/2006/relationships/oleObject" Target="../embeddings/oleObject51.bin"/><Relationship Id="rId12" Type="http://schemas.openxmlformats.org/officeDocument/2006/relationships/image" Target="../media/image57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4.vml"/><Relationship Id="rId6" Type="http://schemas.openxmlformats.org/officeDocument/2006/relationships/image" Target="../media/image54.wmf"/><Relationship Id="rId11" Type="http://schemas.openxmlformats.org/officeDocument/2006/relationships/oleObject" Target="../embeddings/oleObject53.bin"/><Relationship Id="rId5" Type="http://schemas.openxmlformats.org/officeDocument/2006/relationships/oleObject" Target="../embeddings/oleObject50.bin"/><Relationship Id="rId10" Type="http://schemas.openxmlformats.org/officeDocument/2006/relationships/image" Target="../media/image56.wmf"/><Relationship Id="rId4" Type="http://schemas.openxmlformats.org/officeDocument/2006/relationships/image" Target="../media/image53.wmf"/><Relationship Id="rId9" Type="http://schemas.openxmlformats.org/officeDocument/2006/relationships/oleObject" Target="../embeddings/oleObject52.bin"/><Relationship Id="rId14" Type="http://schemas.openxmlformats.org/officeDocument/2006/relationships/image" Target="../media/image58.wmf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61.wmf"/><Relationship Id="rId3" Type="http://schemas.openxmlformats.org/officeDocument/2006/relationships/oleObject" Target="../embeddings/oleObject55.bin"/><Relationship Id="rId7" Type="http://schemas.openxmlformats.org/officeDocument/2006/relationships/oleObject" Target="../embeddings/oleObject57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5.vml"/><Relationship Id="rId6" Type="http://schemas.openxmlformats.org/officeDocument/2006/relationships/image" Target="../media/image60.wmf"/><Relationship Id="rId11" Type="http://schemas.openxmlformats.org/officeDocument/2006/relationships/image" Target="../media/image63.png"/><Relationship Id="rId5" Type="http://schemas.openxmlformats.org/officeDocument/2006/relationships/oleObject" Target="../embeddings/oleObject56.bin"/><Relationship Id="rId10" Type="http://schemas.openxmlformats.org/officeDocument/2006/relationships/image" Target="../media/image62.wmf"/><Relationship Id="rId4" Type="http://schemas.openxmlformats.org/officeDocument/2006/relationships/image" Target="../media/image59.wmf"/><Relationship Id="rId9" Type="http://schemas.openxmlformats.org/officeDocument/2006/relationships/oleObject" Target="../embeddings/oleObject58.bin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56.bin"/><Relationship Id="rId13" Type="http://schemas.openxmlformats.org/officeDocument/2006/relationships/image" Target="../media/image66.wmf"/><Relationship Id="rId3" Type="http://schemas.openxmlformats.org/officeDocument/2006/relationships/image" Target="../media/image67.png"/><Relationship Id="rId7" Type="http://schemas.openxmlformats.org/officeDocument/2006/relationships/image" Target="../media/image64.wmf"/><Relationship Id="rId12" Type="http://schemas.openxmlformats.org/officeDocument/2006/relationships/oleObject" Target="../embeddings/oleObject62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6.vml"/><Relationship Id="rId6" Type="http://schemas.openxmlformats.org/officeDocument/2006/relationships/oleObject" Target="../embeddings/oleObject60.bin"/><Relationship Id="rId11" Type="http://schemas.openxmlformats.org/officeDocument/2006/relationships/image" Target="../media/image65.wmf"/><Relationship Id="rId5" Type="http://schemas.openxmlformats.org/officeDocument/2006/relationships/image" Target="../media/image59.wmf"/><Relationship Id="rId10" Type="http://schemas.openxmlformats.org/officeDocument/2006/relationships/oleObject" Target="../embeddings/oleObject61.bin"/><Relationship Id="rId4" Type="http://schemas.openxmlformats.org/officeDocument/2006/relationships/oleObject" Target="../embeddings/oleObject59.bin"/><Relationship Id="rId9" Type="http://schemas.openxmlformats.org/officeDocument/2006/relationships/image" Target="../media/image60.wmf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7" Type="http://schemas.openxmlformats.org/officeDocument/2006/relationships/image" Target="../media/image70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7.vml"/><Relationship Id="rId6" Type="http://schemas.openxmlformats.org/officeDocument/2006/relationships/image" Target="../media/image69.wmf"/><Relationship Id="rId5" Type="http://schemas.openxmlformats.org/officeDocument/2006/relationships/oleObject" Target="../embeddings/oleObject64.bin"/><Relationship Id="rId4" Type="http://schemas.openxmlformats.org/officeDocument/2006/relationships/image" Target="../media/image68.wmf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73.wmf"/><Relationship Id="rId13" Type="http://schemas.openxmlformats.org/officeDocument/2006/relationships/oleObject" Target="../embeddings/oleObject70.bin"/><Relationship Id="rId3" Type="http://schemas.openxmlformats.org/officeDocument/2006/relationships/oleObject" Target="../embeddings/oleObject65.bin"/><Relationship Id="rId7" Type="http://schemas.openxmlformats.org/officeDocument/2006/relationships/oleObject" Target="../embeddings/oleObject67.bin"/><Relationship Id="rId12" Type="http://schemas.openxmlformats.org/officeDocument/2006/relationships/image" Target="../media/image75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8.vml"/><Relationship Id="rId6" Type="http://schemas.openxmlformats.org/officeDocument/2006/relationships/image" Target="../media/image72.wmf"/><Relationship Id="rId11" Type="http://schemas.openxmlformats.org/officeDocument/2006/relationships/oleObject" Target="../embeddings/oleObject69.bin"/><Relationship Id="rId5" Type="http://schemas.openxmlformats.org/officeDocument/2006/relationships/oleObject" Target="../embeddings/oleObject66.bin"/><Relationship Id="rId10" Type="http://schemas.openxmlformats.org/officeDocument/2006/relationships/image" Target="../media/image74.wmf"/><Relationship Id="rId4" Type="http://schemas.openxmlformats.org/officeDocument/2006/relationships/image" Target="../media/image71.wmf"/><Relationship Id="rId9" Type="http://schemas.openxmlformats.org/officeDocument/2006/relationships/oleObject" Target="../embeddings/oleObject68.bin"/><Relationship Id="rId14" Type="http://schemas.openxmlformats.org/officeDocument/2006/relationships/image" Target="../media/image76.wmf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3.bin"/><Relationship Id="rId13" Type="http://schemas.openxmlformats.org/officeDocument/2006/relationships/image" Target="../media/image9.wmf"/><Relationship Id="rId3" Type="http://schemas.openxmlformats.org/officeDocument/2006/relationships/notesSlide" Target="../notesSlides/notesSlide2.xml"/><Relationship Id="rId7" Type="http://schemas.openxmlformats.org/officeDocument/2006/relationships/image" Target="../media/image6.wmf"/><Relationship Id="rId12" Type="http://schemas.openxmlformats.org/officeDocument/2006/relationships/oleObject" Target="../embeddings/oleObject5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.vml"/><Relationship Id="rId6" Type="http://schemas.openxmlformats.org/officeDocument/2006/relationships/oleObject" Target="../embeddings/oleObject2.bin"/><Relationship Id="rId11" Type="http://schemas.openxmlformats.org/officeDocument/2006/relationships/image" Target="../media/image8.wmf"/><Relationship Id="rId5" Type="http://schemas.openxmlformats.org/officeDocument/2006/relationships/image" Target="../media/image5.wmf"/><Relationship Id="rId10" Type="http://schemas.openxmlformats.org/officeDocument/2006/relationships/oleObject" Target="../embeddings/oleObject4.bin"/><Relationship Id="rId4" Type="http://schemas.openxmlformats.org/officeDocument/2006/relationships/oleObject" Target="../embeddings/oleObject1.bin"/><Relationship Id="rId9" Type="http://schemas.openxmlformats.org/officeDocument/2006/relationships/image" Target="../media/image7.wmf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7.png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19.vml"/><Relationship Id="rId5" Type="http://schemas.openxmlformats.org/officeDocument/2006/relationships/image" Target="../media/image76.wmf"/><Relationship Id="rId4" Type="http://schemas.openxmlformats.org/officeDocument/2006/relationships/oleObject" Target="../embeddings/oleObject71.bin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oleObject" Target="../embeddings/oleObject63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0.vml"/><Relationship Id="rId5" Type="http://schemas.openxmlformats.org/officeDocument/2006/relationships/image" Target="../media/image70.png"/><Relationship Id="rId4" Type="http://schemas.openxmlformats.org/officeDocument/2006/relationships/image" Target="../media/image68.wmf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1.wmf"/><Relationship Id="rId3" Type="http://schemas.openxmlformats.org/officeDocument/2006/relationships/notesSlide" Target="../notesSlides/notesSlide3.xml"/><Relationship Id="rId7" Type="http://schemas.openxmlformats.org/officeDocument/2006/relationships/oleObject" Target="../embeddings/oleObject7.bin"/><Relationship Id="rId12" Type="http://schemas.openxmlformats.org/officeDocument/2006/relationships/image" Target="../media/image13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2.vml"/><Relationship Id="rId6" Type="http://schemas.openxmlformats.org/officeDocument/2006/relationships/image" Target="../media/image10.wmf"/><Relationship Id="rId11" Type="http://schemas.openxmlformats.org/officeDocument/2006/relationships/oleObject" Target="../embeddings/oleObject9.bin"/><Relationship Id="rId5" Type="http://schemas.openxmlformats.org/officeDocument/2006/relationships/oleObject" Target="../embeddings/oleObject6.bin"/><Relationship Id="rId10" Type="http://schemas.openxmlformats.org/officeDocument/2006/relationships/image" Target="../media/image12.wmf"/><Relationship Id="rId4" Type="http://schemas.openxmlformats.org/officeDocument/2006/relationships/image" Target="../media/image14.png"/><Relationship Id="rId9" Type="http://schemas.openxmlformats.org/officeDocument/2006/relationships/oleObject" Target="../embeddings/oleObject8.bin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wmf"/><Relationship Id="rId3" Type="http://schemas.openxmlformats.org/officeDocument/2006/relationships/notesSlide" Target="../notesSlides/notesSlide4.xml"/><Relationship Id="rId7" Type="http://schemas.openxmlformats.org/officeDocument/2006/relationships/oleObject" Target="../embeddings/oleObject11.bin"/><Relationship Id="rId12" Type="http://schemas.openxmlformats.org/officeDocument/2006/relationships/image" Target="../media/image1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3.vml"/><Relationship Id="rId6" Type="http://schemas.openxmlformats.org/officeDocument/2006/relationships/image" Target="../media/image15.wmf"/><Relationship Id="rId11" Type="http://schemas.openxmlformats.org/officeDocument/2006/relationships/oleObject" Target="../embeddings/oleObject13.bin"/><Relationship Id="rId5" Type="http://schemas.openxmlformats.org/officeDocument/2006/relationships/oleObject" Target="../embeddings/oleObject10.bin"/><Relationship Id="rId10" Type="http://schemas.openxmlformats.org/officeDocument/2006/relationships/image" Target="../media/image17.wmf"/><Relationship Id="rId4" Type="http://schemas.openxmlformats.org/officeDocument/2006/relationships/image" Target="../media/image19.png"/><Relationship Id="rId9" Type="http://schemas.openxmlformats.org/officeDocument/2006/relationships/oleObject" Target="../embeddings/oleObject12.bin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5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4.vml"/><Relationship Id="rId6" Type="http://schemas.openxmlformats.org/officeDocument/2006/relationships/image" Target="../media/image20.wmf"/><Relationship Id="rId5" Type="http://schemas.openxmlformats.org/officeDocument/2006/relationships/oleObject" Target="../embeddings/oleObject14.bin"/><Relationship Id="rId4" Type="http://schemas.openxmlformats.org/officeDocument/2006/relationships/image" Target="../media/image19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notesSlide" Target="../notesSlides/notesSlide6.xml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5.vml"/><Relationship Id="rId6" Type="http://schemas.openxmlformats.org/officeDocument/2006/relationships/image" Target="../media/image22.png"/><Relationship Id="rId5" Type="http://schemas.openxmlformats.org/officeDocument/2006/relationships/image" Target="../media/image21.wmf"/><Relationship Id="rId4" Type="http://schemas.openxmlformats.org/officeDocument/2006/relationships/oleObject" Target="../embeddings/oleObject15.bin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18.bin"/><Relationship Id="rId13" Type="http://schemas.openxmlformats.org/officeDocument/2006/relationships/image" Target="../media/image21.wmf"/><Relationship Id="rId3" Type="http://schemas.openxmlformats.org/officeDocument/2006/relationships/notesSlide" Target="../notesSlides/notesSlide7.xml"/><Relationship Id="rId7" Type="http://schemas.openxmlformats.org/officeDocument/2006/relationships/image" Target="../media/image24.wmf"/><Relationship Id="rId12" Type="http://schemas.openxmlformats.org/officeDocument/2006/relationships/oleObject" Target="../embeddings/oleObject20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6.vml"/><Relationship Id="rId6" Type="http://schemas.openxmlformats.org/officeDocument/2006/relationships/oleObject" Target="../embeddings/oleObject17.bin"/><Relationship Id="rId11" Type="http://schemas.openxmlformats.org/officeDocument/2006/relationships/image" Target="../media/image26.wmf"/><Relationship Id="rId5" Type="http://schemas.openxmlformats.org/officeDocument/2006/relationships/image" Target="../media/image23.wmf"/><Relationship Id="rId10" Type="http://schemas.openxmlformats.org/officeDocument/2006/relationships/oleObject" Target="../embeddings/oleObject19.bin"/><Relationship Id="rId4" Type="http://schemas.openxmlformats.org/officeDocument/2006/relationships/oleObject" Target="../embeddings/oleObject16.bin"/><Relationship Id="rId9" Type="http://schemas.openxmlformats.org/officeDocument/2006/relationships/image" Target="../media/image25.wmf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3.bin"/><Relationship Id="rId3" Type="http://schemas.openxmlformats.org/officeDocument/2006/relationships/notesSlide" Target="../notesSlides/notesSlide8.xml"/><Relationship Id="rId7" Type="http://schemas.openxmlformats.org/officeDocument/2006/relationships/image" Target="../media/image28.wmf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7.vml"/><Relationship Id="rId6" Type="http://schemas.openxmlformats.org/officeDocument/2006/relationships/oleObject" Target="../embeddings/oleObject22.bin"/><Relationship Id="rId11" Type="http://schemas.openxmlformats.org/officeDocument/2006/relationships/image" Target="../media/image21.wmf"/><Relationship Id="rId5" Type="http://schemas.openxmlformats.org/officeDocument/2006/relationships/image" Target="../media/image27.wmf"/><Relationship Id="rId10" Type="http://schemas.openxmlformats.org/officeDocument/2006/relationships/oleObject" Target="../embeddings/oleObject24.bin"/><Relationship Id="rId4" Type="http://schemas.openxmlformats.org/officeDocument/2006/relationships/oleObject" Target="../embeddings/oleObject21.bin"/><Relationship Id="rId9" Type="http://schemas.openxmlformats.org/officeDocument/2006/relationships/image" Target="../media/image25.wmf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oleObject" Target="../embeddings/oleObject27.bin"/><Relationship Id="rId13" Type="http://schemas.openxmlformats.org/officeDocument/2006/relationships/image" Target="../media/image32.wmf"/><Relationship Id="rId3" Type="http://schemas.openxmlformats.org/officeDocument/2006/relationships/notesSlide" Target="../notesSlides/notesSlide9.xml"/><Relationship Id="rId7" Type="http://schemas.openxmlformats.org/officeDocument/2006/relationships/image" Target="../media/image29.wmf"/><Relationship Id="rId12" Type="http://schemas.openxmlformats.org/officeDocument/2006/relationships/oleObject" Target="../embeddings/oleObject29.bin"/><Relationship Id="rId2" Type="http://schemas.openxmlformats.org/officeDocument/2006/relationships/slideLayout" Target="../slideLayouts/slideLayout13.xml"/><Relationship Id="rId1" Type="http://schemas.openxmlformats.org/officeDocument/2006/relationships/vmlDrawing" Target="../drawings/vmlDrawing8.vml"/><Relationship Id="rId6" Type="http://schemas.openxmlformats.org/officeDocument/2006/relationships/oleObject" Target="../embeddings/oleObject26.bin"/><Relationship Id="rId11" Type="http://schemas.openxmlformats.org/officeDocument/2006/relationships/image" Target="../media/image31.wmf"/><Relationship Id="rId5" Type="http://schemas.openxmlformats.org/officeDocument/2006/relationships/image" Target="../media/image21.wmf"/><Relationship Id="rId15" Type="http://schemas.openxmlformats.org/officeDocument/2006/relationships/image" Target="../media/image33.wmf"/><Relationship Id="rId10" Type="http://schemas.openxmlformats.org/officeDocument/2006/relationships/oleObject" Target="../embeddings/oleObject28.bin"/><Relationship Id="rId4" Type="http://schemas.openxmlformats.org/officeDocument/2006/relationships/oleObject" Target="../embeddings/oleObject25.bin"/><Relationship Id="rId9" Type="http://schemas.openxmlformats.org/officeDocument/2006/relationships/image" Target="../media/image30.wmf"/><Relationship Id="rId14" Type="http://schemas.openxmlformats.org/officeDocument/2006/relationships/oleObject" Target="../embeddings/oleObject30.bin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图片 5">
            <a:extLst>
              <a:ext uri="{FF2B5EF4-FFF2-40B4-BE49-F238E27FC236}">
                <a16:creationId xmlns:a16="http://schemas.microsoft.com/office/drawing/2014/main" id="{051EA1FE-BEB9-40CE-BDB7-1D88F6E42FB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  <p:sp>
        <p:nvSpPr>
          <p:cNvPr id="2" name="文本框 1">
            <a:extLst>
              <a:ext uri="{FF2B5EF4-FFF2-40B4-BE49-F238E27FC236}">
                <a16:creationId xmlns:a16="http://schemas.microsoft.com/office/drawing/2014/main" id="{B6391CBC-6404-4BBA-9577-1647D9D3AA66}"/>
              </a:ext>
            </a:extLst>
          </p:cNvPr>
          <p:cNvSpPr txBox="1"/>
          <p:nvPr/>
        </p:nvSpPr>
        <p:spPr>
          <a:xfrm>
            <a:off x="965947" y="1993228"/>
            <a:ext cx="7212106" cy="15388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ctr"/>
            <a:r>
              <a:rPr lang="zh-CN" altLang="en-US" sz="6600" b="1" dirty="0">
                <a:solidFill>
                  <a:prstClr val="black"/>
                </a:solidFill>
                <a:latin typeface="黑体" panose="02010609060101010101" pitchFamily="49" charset="-122"/>
                <a:ea typeface="黑体" panose="02010609060101010101" pitchFamily="49" charset="-122"/>
                <a:cs typeface="Arial" panose="020B0604020202020204" pitchFamily="34" charset="0"/>
              </a:rPr>
              <a:t>物理光学</a:t>
            </a:r>
            <a:endParaRPr lang="zh-CN" altLang="en-US" sz="2800" b="1" dirty="0">
              <a:solidFill>
                <a:prstClr val="black"/>
              </a:solidFill>
              <a:latin typeface="黑体" panose="02010609060101010101" pitchFamily="49" charset="-122"/>
              <a:ea typeface="黑体" panose="02010609060101010101" pitchFamily="49" charset="-122"/>
              <a:cs typeface="Arial" panose="020B0604020202020204" pitchFamily="34" charset="0"/>
            </a:endParaRPr>
          </a:p>
          <a:p>
            <a:pPr lvl="0" algn="ctr"/>
            <a:r>
              <a:rPr lang="en-US" altLang="zh-CN" sz="2800" dirty="0">
                <a:solidFill>
                  <a:prstClr val="black"/>
                </a:solidFill>
                <a:latin typeface="Gill Sans MT" panose="020B0502020104020203" pitchFamily="34" charset="0"/>
              </a:rPr>
              <a:t>Physical Optics</a:t>
            </a:r>
          </a:p>
        </p:txBody>
      </p:sp>
      <p:sp>
        <p:nvSpPr>
          <p:cNvPr id="8" name="文本框 7">
            <a:extLst>
              <a:ext uri="{FF2B5EF4-FFF2-40B4-BE49-F238E27FC236}">
                <a16:creationId xmlns:a16="http://schemas.microsoft.com/office/drawing/2014/main" id="{1FAA166A-8181-41D7-A8D0-5D63FE7F7AC1}"/>
              </a:ext>
            </a:extLst>
          </p:cNvPr>
          <p:cNvSpPr txBox="1"/>
          <p:nvPr/>
        </p:nvSpPr>
        <p:spPr>
          <a:xfrm>
            <a:off x="435349" y="3532111"/>
            <a:ext cx="827330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zh-CN" altLang="en-US" sz="2400" dirty="0"/>
              <a:t>第</a:t>
            </a:r>
            <a:r>
              <a:rPr lang="en-US" altLang="zh-CN" sz="2400" dirty="0" smtClean="0"/>
              <a:t>16</a:t>
            </a:r>
            <a:r>
              <a:rPr lang="zh-CN" altLang="en-US" sz="2400" dirty="0"/>
              <a:t>讲、</a:t>
            </a:r>
            <a:r>
              <a:rPr lang="zh-CN" altLang="en-US" sz="2400" dirty="0" smtClean="0"/>
              <a:t>夫琅禾费衍射</a:t>
            </a:r>
            <a:endParaRPr lang="en-US" altLang="zh-CN" sz="2400" dirty="0"/>
          </a:p>
          <a:p>
            <a:pPr algn="ctr"/>
            <a:r>
              <a:rPr lang="en-US" altLang="zh-CN" sz="2400" dirty="0"/>
              <a:t>Lecture </a:t>
            </a:r>
            <a:r>
              <a:rPr lang="en-US" altLang="zh-CN" sz="2400" dirty="0" smtClean="0"/>
              <a:t>16. </a:t>
            </a:r>
            <a:r>
              <a:rPr lang="en-US" altLang="zh-CN" sz="2400" dirty="0" err="1"/>
              <a:t>Fraunhofer</a:t>
            </a:r>
            <a:r>
              <a:rPr lang="en-US" altLang="zh-CN" sz="2400" dirty="0"/>
              <a:t> </a:t>
            </a:r>
            <a:r>
              <a:rPr lang="en-US" altLang="zh-CN" sz="2400" dirty="0" smtClean="0"/>
              <a:t>Diffraction</a:t>
            </a:r>
            <a:endParaRPr lang="en-US" altLang="zh-CN" sz="2400" dirty="0"/>
          </a:p>
        </p:txBody>
      </p:sp>
    </p:spTree>
    <p:extLst>
      <p:ext uri="{BB962C8B-B14F-4D97-AF65-F5344CB8AC3E}">
        <p14:creationId xmlns:p14="http://schemas.microsoft.com/office/powerpoint/2010/main" val="1032980195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953075C-DA52-40AA-8BEC-8AC64CA0A13E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FRAUNHOFER DIFFRACTION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夫琅禾费衍射</a:t>
            </a:r>
            <a:endParaRPr lang="zh-CN" altLang="en-US" sz="2800" b="1" dirty="0"/>
          </a:p>
        </p:txBody>
      </p:sp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E97683E9-A8F4-4157-8BF3-C83131AA39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94013631"/>
              </p:ext>
            </p:extLst>
          </p:nvPr>
        </p:nvGraphicFramePr>
        <p:xfrm>
          <a:off x="176213" y="1995488"/>
          <a:ext cx="8842375" cy="9731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19" name="Equation" r:id="rId4" imgW="4495680" imgH="495000" progId="Equation.DSMT4">
                  <p:embed/>
                </p:oleObj>
              </mc:Choice>
              <mc:Fallback>
                <p:oleObj name="Equation" r:id="rId4" imgW="4495680" imgH="49500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E97683E9-A8F4-4157-8BF3-C83131AA39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6213" y="1995488"/>
                        <a:ext cx="8842375" cy="9731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3BE40463-A39B-4500-9227-53F85E1580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15744226"/>
              </p:ext>
            </p:extLst>
          </p:nvPr>
        </p:nvGraphicFramePr>
        <p:xfrm>
          <a:off x="520700" y="3201988"/>
          <a:ext cx="8102600" cy="90646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20" name="Equation" r:id="rId6" imgW="4647960" imgH="520560" progId="Equation.DSMT4">
                  <p:embed/>
                </p:oleObj>
              </mc:Choice>
              <mc:Fallback>
                <p:oleObj name="Equation" r:id="rId6" imgW="4647960" imgH="520560" progId="Equation.DSMT4">
                  <p:embed/>
                  <p:pic>
                    <p:nvPicPr>
                      <p:cNvPr id="2" name="对象 1">
                        <a:extLst>
                          <a:ext uri="{FF2B5EF4-FFF2-40B4-BE49-F238E27FC236}">
                            <a16:creationId xmlns:a16="http://schemas.microsoft.com/office/drawing/2014/main" id="{3BE40463-A39B-4500-9227-53F85E1580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20700" y="3201988"/>
                        <a:ext cx="8102600" cy="90646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2AFB0416-14EA-44D3-BCE8-449F9AA4D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79788647"/>
              </p:ext>
            </p:extLst>
          </p:nvPr>
        </p:nvGraphicFramePr>
        <p:xfrm>
          <a:off x="6350490" y="4490683"/>
          <a:ext cx="882650" cy="6810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21" name="Equation" r:id="rId8" imgW="558720" imgH="431640" progId="Equation.DSMT4">
                  <p:embed/>
                </p:oleObj>
              </mc:Choice>
              <mc:Fallback>
                <p:oleObj name="Equation" r:id="rId8" imgW="558720" imgH="43164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2AFB0416-14EA-44D3-BCE8-449F9AA4D7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6350490" y="4490683"/>
                        <a:ext cx="882650" cy="6810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BD91B7F4-61AC-4678-A015-76B522BEEB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76460395"/>
              </p:ext>
            </p:extLst>
          </p:nvPr>
        </p:nvGraphicFramePr>
        <p:xfrm>
          <a:off x="1760538" y="5553075"/>
          <a:ext cx="56245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22" name="Equation" r:id="rId10" imgW="3340080" imgH="482400" progId="Equation.DSMT4">
                  <p:embed/>
                </p:oleObj>
              </mc:Choice>
              <mc:Fallback>
                <p:oleObj name="Equation" r:id="rId10" imgW="3340080" imgH="4824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BD91B7F4-61AC-4678-A015-76B522BEEB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1760538" y="5553075"/>
                        <a:ext cx="5624512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2AFB0416-14EA-44D3-BCE8-449F9AA4D7B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67077018"/>
              </p:ext>
            </p:extLst>
          </p:nvPr>
        </p:nvGraphicFramePr>
        <p:xfrm>
          <a:off x="7503470" y="4490684"/>
          <a:ext cx="882650" cy="6810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23" name="Equation" r:id="rId12" imgW="558720" imgH="431640" progId="Equation.DSMT4">
                  <p:embed/>
                </p:oleObj>
              </mc:Choice>
              <mc:Fallback>
                <p:oleObj name="Equation" r:id="rId12" imgW="558720" imgH="4316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2AFB0416-14EA-44D3-BCE8-449F9AA4D7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7503470" y="4490684"/>
                        <a:ext cx="882650" cy="6810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6B260530-DE23-43D3-813F-5A15ED85EA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35160102"/>
              </p:ext>
            </p:extLst>
          </p:nvPr>
        </p:nvGraphicFramePr>
        <p:xfrm>
          <a:off x="727201" y="4487533"/>
          <a:ext cx="2296628" cy="6873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24" name="Equation" r:id="rId14" imgW="2666880" imgH="799920" progId="Equation.DSMT4">
                  <p:embed/>
                </p:oleObj>
              </mc:Choice>
              <mc:Fallback>
                <p:oleObj name="Equation" r:id="rId14" imgW="2666880" imgH="799920" progId="Equation.DSMT4">
                  <p:embed/>
                  <p:pic>
                    <p:nvPicPr>
                      <p:cNvPr id="27" name="对象 26">
                        <a:extLst>
                          <a:ext uri="{FF2B5EF4-FFF2-40B4-BE49-F238E27FC236}">
                            <a16:creationId xmlns:a16="http://schemas.microsoft.com/office/drawing/2014/main" id="{6B260530-DE23-43D3-813F-5A15ED85EA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727201" y="4487533"/>
                        <a:ext cx="2296628" cy="6873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6" name="对象 25">
            <a:extLst>
              <a:ext uri="{FF2B5EF4-FFF2-40B4-BE49-F238E27FC236}">
                <a16:creationId xmlns:a16="http://schemas.microsoft.com/office/drawing/2014/main" id="{6B260530-DE23-43D3-813F-5A15ED85EA4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1646861"/>
              </p:ext>
            </p:extLst>
          </p:nvPr>
        </p:nvGraphicFramePr>
        <p:xfrm>
          <a:off x="3294160" y="4486739"/>
          <a:ext cx="2328793" cy="68892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0725" name="Equation" r:id="rId16" imgW="2705040" imgH="799920" progId="Equation.DSMT4">
                  <p:embed/>
                </p:oleObj>
              </mc:Choice>
              <mc:Fallback>
                <p:oleObj name="Equation" r:id="rId16" imgW="2705040" imgH="799920" progId="Equation.DSMT4">
                  <p:embed/>
                  <p:pic>
                    <p:nvPicPr>
                      <p:cNvPr id="23" name="对象 22">
                        <a:extLst>
                          <a:ext uri="{FF2B5EF4-FFF2-40B4-BE49-F238E27FC236}">
                            <a16:creationId xmlns:a16="http://schemas.microsoft.com/office/drawing/2014/main" id="{6B260530-DE23-43D3-813F-5A15ED85EA4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7"/>
                      <a:stretch>
                        <a:fillRect/>
                      </a:stretch>
                    </p:blipFill>
                    <p:spPr>
                      <a:xfrm>
                        <a:off x="3294160" y="4486739"/>
                        <a:ext cx="2328793" cy="68892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905978111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953075C-DA52-40AA-8BEC-8AC64CA0A13E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FRAUNHOFER DIFFRACTION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夫琅禾费衍射</a:t>
            </a:r>
            <a:endParaRPr lang="zh-CN" altLang="en-US" sz="2800" b="1" dirty="0"/>
          </a:p>
        </p:txBody>
      </p:sp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BD91B7F4-61AC-4678-A015-76B522BEEB2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90159412"/>
              </p:ext>
            </p:extLst>
          </p:nvPr>
        </p:nvGraphicFramePr>
        <p:xfrm>
          <a:off x="1760538" y="2871788"/>
          <a:ext cx="5624512" cy="8128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2499" name="Equation" r:id="rId4" imgW="3340080" imgH="482400" progId="Equation.DSMT4">
                  <p:embed/>
                </p:oleObj>
              </mc:Choice>
              <mc:Fallback>
                <p:oleObj name="Equation" r:id="rId4" imgW="3340080" imgH="48240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BD91B7F4-61AC-4678-A015-76B522BEEB2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760538" y="2871788"/>
                        <a:ext cx="5624512" cy="8128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2247079" y="4075501"/>
            <a:ext cx="4645947" cy="8919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9005324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50D62F7D-978B-45B1-90AC-FE43B43E8DF4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FRAUNHOFER DIFFRACTION</a:t>
            </a: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CCCD3FE3-EF84-4E03-8180-21CCB7CFFE2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855326076"/>
              </p:ext>
            </p:extLst>
          </p:nvPr>
        </p:nvGraphicFramePr>
        <p:xfrm>
          <a:off x="4218348" y="2337922"/>
          <a:ext cx="1553065" cy="388266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54" name="Equation" r:id="rId3" imgW="711000" imgH="177480" progId="Equation.DSMT4">
                  <p:embed/>
                </p:oleObj>
              </mc:Choice>
              <mc:Fallback>
                <p:oleObj name="Equation" r:id="rId3" imgW="711000" imgH="17748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CCCD3FE3-EF84-4E03-8180-21CCB7CFFE2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4218348" y="2337922"/>
                        <a:ext cx="1553065" cy="388266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17C3B4FB-74DC-424A-BB8D-2900A59BB4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87998059"/>
              </p:ext>
            </p:extLst>
          </p:nvPr>
        </p:nvGraphicFramePr>
        <p:xfrm>
          <a:off x="4157663" y="2927350"/>
          <a:ext cx="1189037" cy="457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55" name="Equation" r:id="rId5" imgW="596880" imgH="228600" progId="Equation.DSMT4">
                  <p:embed/>
                </p:oleObj>
              </mc:Choice>
              <mc:Fallback>
                <p:oleObj name="Equation" r:id="rId5" imgW="596880" imgH="22860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17C3B4FB-74DC-424A-BB8D-2900A59BB4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157663" y="2927350"/>
                        <a:ext cx="1189037" cy="457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D2DD76F7-E6A3-4236-9B34-407A8927789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3964444"/>
              </p:ext>
            </p:extLst>
          </p:nvPr>
        </p:nvGraphicFramePr>
        <p:xfrm>
          <a:off x="4194992" y="3383862"/>
          <a:ext cx="3105424" cy="917511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56" name="Equation" r:id="rId7" imgW="1676160" imgH="495000" progId="Equation.DSMT4">
                  <p:embed/>
                </p:oleObj>
              </mc:Choice>
              <mc:Fallback>
                <p:oleObj name="Equation" r:id="rId7" imgW="1676160" imgH="4950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D2DD76F7-E6A3-4236-9B34-407A8927789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194992" y="3383862"/>
                        <a:ext cx="3105424" cy="917511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1EA3325B-8D85-4F51-8C97-7B1E538E47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03149619"/>
              </p:ext>
            </p:extLst>
          </p:nvPr>
        </p:nvGraphicFramePr>
        <p:xfrm>
          <a:off x="5630366" y="4483100"/>
          <a:ext cx="1670050" cy="847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57" name="Equation" r:id="rId9" imgW="825480" imgH="419040" progId="Equation.DSMT4">
                  <p:embed/>
                </p:oleObj>
              </mc:Choice>
              <mc:Fallback>
                <p:oleObj name="Equation" r:id="rId9" imgW="825480" imgH="41904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1EA3325B-8D85-4F51-8C97-7B1E538E47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630366" y="4483100"/>
                        <a:ext cx="1670050" cy="847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46B55503-DF58-4D4A-B0AC-702F55CB3FF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0140819"/>
              </p:ext>
            </p:extLst>
          </p:nvPr>
        </p:nvGraphicFramePr>
        <p:xfrm>
          <a:off x="5664390" y="5538788"/>
          <a:ext cx="776287" cy="3889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9458" name="Equation" r:id="rId11" imgW="355320" imgH="177480" progId="Equation.DSMT4">
                  <p:embed/>
                </p:oleObj>
              </mc:Choice>
              <mc:Fallback>
                <p:oleObj name="Equation" r:id="rId11" imgW="355320" imgH="17748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46B55503-DF58-4D4A-B0AC-702F55CB3FF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5664390" y="5538788"/>
                        <a:ext cx="776287" cy="3889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8" name="文本框 7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917548" y="2388708"/>
            <a:ext cx="227744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单色光波长：</a:t>
            </a:r>
            <a:endParaRPr lang="en-US" altLang="zh-CN" b="1" dirty="0" smtClean="0"/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夫琅禾费域</a:t>
            </a:r>
            <a:endParaRPr lang="zh-CN" altLang="en-US" sz="28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917548" y="3836715"/>
            <a:ext cx="2277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夫琅禾费衍射条件：</a:t>
            </a:r>
            <a:endParaRPr lang="en-US" altLang="zh-CN" b="1" dirty="0" smtClean="0"/>
          </a:p>
          <a:p>
            <a:r>
              <a:rPr lang="zh-CN" altLang="en-US" b="1" dirty="0" smtClean="0"/>
              <a:t>（远场衍射）</a:t>
            </a:r>
            <a:endParaRPr lang="en-US" altLang="zh-CN" b="1" dirty="0" smtClean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917548" y="2972770"/>
            <a:ext cx="224667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CN" b="1" dirty="0" err="1" smtClean="0"/>
              <a:t>Z1</a:t>
            </a:r>
            <a:r>
              <a:rPr lang="zh-CN" altLang="en-US" b="1" dirty="0" smtClean="0"/>
              <a:t>平面孔径宽度：</a:t>
            </a:r>
            <a:endParaRPr lang="en-US" altLang="zh-CN" b="1" dirty="0" smtClean="0"/>
          </a:p>
        </p:txBody>
      </p:sp>
      <p:sp>
        <p:nvSpPr>
          <p:cNvPr id="12" name="文本框 1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045463" y="6135731"/>
            <a:ext cx="505307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利用透镜成像的夫琅禾费衍射：缩短工作距离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11323746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9D91FF2-9347-4B0C-A81D-0481BF96BABD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3. Rectangular 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Aperture</a:t>
            </a:r>
          </a:p>
        </p:txBody>
      </p:sp>
      <p:grpSp>
        <p:nvGrpSpPr>
          <p:cNvPr id="21" name="组合 20">
            <a:extLst>
              <a:ext uri="{FF2B5EF4-FFF2-40B4-BE49-F238E27FC236}">
                <a16:creationId xmlns:a16="http://schemas.microsoft.com/office/drawing/2014/main" id="{8B09D425-9F8E-4C1E-BBFF-B5B6C8E99E41}"/>
              </a:ext>
            </a:extLst>
          </p:cNvPr>
          <p:cNvGrpSpPr/>
          <p:nvPr/>
        </p:nvGrpSpPr>
        <p:grpSpPr>
          <a:xfrm>
            <a:off x="2931624" y="3887755"/>
            <a:ext cx="4124084" cy="2298707"/>
            <a:chOff x="24999" y="1195450"/>
            <a:chExt cx="4124084" cy="2298707"/>
          </a:xfrm>
        </p:grpSpPr>
        <p:cxnSp>
          <p:nvCxnSpPr>
            <p:cNvPr id="4" name="直接箭头连接符 3">
              <a:extLst>
                <a:ext uri="{FF2B5EF4-FFF2-40B4-BE49-F238E27FC236}">
                  <a16:creationId xmlns:a16="http://schemas.microsoft.com/office/drawing/2014/main" id="{F7F71BD5-4DC1-4187-B5BD-AFFD2EFB44B1}"/>
                </a:ext>
              </a:extLst>
            </p:cNvPr>
            <p:cNvCxnSpPr/>
            <p:nvPr/>
          </p:nvCxnSpPr>
          <p:spPr>
            <a:xfrm>
              <a:off x="1307939" y="2743200"/>
              <a:ext cx="2841144" cy="0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5" name="直接箭头连接符 4">
              <a:extLst>
                <a:ext uri="{FF2B5EF4-FFF2-40B4-BE49-F238E27FC236}">
                  <a16:creationId xmlns:a16="http://schemas.microsoft.com/office/drawing/2014/main" id="{38C0DB55-76AB-45BF-8B59-FC31FCE92374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1307939" y="1203767"/>
              <a:ext cx="0" cy="1539434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直接箭头连接符 6">
              <a:extLst>
                <a:ext uri="{FF2B5EF4-FFF2-40B4-BE49-F238E27FC236}">
                  <a16:creationId xmlns:a16="http://schemas.microsoft.com/office/drawing/2014/main" id="{2DAA4660-7649-4D28-8F32-B77914CF29F7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31025" y="2743200"/>
              <a:ext cx="1276914" cy="750957"/>
            </a:xfrm>
            <a:prstGeom prst="straightConnector1">
              <a:avLst/>
            </a:prstGeom>
            <a:ln w="38100">
              <a:solidFill>
                <a:schemeClr val="tx1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1" name="平行四边形 10">
              <a:extLst>
                <a:ext uri="{FF2B5EF4-FFF2-40B4-BE49-F238E27FC236}">
                  <a16:creationId xmlns:a16="http://schemas.microsoft.com/office/drawing/2014/main" id="{B4F53C87-0C24-4F78-A7BA-96F57789B862}"/>
                </a:ext>
              </a:extLst>
            </p:cNvPr>
            <p:cNvSpPr/>
            <p:nvPr/>
          </p:nvSpPr>
          <p:spPr>
            <a:xfrm rot="5400000" flipV="1">
              <a:off x="322317" y="1585760"/>
              <a:ext cx="1924627" cy="1144007"/>
            </a:xfrm>
            <a:prstGeom prst="parallelogram">
              <a:avLst>
                <a:gd name="adj" fmla="val 61212"/>
              </a:avLst>
            </a:prstGeom>
            <a:noFill/>
            <a:ln w="38100"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cxnSp>
          <p:nvCxnSpPr>
            <p:cNvPr id="16" name="直接箭头连接符 15">
              <a:extLst>
                <a:ext uri="{FF2B5EF4-FFF2-40B4-BE49-F238E27FC236}">
                  <a16:creationId xmlns:a16="http://schemas.microsoft.com/office/drawing/2014/main" id="{58D42274-3D14-4B5F-91BC-0EBB99DBF8C5}"/>
                </a:ext>
              </a:extLst>
            </p:cNvPr>
            <p:cNvCxnSpPr/>
            <p:nvPr/>
          </p:nvCxnSpPr>
          <p:spPr>
            <a:xfrm>
              <a:off x="24999" y="2121765"/>
              <a:ext cx="1282940" cy="0"/>
            </a:xfrm>
            <a:prstGeom prst="straightConnector1">
              <a:avLst/>
            </a:prstGeom>
            <a:ln w="38100">
              <a:solidFill>
                <a:srgbClr val="FF0000"/>
              </a:solidFill>
              <a:tailEnd type="triangle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59DC1112-F465-42A8-9647-7ED2886EE56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4714892"/>
              </p:ext>
            </p:extLst>
          </p:nvPr>
        </p:nvGraphicFramePr>
        <p:xfrm>
          <a:off x="1762090" y="2814638"/>
          <a:ext cx="6002338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1" name="Equation" r:id="rId3" imgW="2946240" imgH="253800" progId="Equation.DSMT4">
                  <p:embed/>
                </p:oleObj>
              </mc:Choice>
              <mc:Fallback>
                <p:oleObj name="Equation" r:id="rId3" imgW="2946240" imgH="253800" progId="Equation.DSMT4">
                  <p:embed/>
                  <p:pic>
                    <p:nvPicPr>
                      <p:cNvPr id="19" name="对象 18">
                        <a:extLst>
                          <a:ext uri="{FF2B5EF4-FFF2-40B4-BE49-F238E27FC236}">
                            <a16:creationId xmlns:a16="http://schemas.microsoft.com/office/drawing/2014/main" id="{59DC1112-F465-42A8-9647-7ED2886EE56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762090" y="2814638"/>
                        <a:ext cx="6002338" cy="517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方形孔径的夫琅禾费衍射</a:t>
            </a:r>
            <a:endParaRPr lang="zh-CN" altLang="en-US" sz="2800" b="1" dirty="0"/>
          </a:p>
        </p:txBody>
      </p:sp>
      <p:sp>
        <p:nvSpPr>
          <p:cNvPr id="24" name="文本框 23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039813" y="2209416"/>
            <a:ext cx="700453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一束沿</a:t>
            </a:r>
            <a:r>
              <a:rPr lang="en-US" altLang="zh-CN" b="1" dirty="0" smtClean="0"/>
              <a:t>z</a:t>
            </a:r>
            <a:r>
              <a:rPr lang="zh-CN" altLang="en-US" b="1" dirty="0" smtClean="0"/>
              <a:t>轴传播的单色平面波照射</a:t>
            </a:r>
            <a:r>
              <a:rPr lang="en-US" altLang="zh-CN" b="1" dirty="0" err="1" smtClean="0"/>
              <a:t>z1</a:t>
            </a:r>
            <a:r>
              <a:rPr lang="zh-CN" altLang="en-US" b="1" dirty="0" smtClean="0"/>
              <a:t>平面上的一个方形孔径：</a:t>
            </a:r>
            <a:endParaRPr lang="en-US" altLang="zh-CN" b="1" dirty="0" smtClean="0"/>
          </a:p>
        </p:txBody>
      </p:sp>
      <p:sp>
        <p:nvSpPr>
          <p:cNvPr id="6" name="文本框 5"/>
          <p:cNvSpPr txBox="1"/>
          <p:nvPr/>
        </p:nvSpPr>
        <p:spPr>
          <a:xfrm>
            <a:off x="2771778" y="6186462"/>
            <a:ext cx="31130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X</a:t>
            </a:r>
          </a:p>
        </p:txBody>
      </p:sp>
      <p:sp>
        <p:nvSpPr>
          <p:cNvPr id="25" name="文本框 24"/>
          <p:cNvSpPr txBox="1"/>
          <p:nvPr/>
        </p:nvSpPr>
        <p:spPr>
          <a:xfrm>
            <a:off x="6862985" y="5484253"/>
            <a:ext cx="29527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Z</a:t>
            </a:r>
          </a:p>
        </p:txBody>
      </p:sp>
      <p:sp>
        <p:nvSpPr>
          <p:cNvPr id="26" name="文本框 25"/>
          <p:cNvSpPr txBox="1"/>
          <p:nvPr/>
        </p:nvSpPr>
        <p:spPr>
          <a:xfrm>
            <a:off x="3857083" y="3726809"/>
            <a:ext cx="29367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b="1" dirty="0" smtClean="0"/>
              <a:t>y</a:t>
            </a:r>
          </a:p>
        </p:txBody>
      </p:sp>
      <p:graphicFrame>
        <p:nvGraphicFramePr>
          <p:cNvPr id="28" name="对象 27">
            <a:extLst>
              <a:ext uri="{FF2B5EF4-FFF2-40B4-BE49-F238E27FC236}">
                <a16:creationId xmlns:a16="http://schemas.microsoft.com/office/drawing/2014/main" id="{FB589A5D-8329-4F16-86B2-DA465C70C7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800011132"/>
              </p:ext>
            </p:extLst>
          </p:nvPr>
        </p:nvGraphicFramePr>
        <p:xfrm>
          <a:off x="5001090" y="3911475"/>
          <a:ext cx="2565400" cy="8334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1412" name="Equation" r:id="rId5" imgW="1485720" imgH="482400" progId="Equation.DSMT4">
                  <p:embed/>
                </p:oleObj>
              </mc:Choice>
              <mc:Fallback>
                <p:oleObj name="Equation" r:id="rId5" imgW="1485720" imgH="4824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FB589A5D-8329-4F16-86B2-DA465C70C7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01090" y="3911475"/>
                        <a:ext cx="2565400" cy="8334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11322798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B9D91FF2-9347-4B0C-A81D-0481BF96BABD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3. Rectangular </a:t>
            </a:r>
            <a:r>
              <a:rPr lang="en-US" altLang="zh-CN" sz="2800" dirty="0" smtClean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Aperture</a:t>
            </a:r>
          </a:p>
        </p:txBody>
      </p:sp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3CB1CF5E-3411-4DF2-902B-B77D8B316DE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596836132"/>
              </p:ext>
            </p:extLst>
          </p:nvPr>
        </p:nvGraphicFramePr>
        <p:xfrm>
          <a:off x="1236663" y="2212975"/>
          <a:ext cx="7180262" cy="111283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79" name="Equation" r:id="rId3" imgW="3936960" imgH="609480" progId="Equation.DSMT4">
                  <p:embed/>
                </p:oleObj>
              </mc:Choice>
              <mc:Fallback>
                <p:oleObj name="Equation" r:id="rId3" imgW="3936960" imgH="60948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3CB1CF5E-3411-4DF2-902B-B77D8B316DE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236663" y="2212975"/>
                        <a:ext cx="7180262" cy="111283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2" name="对象 21">
            <a:extLst>
              <a:ext uri="{FF2B5EF4-FFF2-40B4-BE49-F238E27FC236}">
                <a16:creationId xmlns:a16="http://schemas.microsoft.com/office/drawing/2014/main" id="{C371E184-ED0B-483D-98D9-8D8DC8A1D6B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30743569"/>
              </p:ext>
            </p:extLst>
          </p:nvPr>
        </p:nvGraphicFramePr>
        <p:xfrm>
          <a:off x="1372587" y="4787392"/>
          <a:ext cx="6634591" cy="8804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0" name="Equation" r:id="rId5" imgW="3632040" imgH="482400" progId="Equation.DSMT4">
                  <p:embed/>
                </p:oleObj>
              </mc:Choice>
              <mc:Fallback>
                <p:oleObj name="Equation" r:id="rId5" imgW="3632040" imgH="482400" progId="Equation.DSMT4">
                  <p:embed/>
                  <p:pic>
                    <p:nvPicPr>
                      <p:cNvPr id="22" name="对象 21">
                        <a:extLst>
                          <a:ext uri="{FF2B5EF4-FFF2-40B4-BE49-F238E27FC236}">
                            <a16:creationId xmlns:a16="http://schemas.microsoft.com/office/drawing/2014/main" id="{C371E184-ED0B-483D-98D9-8D8DC8A1D6B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372587" y="4787392"/>
                        <a:ext cx="6634591" cy="8804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3" name="对象 22">
            <a:extLst>
              <a:ext uri="{FF2B5EF4-FFF2-40B4-BE49-F238E27FC236}">
                <a16:creationId xmlns:a16="http://schemas.microsoft.com/office/drawing/2014/main" id="{D88B163B-2E0F-43FC-933B-7E8CB3C0714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023666"/>
              </p:ext>
            </p:extLst>
          </p:nvPr>
        </p:nvGraphicFramePr>
        <p:xfrm>
          <a:off x="1933155" y="3405281"/>
          <a:ext cx="5659683" cy="10678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3581" name="Equation" r:id="rId7" imgW="2692080" imgH="507960" progId="Equation.DSMT4">
                  <p:embed/>
                </p:oleObj>
              </mc:Choice>
              <mc:Fallback>
                <p:oleObj name="Equation" r:id="rId7" imgW="2692080" imgH="507960" progId="Equation.DSMT4">
                  <p:embed/>
                  <p:pic>
                    <p:nvPicPr>
                      <p:cNvPr id="23" name="对象 22">
                        <a:extLst>
                          <a:ext uri="{FF2B5EF4-FFF2-40B4-BE49-F238E27FC236}">
                            <a16:creationId xmlns:a16="http://schemas.microsoft.com/office/drawing/2014/main" id="{D88B163B-2E0F-43FC-933B-7E8CB3C0714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1933155" y="3405281"/>
                        <a:ext cx="5659683" cy="10678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方形孔径的夫琅禾费衍射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5267140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D13AC16F-3869-46E5-B942-FD6B8A9632F6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4. CIRCULAR APERTURE</a:t>
            </a:r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8E87D764-8535-4FE2-B5B1-8ACFFADD9FA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14149688"/>
              </p:ext>
            </p:extLst>
          </p:nvPr>
        </p:nvGraphicFramePr>
        <p:xfrm>
          <a:off x="2527575" y="1993390"/>
          <a:ext cx="1634414" cy="75094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23" name="Equation" r:id="rId3" imgW="939600" imgH="431640" progId="Equation.DSMT4">
                  <p:embed/>
                </p:oleObj>
              </mc:Choice>
              <mc:Fallback>
                <p:oleObj name="Equation" r:id="rId3" imgW="939600" imgH="4316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8E87D764-8535-4FE2-B5B1-8ACFFADD9FA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2527575" y="1993390"/>
                        <a:ext cx="1634414" cy="75094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D3920CB6-B3B6-4BA0-BCE0-AEB501DCC83F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01254166"/>
              </p:ext>
            </p:extLst>
          </p:nvPr>
        </p:nvGraphicFramePr>
        <p:xfrm>
          <a:off x="3555206" y="2780263"/>
          <a:ext cx="2033588" cy="750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24" name="Equation" r:id="rId5" imgW="1168200" imgH="431640" progId="Equation.DSMT4">
                  <p:embed/>
                </p:oleObj>
              </mc:Choice>
              <mc:Fallback>
                <p:oleObj name="Equation" r:id="rId5" imgW="1168200" imgH="431640" progId="Equation.DSMT4">
                  <p:embed/>
                  <p:pic>
                    <p:nvPicPr>
                      <p:cNvPr id="14" name="对象 13">
                        <a:extLst>
                          <a:ext uri="{FF2B5EF4-FFF2-40B4-BE49-F238E27FC236}">
                            <a16:creationId xmlns:a16="http://schemas.microsoft.com/office/drawing/2014/main" id="{D3920CB6-B3B6-4BA0-BCE0-AEB501DCC83F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3555206" y="2780263"/>
                        <a:ext cx="2033588" cy="750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1D5DC28E-8173-443D-9F9B-4B5D0F83943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53935018"/>
              </p:ext>
            </p:extLst>
          </p:nvPr>
        </p:nvGraphicFramePr>
        <p:xfrm>
          <a:off x="4754599" y="2098631"/>
          <a:ext cx="1668390" cy="5404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25" name="Equation" r:id="rId7" imgW="901440" imgH="291960" progId="Equation.DSMT4">
                  <p:embed/>
                </p:oleObj>
              </mc:Choice>
              <mc:Fallback>
                <p:oleObj name="Equation" r:id="rId7" imgW="901440" imgH="291960" progId="Equation.DSMT4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1D5DC28E-8173-443D-9F9B-4B5D0F83943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754599" y="2098631"/>
                        <a:ext cx="1668390" cy="5404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629A20CB-C33A-45B3-9BCA-C5D307F7B9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12146494"/>
              </p:ext>
            </p:extLst>
          </p:nvPr>
        </p:nvGraphicFramePr>
        <p:xfrm>
          <a:off x="2398713" y="3671888"/>
          <a:ext cx="3673475" cy="13493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26" name="Equation" r:id="rId9" imgW="2006280" imgH="736560" progId="Equation.DSMT4">
                  <p:embed/>
                </p:oleObj>
              </mc:Choice>
              <mc:Fallback>
                <p:oleObj name="Equation" r:id="rId9" imgW="2006280" imgH="736560" progId="Equation.DSMT4">
                  <p:embed/>
                  <p:pic>
                    <p:nvPicPr>
                      <p:cNvPr id="16" name="对象 15">
                        <a:extLst>
                          <a:ext uri="{FF2B5EF4-FFF2-40B4-BE49-F238E27FC236}">
                            <a16:creationId xmlns:a16="http://schemas.microsoft.com/office/drawing/2014/main" id="{629A20CB-C33A-45B3-9BCA-C5D307F7B9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2398713" y="3671888"/>
                        <a:ext cx="3673475" cy="13493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21BAB5FA-FD28-470C-9C07-7736AEABC28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27831740"/>
              </p:ext>
            </p:extLst>
          </p:nvPr>
        </p:nvGraphicFramePr>
        <p:xfrm>
          <a:off x="3094958" y="4643330"/>
          <a:ext cx="4181045" cy="86347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27" name="Equation" r:id="rId11" imgW="2336760" imgH="482400" progId="Equation.DSMT4">
                  <p:embed/>
                </p:oleObj>
              </mc:Choice>
              <mc:Fallback>
                <p:oleObj name="Equation" r:id="rId11" imgW="2336760" imgH="48240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21BAB5FA-FD28-470C-9C07-7736AEABC28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3094958" y="4643330"/>
                        <a:ext cx="4181045" cy="86347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F47EE31B-2BCA-4558-8C18-A8261BB74F5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04544785"/>
              </p:ext>
            </p:extLst>
          </p:nvPr>
        </p:nvGraphicFramePr>
        <p:xfrm>
          <a:off x="6523528" y="5760266"/>
          <a:ext cx="1504950" cy="466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2628" name="Equation" r:id="rId13" imgW="939600" imgH="291960" progId="Equation.DSMT4">
                  <p:embed/>
                </p:oleObj>
              </mc:Choice>
              <mc:Fallback>
                <p:oleObj name="Equation" r:id="rId13" imgW="939600" imgH="291960" progId="Equation.DSMT4">
                  <p:embed/>
                  <p:pic>
                    <p:nvPicPr>
                      <p:cNvPr id="18" name="对象 17">
                        <a:extLst>
                          <a:ext uri="{FF2B5EF4-FFF2-40B4-BE49-F238E27FC236}">
                            <a16:creationId xmlns:a16="http://schemas.microsoft.com/office/drawing/2014/main" id="{F47EE31B-2BCA-4558-8C18-A8261BB74F5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6523528" y="5760266"/>
                        <a:ext cx="1504950" cy="466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9" name="文本框 1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圆形孔径的夫琅禾费衍射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11915808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9CEB4438-2F94-4E17-836C-EEDC20E56857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4.1. Sinusoidal Grating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FB589A5D-8329-4F16-86B2-DA465C70C77D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60345537"/>
              </p:ext>
            </p:extLst>
          </p:nvPr>
        </p:nvGraphicFramePr>
        <p:xfrm>
          <a:off x="973526" y="2186572"/>
          <a:ext cx="3069792" cy="679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90" name="Equation" r:id="rId3" imgW="1777680" imgH="393480" progId="Equation.DSMT4">
                  <p:embed/>
                </p:oleObj>
              </mc:Choice>
              <mc:Fallback>
                <p:oleObj name="Equation" r:id="rId3" imgW="1777680" imgH="39348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FB589A5D-8329-4F16-86B2-DA465C70C7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973526" y="2186572"/>
                        <a:ext cx="3069792" cy="679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6" name="对象 5">
            <a:extLst>
              <a:ext uri="{FF2B5EF4-FFF2-40B4-BE49-F238E27FC236}">
                <a16:creationId xmlns:a16="http://schemas.microsoft.com/office/drawing/2014/main" id="{65817127-06FF-4474-8ECD-0F092C1867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8347689"/>
              </p:ext>
            </p:extLst>
          </p:nvPr>
        </p:nvGraphicFramePr>
        <p:xfrm>
          <a:off x="1905776" y="3033821"/>
          <a:ext cx="1205292" cy="366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91" name="Equation" r:id="rId5" imgW="583920" imgH="177480" progId="Equation.DSMT4">
                  <p:embed/>
                </p:oleObj>
              </mc:Choice>
              <mc:Fallback>
                <p:oleObj name="Equation" r:id="rId5" imgW="583920" imgH="17748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65817127-06FF-4474-8ECD-0F092C1867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05776" y="3033821"/>
                        <a:ext cx="1205292" cy="3668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F9F49347-69D9-4670-8065-96C1B4BAD7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224067459"/>
              </p:ext>
            </p:extLst>
          </p:nvPr>
        </p:nvGraphicFramePr>
        <p:xfrm>
          <a:off x="2076450" y="3779838"/>
          <a:ext cx="2497138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92" name="Equation" r:id="rId7" imgW="1244520" imgH="253800" progId="Equation.DSMT4">
                  <p:embed/>
                </p:oleObj>
              </mc:Choice>
              <mc:Fallback>
                <p:oleObj name="Equation" r:id="rId7" imgW="1244520" imgH="2538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F9F49347-69D9-4670-8065-96C1B4BAD7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076450" y="3779838"/>
                        <a:ext cx="2497138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694FCB2B-CC77-4605-A6F3-CD5B462FD5A0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06226132"/>
              </p:ext>
            </p:extLst>
          </p:nvPr>
        </p:nvGraphicFramePr>
        <p:xfrm>
          <a:off x="452438" y="4822825"/>
          <a:ext cx="8270875" cy="15970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3493" name="Equation" r:id="rId9" imgW="5130720" imgH="990360" progId="Equation.DSMT4">
                  <p:embed/>
                </p:oleObj>
              </mc:Choice>
              <mc:Fallback>
                <p:oleObj name="Equation" r:id="rId9" imgW="5130720" imgH="99036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694FCB2B-CC77-4605-A6F3-CD5B462FD5A0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52438" y="4822825"/>
                        <a:ext cx="8270875" cy="15970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3" name="图片 2"/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5140154" y="1862297"/>
            <a:ext cx="3287154" cy="2712377"/>
          </a:xfrm>
          <a:prstGeom prst="rect">
            <a:avLst/>
          </a:prstGeom>
        </p:spPr>
      </p:pic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正弦光栅的夫琅禾费衍射</a:t>
            </a:r>
            <a:endParaRPr lang="zh-CN" altLang="en-US" sz="28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70281" y="3939875"/>
            <a:ext cx="1656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垂直入射时：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22369273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图片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974209" y="1866930"/>
            <a:ext cx="3418040" cy="2791567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CEB4438-2F94-4E17-836C-EEDC20E56857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4.1. Sinusoidal Grating</a:t>
            </a:r>
          </a:p>
        </p:txBody>
      </p:sp>
      <p:graphicFrame>
        <p:nvGraphicFramePr>
          <p:cNvPr id="5" name="对象 4">
            <a:extLst>
              <a:ext uri="{FF2B5EF4-FFF2-40B4-BE49-F238E27FC236}">
                <a16:creationId xmlns:a16="http://schemas.microsoft.com/office/drawing/2014/main" id="{FB589A5D-8329-4F16-86B2-DA465C70C7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73526" y="2186572"/>
          <a:ext cx="3069792" cy="67974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09" name="Equation" r:id="rId4" imgW="1777680" imgH="393480" progId="Equation.DSMT4">
                  <p:embed/>
                </p:oleObj>
              </mc:Choice>
              <mc:Fallback>
                <p:oleObj name="Equation" r:id="rId4" imgW="1777680" imgH="39348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FB589A5D-8329-4F16-86B2-DA465C70C7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973526" y="2186572"/>
                        <a:ext cx="3069792" cy="67974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F9F49347-69D9-4670-8065-96C1B4BAD77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811168582"/>
              </p:ext>
            </p:extLst>
          </p:nvPr>
        </p:nvGraphicFramePr>
        <p:xfrm>
          <a:off x="1247212" y="4020305"/>
          <a:ext cx="3340100" cy="5080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0" name="Equation" r:id="rId6" imgW="1663560" imgH="253800" progId="Equation.DSMT4">
                  <p:embed/>
                </p:oleObj>
              </mc:Choice>
              <mc:Fallback>
                <p:oleObj name="Equation" r:id="rId6" imgW="1663560" imgH="2538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F9F49347-69D9-4670-8065-96C1B4BAD77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247212" y="4020305"/>
                        <a:ext cx="3340100" cy="5080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正弦光栅的夫琅禾费衍射</a:t>
            </a:r>
            <a:endParaRPr lang="zh-CN" altLang="en-US" sz="28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470281" y="3595756"/>
            <a:ext cx="16564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倾斜</a:t>
            </a:r>
            <a:r>
              <a:rPr lang="zh-CN" altLang="en-US" b="1" dirty="0" smtClean="0"/>
              <a:t>入射时：</a:t>
            </a:r>
            <a:endParaRPr lang="en-US" altLang="zh-CN" b="1" dirty="0" smtClean="0"/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65817127-06FF-4474-8ECD-0F092C18677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90647636"/>
              </p:ext>
            </p:extLst>
          </p:nvPr>
        </p:nvGraphicFramePr>
        <p:xfrm>
          <a:off x="1905776" y="3033821"/>
          <a:ext cx="1205292" cy="36682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1" name="Equation" r:id="rId8" imgW="583920" imgH="177480" progId="Equation.DSMT4">
                  <p:embed/>
                </p:oleObj>
              </mc:Choice>
              <mc:Fallback>
                <p:oleObj name="Equation" r:id="rId8" imgW="583920" imgH="17748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65817127-06FF-4474-8ECD-0F092C18677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1905776" y="3033821"/>
                        <a:ext cx="1205292" cy="36682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A54D62E5-82FE-4633-81AE-DEA4956C362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31305457"/>
              </p:ext>
            </p:extLst>
          </p:nvPr>
        </p:nvGraphicFramePr>
        <p:xfrm>
          <a:off x="973526" y="4856856"/>
          <a:ext cx="4199479" cy="93870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2" name="Equation" r:id="rId10" imgW="2158920" imgH="482400" progId="Equation.DSMT4">
                  <p:embed/>
                </p:oleObj>
              </mc:Choice>
              <mc:Fallback>
                <p:oleObj name="Equation" r:id="rId10" imgW="2158920" imgH="4824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A54D62E5-82FE-4633-81AE-DEA4956C362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973526" y="4856856"/>
                        <a:ext cx="4199479" cy="93870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4" name="对象 13">
            <a:extLst>
              <a:ext uri="{FF2B5EF4-FFF2-40B4-BE49-F238E27FC236}">
                <a16:creationId xmlns:a16="http://schemas.microsoft.com/office/drawing/2014/main" id="{26DF6F58-856D-4AD2-B9C4-0FEFE1C72CF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205320140"/>
              </p:ext>
            </p:extLst>
          </p:nvPr>
        </p:nvGraphicFramePr>
        <p:xfrm>
          <a:off x="2508422" y="5863731"/>
          <a:ext cx="6361113" cy="7175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4613" name="Equation" r:id="rId12" imgW="3835080" imgH="431640" progId="Equation.DSMT4">
                  <p:embed/>
                </p:oleObj>
              </mc:Choice>
              <mc:Fallback>
                <p:oleObj name="Equation" r:id="rId12" imgW="3835080" imgH="431640" progId="Equation.DSMT4">
                  <p:embed/>
                  <p:pic>
                    <p:nvPicPr>
                      <p:cNvPr id="6" name="对象 5">
                        <a:extLst>
                          <a:ext uri="{FF2B5EF4-FFF2-40B4-BE49-F238E27FC236}">
                            <a16:creationId xmlns:a16="http://schemas.microsoft.com/office/drawing/2014/main" id="{26DF6F58-856D-4AD2-B9C4-0FEFE1C72CF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508422" y="5863731"/>
                        <a:ext cx="6361113" cy="7175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275317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84F7906-CEF9-4416-98E9-7D6E0CFA911E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4.3. Two-Slit Interference</a:t>
            </a:r>
          </a:p>
        </p:txBody>
      </p: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D29990B2-1AF2-4EE2-B319-0CC2099C1F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21308016"/>
              </p:ext>
            </p:extLst>
          </p:nvPr>
        </p:nvGraphicFramePr>
        <p:xfrm>
          <a:off x="5563023" y="4720743"/>
          <a:ext cx="1228845" cy="409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18" name="Equation" r:id="rId3" imgW="609480" imgH="203040" progId="Equation.DSMT4">
                  <p:embed/>
                </p:oleObj>
              </mc:Choice>
              <mc:Fallback>
                <p:oleObj name="Equation" r:id="rId3" imgW="609480" imgH="203040" progId="Equation.DSMT4">
                  <p:embed/>
                  <p:pic>
                    <p:nvPicPr>
                      <p:cNvPr id="19" name="对象 18">
                        <a:extLst>
                          <a:ext uri="{FF2B5EF4-FFF2-40B4-BE49-F238E27FC236}">
                            <a16:creationId xmlns:a16="http://schemas.microsoft.com/office/drawing/2014/main" id="{D29990B2-1AF2-4EE2-B319-0CC2099C1F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5563023" y="4720743"/>
                        <a:ext cx="1228845" cy="4096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EA836E99-60B8-40EC-AD95-D6E504C61D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958008271"/>
              </p:ext>
            </p:extLst>
          </p:nvPr>
        </p:nvGraphicFramePr>
        <p:xfrm>
          <a:off x="1932002" y="2074111"/>
          <a:ext cx="5279996" cy="83887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5419" name="Equation" r:id="rId5" imgW="2717640" imgH="431640" progId="Equation.DSMT4">
                  <p:embed/>
                </p:oleObj>
              </mc:Choice>
              <mc:Fallback>
                <p:oleObj name="Equation" r:id="rId5" imgW="2717640" imgH="43164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EA836E99-60B8-40EC-AD95-D6E504C61D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932002" y="2074111"/>
                        <a:ext cx="5279996" cy="83887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1932002" y="3033373"/>
            <a:ext cx="3091941" cy="3374741"/>
          </a:xfrm>
          <a:prstGeom prst="rect">
            <a:avLst/>
          </a:prstGeom>
        </p:spPr>
      </p:pic>
      <p:sp>
        <p:nvSpPr>
          <p:cNvPr id="17" name="文本框 1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双缝干涉</a:t>
            </a:r>
            <a:endParaRPr lang="zh-CN" altLang="en-US" sz="2800" b="1" dirty="0"/>
          </a:p>
        </p:txBody>
      </p:sp>
    </p:spTree>
    <p:extLst>
      <p:ext uri="{BB962C8B-B14F-4D97-AF65-F5344CB8AC3E}">
        <p14:creationId xmlns:p14="http://schemas.microsoft.com/office/powerpoint/2010/main" val="24402187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84F7906-CEF9-4416-98E9-7D6E0CFA911E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4.3. Two-Slit Interference</a:t>
            </a:r>
          </a:p>
        </p:txBody>
      </p:sp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EA836E99-60B8-40EC-AD95-D6E504C61D05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13854549"/>
              </p:ext>
            </p:extLst>
          </p:nvPr>
        </p:nvGraphicFramePr>
        <p:xfrm>
          <a:off x="1870075" y="1938338"/>
          <a:ext cx="5403850" cy="8382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27" name="Equation" r:id="rId3" imgW="2781000" imgH="431640" progId="Equation.DSMT4">
                  <p:embed/>
                </p:oleObj>
              </mc:Choice>
              <mc:Fallback>
                <p:oleObj name="Equation" r:id="rId3" imgW="2781000" imgH="431640" progId="Equation.DSMT4">
                  <p:embed/>
                  <p:pic>
                    <p:nvPicPr>
                      <p:cNvPr id="20" name="对象 19">
                        <a:extLst>
                          <a:ext uri="{FF2B5EF4-FFF2-40B4-BE49-F238E27FC236}">
                            <a16:creationId xmlns:a16="http://schemas.microsoft.com/office/drawing/2014/main" id="{EA836E99-60B8-40EC-AD95-D6E504C61D0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1870075" y="1938338"/>
                        <a:ext cx="5403850" cy="8382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7" name="文本框 16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双缝干涉</a:t>
            </a:r>
            <a:endParaRPr lang="zh-CN" altLang="en-US" sz="2800" b="1" dirty="0"/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CC65E142-4609-493C-83A4-6CCADD21A091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16864851"/>
              </p:ext>
            </p:extLst>
          </p:nvPr>
        </p:nvGraphicFramePr>
        <p:xfrm>
          <a:off x="1001713" y="2913063"/>
          <a:ext cx="7275512" cy="858837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28" name="Equation" r:id="rId5" imgW="4089240" imgH="482400" progId="Equation.DSMT4">
                  <p:embed/>
                </p:oleObj>
              </mc:Choice>
              <mc:Fallback>
                <p:oleObj name="Equation" r:id="rId5" imgW="4089240" imgH="48240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CC65E142-4609-493C-83A4-6CCADD21A091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1001713" y="2913063"/>
                        <a:ext cx="7275512" cy="858837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60CC78BA-6F5F-42E2-AC11-F11861E9CCF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52168556"/>
              </p:ext>
            </p:extLst>
          </p:nvPr>
        </p:nvGraphicFramePr>
        <p:xfrm>
          <a:off x="2456254" y="3771900"/>
          <a:ext cx="3705398" cy="5000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29" name="Equation" r:id="rId7" imgW="1879560" imgH="253800" progId="Equation.DSMT4">
                  <p:embed/>
                </p:oleObj>
              </mc:Choice>
              <mc:Fallback>
                <p:oleObj name="Equation" r:id="rId7" imgW="1879560" imgH="253800" progId="Equation.DSMT4">
                  <p:embed/>
                  <p:pic>
                    <p:nvPicPr>
                      <p:cNvPr id="5" name="对象 4">
                        <a:extLst>
                          <a:ext uri="{FF2B5EF4-FFF2-40B4-BE49-F238E27FC236}">
                            <a16:creationId xmlns:a16="http://schemas.microsoft.com/office/drawing/2014/main" id="{60CC78BA-6F5F-42E2-AC11-F11861E9CCF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2456254" y="3771900"/>
                        <a:ext cx="3705398" cy="5000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195DE013-1836-47AA-81FB-5B536E253F89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495003204"/>
              </p:ext>
            </p:extLst>
          </p:nvPr>
        </p:nvGraphicFramePr>
        <p:xfrm>
          <a:off x="6830719" y="3667027"/>
          <a:ext cx="2115573" cy="79043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30" name="Equation" r:id="rId9" imgW="1155600" imgH="431640" progId="Equation.DSMT4">
                  <p:embed/>
                </p:oleObj>
              </mc:Choice>
              <mc:Fallback>
                <p:oleObj name="Equation" r:id="rId9" imgW="1155600" imgH="43164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195DE013-1836-47AA-81FB-5B536E253F89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6830719" y="3667027"/>
                        <a:ext cx="2115573" cy="79043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064BEDA9-808D-4B69-9BE4-68687BCEA4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934876449"/>
              </p:ext>
            </p:extLst>
          </p:nvPr>
        </p:nvGraphicFramePr>
        <p:xfrm>
          <a:off x="1870075" y="4562334"/>
          <a:ext cx="5675205" cy="93358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31" name="Equation" r:id="rId11" imgW="2933640" imgH="482400" progId="Equation.DSMT4">
                  <p:embed/>
                </p:oleObj>
              </mc:Choice>
              <mc:Fallback>
                <p:oleObj name="Equation" r:id="rId11" imgW="2933640" imgH="48240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064BEDA9-808D-4B69-9BE4-68687BCEA4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1870075" y="4562334"/>
                        <a:ext cx="5675205" cy="93358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064BEDA9-808D-4B69-9BE4-68687BCEA4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12366800"/>
              </p:ext>
            </p:extLst>
          </p:nvPr>
        </p:nvGraphicFramePr>
        <p:xfrm>
          <a:off x="2005013" y="5495925"/>
          <a:ext cx="5405437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5632" name="Equation" r:id="rId13" imgW="2793960" imgH="482400" progId="Equation.DSMT4">
                  <p:embed/>
                </p:oleObj>
              </mc:Choice>
              <mc:Fallback>
                <p:oleObj name="Equation" r:id="rId13" imgW="2793960" imgH="48240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064BEDA9-808D-4B69-9BE4-68687BCEA4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4"/>
                      <a:stretch>
                        <a:fillRect/>
                      </a:stretch>
                    </p:blipFill>
                    <p:spPr>
                      <a:xfrm>
                        <a:off x="2005013" y="5495925"/>
                        <a:ext cx="5405437" cy="933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914380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7B87939-2B50-4BF7-ABDE-3289583B7F6B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 1. BASICS OF DIFFRACTION THEORY</a:t>
            </a:r>
          </a:p>
        </p:txBody>
      </p:sp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3CD1BE42-6F88-4276-A2DC-9DB1EB6190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665030873"/>
              </p:ext>
            </p:extLst>
          </p:nvPr>
        </p:nvGraphicFramePr>
        <p:xfrm>
          <a:off x="1546291" y="2913707"/>
          <a:ext cx="6051417" cy="523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4" name="Equation" r:id="rId4" imgW="2933640" imgH="253800" progId="Equation.DSMT4">
                  <p:embed/>
                </p:oleObj>
              </mc:Choice>
              <mc:Fallback>
                <p:oleObj name="Equation" r:id="rId4" imgW="2933640" imgH="25380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3CD1BE42-6F88-4276-A2DC-9DB1EB6190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546291" y="2913707"/>
                        <a:ext cx="6051417" cy="5232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C79098AD-4F79-43BF-AACE-2CF75CB53CE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139006062"/>
              </p:ext>
            </p:extLst>
          </p:nvPr>
        </p:nvGraphicFramePr>
        <p:xfrm>
          <a:off x="2920517" y="3555870"/>
          <a:ext cx="4548190" cy="52322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5" name="Equation" r:id="rId6" imgW="2006280" imgH="228600" progId="Equation.DSMT4">
                  <p:embed/>
                </p:oleObj>
              </mc:Choice>
              <mc:Fallback>
                <p:oleObj name="Equation" r:id="rId6" imgW="2006280" imgH="2286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C79098AD-4F79-43BF-AACE-2CF75CB53CE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2920517" y="3555870"/>
                        <a:ext cx="4548190" cy="52322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E4378817-04FB-474D-B509-9DA092EAD00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7182618"/>
              </p:ext>
            </p:extLst>
          </p:nvPr>
        </p:nvGraphicFramePr>
        <p:xfrm>
          <a:off x="2767805" y="4231094"/>
          <a:ext cx="3608387" cy="4968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6" name="Equation" r:id="rId8" imgW="1663560" imgH="228600" progId="Equation.DSMT4">
                  <p:embed/>
                </p:oleObj>
              </mc:Choice>
              <mc:Fallback>
                <p:oleObj name="Equation" r:id="rId8" imgW="1663560" imgH="22860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E4378817-04FB-474D-B509-9DA092EAD00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767805" y="4231094"/>
                        <a:ext cx="3608387" cy="4968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5A669772-FEB3-493C-B4CB-4C18817CE533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546480937"/>
              </p:ext>
            </p:extLst>
          </p:nvPr>
        </p:nvGraphicFramePr>
        <p:xfrm>
          <a:off x="2767805" y="5606665"/>
          <a:ext cx="3162300" cy="5175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7" name="Equation" r:id="rId10" imgW="1396800" imgH="228600" progId="Equation.DSMT4">
                  <p:embed/>
                </p:oleObj>
              </mc:Choice>
              <mc:Fallback>
                <p:oleObj name="Equation" r:id="rId10" imgW="1396800" imgH="228600" progId="Equation.DSMT4">
                  <p:embed/>
                  <p:pic>
                    <p:nvPicPr>
                      <p:cNvPr id="18" name="对象 17">
                        <a:extLst>
                          <a:ext uri="{FF2B5EF4-FFF2-40B4-BE49-F238E27FC236}">
                            <a16:creationId xmlns:a16="http://schemas.microsoft.com/office/drawing/2014/main" id="{5A669772-FEB3-493C-B4CB-4C18817CE533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767805" y="5606665"/>
                        <a:ext cx="3162300" cy="5175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0" name="文本框 9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稳恒场的标量衍射理论</a:t>
            </a:r>
            <a:endParaRPr lang="zh-CN" altLang="en-US" sz="2800" b="1" dirty="0"/>
          </a:p>
        </p:txBody>
      </p:sp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370303" y="2222937"/>
            <a:ext cx="42273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三维空间某一点的光波场的复振幅：</a:t>
            </a:r>
            <a:endParaRPr lang="en-US" altLang="zh-CN" b="1" dirty="0" smtClean="0"/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3CD1BE42-6F88-4276-A2DC-9DB1EB6190E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02070716"/>
              </p:ext>
            </p:extLst>
          </p:nvPr>
        </p:nvGraphicFramePr>
        <p:xfrm>
          <a:off x="2582477" y="4879986"/>
          <a:ext cx="4349750" cy="57467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1268" name="Equation" r:id="rId12" imgW="2108160" imgH="279360" progId="Equation.DSMT4">
                  <p:embed/>
                </p:oleObj>
              </mc:Choice>
              <mc:Fallback>
                <p:oleObj name="Equation" r:id="rId12" imgW="2108160" imgH="27936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3CD1BE42-6F88-4276-A2DC-9DB1EB6190E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582477" y="4879986"/>
                        <a:ext cx="4349750" cy="57467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300320176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矩形 1">
            <a:extLst>
              <a:ext uri="{FF2B5EF4-FFF2-40B4-BE49-F238E27FC236}">
                <a16:creationId xmlns:a16="http://schemas.microsoft.com/office/drawing/2014/main" id="{25010A7E-61F0-4F72-8EC6-0702633F0397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4.3. Two-Slit Interference</a:t>
            </a:r>
          </a:p>
        </p:txBody>
      </p:sp>
      <p:pic>
        <p:nvPicPr>
          <p:cNvPr id="4" name="图片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27129" y="3037712"/>
            <a:ext cx="3804223" cy="3015048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双缝干涉条纹</a:t>
            </a:r>
            <a:endParaRPr lang="zh-CN" altLang="en-US" sz="2800" b="1" dirty="0"/>
          </a:p>
        </p:txBody>
      </p:sp>
      <p:sp>
        <p:nvSpPr>
          <p:cNvPr id="6" name="文本框 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3360877" y="6139259"/>
            <a:ext cx="242224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b="1" dirty="0" smtClean="0"/>
              <a:t>干涉条纹强度分布</a:t>
            </a:r>
            <a:endParaRPr lang="en-US" altLang="zh-CN" b="1" dirty="0" smtClean="0"/>
          </a:p>
        </p:txBody>
      </p:sp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064BEDA9-808D-4B69-9BE4-68687BCEA4CC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610084691"/>
              </p:ext>
            </p:extLst>
          </p:nvPr>
        </p:nvGraphicFramePr>
        <p:xfrm>
          <a:off x="1869280" y="1976824"/>
          <a:ext cx="5405437" cy="93345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6576" name="Equation" r:id="rId4" imgW="2793960" imgH="482400" progId="Equation.DSMT4">
                  <p:embed/>
                </p:oleObj>
              </mc:Choice>
              <mc:Fallback>
                <p:oleObj name="Equation" r:id="rId4" imgW="2793960" imgH="48240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064BEDA9-808D-4B69-9BE4-68687BCEA4CC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1869280" y="1976824"/>
                        <a:ext cx="5405437" cy="93345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319477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文本框 7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526794" y="3268861"/>
            <a:ext cx="5197076" cy="101566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求出透射式方波</a:t>
            </a:r>
            <a:r>
              <a:rPr lang="zh-CN" altLang="en-US" sz="2000" b="1" dirty="0"/>
              <a:t>光栅的</a:t>
            </a:r>
            <a:r>
              <a:rPr lang="zh-CN" altLang="en-US" sz="2000" b="1" dirty="0" smtClean="0"/>
              <a:t>夫琅禾费衍射。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其中光栅狭缝长度为</a:t>
            </a:r>
            <a:r>
              <a:rPr lang="en-US" altLang="zh-CN" sz="2000" b="1" dirty="0" smtClean="0"/>
              <a:t>L</a:t>
            </a:r>
            <a:r>
              <a:rPr lang="zh-CN" altLang="en-US" sz="2000" b="1" dirty="0" smtClean="0"/>
              <a:t>，宽度为</a:t>
            </a:r>
            <a:r>
              <a:rPr lang="en-US" altLang="zh-CN" sz="2000" b="1" dirty="0" smtClean="0"/>
              <a:t>d</a:t>
            </a:r>
            <a:r>
              <a:rPr lang="zh-CN" altLang="en-US" sz="2000" b="1" dirty="0" smtClean="0"/>
              <a:t>，周期为</a:t>
            </a:r>
            <a:r>
              <a:rPr lang="en-US" altLang="zh-CN" sz="2000" b="1" dirty="0"/>
              <a:t>a</a:t>
            </a:r>
            <a:endParaRPr lang="en-US" altLang="zh-CN" sz="2000" b="1" dirty="0" smtClean="0"/>
          </a:p>
          <a:p>
            <a:r>
              <a:rPr lang="zh-CN" altLang="en-US" sz="2000" b="1" dirty="0" smtClean="0"/>
              <a:t>假设光栅</a:t>
            </a:r>
            <a:r>
              <a:rPr lang="zh-CN" altLang="en-US" sz="2000" b="1" dirty="0"/>
              <a:t>的</a:t>
            </a:r>
            <a:r>
              <a:rPr lang="zh-CN" altLang="en-US" sz="2000" b="1" dirty="0" smtClean="0"/>
              <a:t>周期数无穷大，并且</a:t>
            </a:r>
            <a:r>
              <a:rPr lang="zh-CN" altLang="en-US" sz="2000" b="1" dirty="0"/>
              <a:t>有</a:t>
            </a:r>
            <a:endParaRPr lang="en-US" altLang="zh-CN" sz="2000" b="1" dirty="0"/>
          </a:p>
        </p:txBody>
      </p:sp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D29990B2-1AF2-4EE2-B319-0CC2099C1FF8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132173537"/>
              </p:ext>
            </p:extLst>
          </p:nvPr>
        </p:nvGraphicFramePr>
        <p:xfrm>
          <a:off x="7495025" y="3919332"/>
          <a:ext cx="1228845" cy="40961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7593" name="Equation" r:id="rId3" imgW="609480" imgH="203040" progId="Equation.DSMT4">
                  <p:embed/>
                </p:oleObj>
              </mc:Choice>
              <mc:Fallback>
                <p:oleObj name="Equation" r:id="rId3" imgW="609480" imgH="203040" progId="Equation.DSMT4">
                  <p:embed/>
                  <p:pic>
                    <p:nvPicPr>
                      <p:cNvPr id="19" name="对象 18">
                        <a:extLst>
                          <a:ext uri="{FF2B5EF4-FFF2-40B4-BE49-F238E27FC236}">
                            <a16:creationId xmlns:a16="http://schemas.microsoft.com/office/drawing/2014/main" id="{D29990B2-1AF2-4EE2-B319-0CC2099C1FF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4"/>
                      <a:stretch>
                        <a:fillRect/>
                      </a:stretch>
                    </p:blipFill>
                    <p:spPr>
                      <a:xfrm>
                        <a:off x="7495025" y="3919332"/>
                        <a:ext cx="1228845" cy="40961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5" name="图片 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69539" y="2634030"/>
            <a:ext cx="3091941" cy="3374741"/>
          </a:xfrm>
          <a:prstGeom prst="rect">
            <a:avLst/>
          </a:prstGeom>
        </p:spPr>
      </p:pic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3526794" y="4734940"/>
            <a:ext cx="5032576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sz="2000" b="1" dirty="0" smtClean="0"/>
              <a:t>推导和结果手写在一张</a:t>
            </a:r>
            <a:r>
              <a:rPr lang="en-US" altLang="zh-CN" sz="2000" b="1" dirty="0" err="1" smtClean="0"/>
              <a:t>A4</a:t>
            </a:r>
            <a:r>
              <a:rPr lang="zh-CN" altLang="en-US" sz="2000" b="1" dirty="0" smtClean="0"/>
              <a:t>纸上，本周三交。</a:t>
            </a:r>
            <a:endParaRPr lang="zh-CN" altLang="en-US" sz="2000" b="1" dirty="0"/>
          </a:p>
        </p:txBody>
      </p:sp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546813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平时作业</a:t>
            </a:r>
            <a:r>
              <a:rPr lang="zh-CN" altLang="en-US" sz="2800" b="1" dirty="0"/>
              <a:t>三</a:t>
            </a:r>
          </a:p>
        </p:txBody>
      </p:sp>
    </p:spTree>
    <p:extLst>
      <p:ext uri="{BB962C8B-B14F-4D97-AF65-F5344CB8AC3E}">
        <p14:creationId xmlns:p14="http://schemas.microsoft.com/office/powerpoint/2010/main" val="33598189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文本框 6"/>
          <p:cNvSpPr txBox="1"/>
          <p:nvPr/>
        </p:nvSpPr>
        <p:spPr>
          <a:xfrm>
            <a:off x="552963" y="3086842"/>
            <a:ext cx="803807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4572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zh-CN" altLang="en-US" sz="40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谢谢！</a:t>
            </a:r>
            <a:endParaRPr kumimoji="0" lang="zh-CN" alt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pic>
        <p:nvPicPr>
          <p:cNvPr id="6" name="图片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6105535"/>
            <a:ext cx="9144000" cy="6651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1325556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图片 3">
            <a:extLst>
              <a:ext uri="{FF2B5EF4-FFF2-40B4-BE49-F238E27FC236}">
                <a16:creationId xmlns:a16="http://schemas.microsoft.com/office/drawing/2014/main" id="{E319A3FB-8633-4C4C-923C-2E65BE15FDB2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84632" y="3061972"/>
            <a:ext cx="4241774" cy="3179020"/>
          </a:xfrm>
          <a:prstGeom prst="rect">
            <a:avLst/>
          </a:prstGeom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5934FC88-B556-4224-A9AE-3429135514A4}"/>
              </a:ext>
            </a:extLst>
          </p:cNvPr>
          <p:cNvSpPr/>
          <p:nvPr/>
        </p:nvSpPr>
        <p:spPr>
          <a:xfrm>
            <a:off x="0" y="173193"/>
            <a:ext cx="7562405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l"/>
            <a:r>
              <a:rPr lang="en-US" altLang="zh-CN" sz="2800" b="1" i="0" u="none" strike="noStrike" baseline="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</a:rPr>
              <a:t>Lecture 15: Plane wave spectrum and beams</a:t>
            </a:r>
            <a:endParaRPr lang="zh-CN" altLang="en-US" sz="2800" b="1" dirty="0">
              <a:solidFill>
                <a:schemeClr val="bg1"/>
              </a:solidFill>
              <a:latin typeface="微软雅黑" panose="020B0503020204020204" pitchFamily="34" charset="-122"/>
              <a:ea typeface="微软雅黑" panose="020B0503020204020204" pitchFamily="34" charset="-122"/>
              <a:cs typeface="DejaVu Sans" panose="020B0603030804020204" pitchFamily="34" charset="2"/>
            </a:endParaRPr>
          </a:p>
        </p:txBody>
      </p:sp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0167238B-C301-4ED2-9532-69F00ED3851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982131" y="1884363"/>
          <a:ext cx="2870200" cy="9144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78" name="Equation" r:id="rId5" imgW="2869920" imgH="914400" progId="Equation.DSMT4">
                  <p:embed/>
                </p:oleObj>
              </mc:Choice>
              <mc:Fallback>
                <p:oleObj name="Equation" r:id="rId5" imgW="2869920" imgH="91440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0167238B-C301-4ED2-9532-69F00ED3851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982131" y="1884363"/>
                        <a:ext cx="2870200" cy="9144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7" name="对象 6">
            <a:extLst>
              <a:ext uri="{FF2B5EF4-FFF2-40B4-BE49-F238E27FC236}">
                <a16:creationId xmlns:a16="http://schemas.microsoft.com/office/drawing/2014/main" id="{3A355733-2D09-4395-B64E-1784E73CAB4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26075" y="2094220"/>
          <a:ext cx="2717800" cy="4953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79" name="Equation" r:id="rId7" imgW="2717640" imgH="495000" progId="Equation.DSMT4">
                  <p:embed/>
                </p:oleObj>
              </mc:Choice>
              <mc:Fallback>
                <p:oleObj name="Equation" r:id="rId7" imgW="2717640" imgH="49500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3A355733-2D09-4395-B64E-1784E73CAB4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4426075" y="2094220"/>
                        <a:ext cx="2717800" cy="4953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0DB7349C-DB17-4DFF-87BE-1D3413B20BF6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4426075" y="2679581"/>
          <a:ext cx="1257300" cy="723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80" name="Equation" r:id="rId9" imgW="1257120" imgH="723600" progId="Equation.DSMT4">
                  <p:embed/>
                </p:oleObj>
              </mc:Choice>
              <mc:Fallback>
                <p:oleObj name="Equation" r:id="rId9" imgW="1257120" imgH="72360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0DB7349C-DB17-4DFF-87BE-1D3413B20BF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4426075" y="2679581"/>
                        <a:ext cx="1257300" cy="723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995DB6FD-DD9F-4ABF-9644-4F23A21C0922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524438043"/>
              </p:ext>
            </p:extLst>
          </p:nvPr>
        </p:nvGraphicFramePr>
        <p:xfrm>
          <a:off x="4826406" y="3800582"/>
          <a:ext cx="2209800" cy="8509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7581" name="Equation" r:id="rId11" imgW="2209680" imgH="850680" progId="Equation.DSMT4">
                  <p:embed/>
                </p:oleObj>
              </mc:Choice>
              <mc:Fallback>
                <p:oleObj name="Equation" r:id="rId11" imgW="2209680" imgH="85068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995DB6FD-DD9F-4ABF-9644-4F23A21C0922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826406" y="3800582"/>
                        <a:ext cx="2209800" cy="8509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5" name="文本框 1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波动方程的另一个特解：球面波</a:t>
            </a:r>
            <a:endParaRPr lang="zh-CN" altLang="en-US" sz="2800" b="1" dirty="0"/>
          </a:p>
        </p:txBody>
      </p:sp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5889249" y="2855497"/>
            <a:ext cx="2871460" cy="61555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：</a:t>
            </a:r>
            <a:r>
              <a:rPr lang="zh-CN" altLang="en-US" b="1" dirty="0" smtClean="0"/>
              <a:t>倾斜因子</a:t>
            </a:r>
            <a:r>
              <a:rPr lang="en-US" altLang="zh-CN" b="1" dirty="0" smtClean="0"/>
              <a:t>(z</a:t>
            </a:r>
            <a:r>
              <a:rPr lang="zh-CN" altLang="en-US" b="1" dirty="0" smtClean="0"/>
              <a:t>轴正向传播</a:t>
            </a:r>
            <a:r>
              <a:rPr lang="en-US" altLang="zh-CN" b="1" dirty="0" smtClean="0"/>
              <a:t>)</a:t>
            </a:r>
          </a:p>
          <a:p>
            <a:r>
              <a:rPr lang="zh-CN" altLang="en-US" sz="1600" b="1" dirty="0" smtClean="0"/>
              <a:t>（</a:t>
            </a:r>
            <a:r>
              <a:rPr lang="zh-CN" altLang="en-US" sz="1600" b="1" dirty="0"/>
              <a:t>第一类瑞利</a:t>
            </a:r>
            <a:r>
              <a:rPr lang="en-US" altLang="zh-CN" sz="1600" b="1" dirty="0"/>
              <a:t>-</a:t>
            </a:r>
            <a:r>
              <a:rPr lang="zh-CN" altLang="en-US" sz="1600" b="1" dirty="0"/>
              <a:t>索末</a:t>
            </a:r>
            <a:r>
              <a:rPr lang="zh-CN" altLang="en-US" sz="1600" b="1" dirty="0" smtClean="0"/>
              <a:t>菲衍射）</a:t>
            </a:r>
            <a:endParaRPr lang="en-US" altLang="zh-CN" sz="1600" b="1" dirty="0" smtClean="0"/>
          </a:p>
        </p:txBody>
      </p:sp>
    </p:spTree>
    <p:extLst>
      <p:ext uri="{BB962C8B-B14F-4D97-AF65-F5344CB8AC3E}">
        <p14:creationId xmlns:p14="http://schemas.microsoft.com/office/powerpoint/2010/main" val="184815057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矩形 3">
            <a:extLst>
              <a:ext uri="{FF2B5EF4-FFF2-40B4-BE49-F238E27FC236}">
                <a16:creationId xmlns:a16="http://schemas.microsoft.com/office/drawing/2014/main" id="{DCC1AE71-A309-47B3-ABCD-8ACE4B83F059}"/>
              </a:ext>
            </a:extLst>
          </p:cNvPr>
          <p:cNvSpPr/>
          <p:nvPr/>
        </p:nvSpPr>
        <p:spPr>
          <a:xfrm>
            <a:off x="0" y="198641"/>
            <a:ext cx="7562405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1.1. Spherical Waves</a:t>
            </a:r>
          </a:p>
        </p:txBody>
      </p:sp>
      <p:pic>
        <p:nvPicPr>
          <p:cNvPr id="2" name="图片 1">
            <a:extLst>
              <a:ext uri="{FF2B5EF4-FFF2-40B4-BE49-F238E27FC236}">
                <a16:creationId xmlns:a16="http://schemas.microsoft.com/office/drawing/2014/main" id="{86664B26-EE54-4F41-8C82-BB9F5FDBBC36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40" t="5323"/>
          <a:stretch/>
        </p:blipFill>
        <p:spPr>
          <a:xfrm>
            <a:off x="86496" y="2681097"/>
            <a:ext cx="5503247" cy="3145756"/>
          </a:xfrm>
          <a:prstGeom prst="rect">
            <a:avLst/>
          </a:prstGeom>
        </p:spPr>
      </p:pic>
      <p:graphicFrame>
        <p:nvGraphicFramePr>
          <p:cNvPr id="3" name="对象 2">
            <a:extLst>
              <a:ext uri="{FF2B5EF4-FFF2-40B4-BE49-F238E27FC236}">
                <a16:creationId xmlns:a16="http://schemas.microsoft.com/office/drawing/2014/main" id="{045108B1-835A-4025-A7C5-C101E8F654E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37647010"/>
              </p:ext>
            </p:extLst>
          </p:nvPr>
        </p:nvGraphicFramePr>
        <p:xfrm>
          <a:off x="5092403" y="3121264"/>
          <a:ext cx="3438102" cy="9236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29" name="Equation" r:id="rId5" imgW="1701720" imgH="457200" progId="Equation.DSMT4">
                  <p:embed/>
                </p:oleObj>
              </mc:Choice>
              <mc:Fallback>
                <p:oleObj name="Equation" r:id="rId5" imgW="1701720" imgH="45720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045108B1-835A-4025-A7C5-C101E8F654E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5092403" y="3121264"/>
                        <a:ext cx="3438102" cy="9236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46DEDF0F-6B3D-4E5A-A6AF-5082A72CDA7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42540172"/>
              </p:ext>
            </p:extLst>
          </p:nvPr>
        </p:nvGraphicFramePr>
        <p:xfrm>
          <a:off x="5902081" y="3928597"/>
          <a:ext cx="1524398" cy="90929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30" name="Equation" r:id="rId7" imgW="723600" imgH="431640" progId="Equation.DSMT4">
                  <p:embed/>
                </p:oleObj>
              </mc:Choice>
              <mc:Fallback>
                <p:oleObj name="Equation" r:id="rId7" imgW="723600" imgH="431640" progId="Equation.DSMT4">
                  <p:embed/>
                  <p:pic>
                    <p:nvPicPr>
                      <p:cNvPr id="17" name="对象 16">
                        <a:extLst>
                          <a:ext uri="{FF2B5EF4-FFF2-40B4-BE49-F238E27FC236}">
                            <a16:creationId xmlns:a16="http://schemas.microsoft.com/office/drawing/2014/main" id="{46DEDF0F-6B3D-4E5A-A6AF-5082A72CDA7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8"/>
                      <a:stretch>
                        <a:fillRect/>
                      </a:stretch>
                    </p:blipFill>
                    <p:spPr>
                      <a:xfrm>
                        <a:off x="5902081" y="3928597"/>
                        <a:ext cx="1524398" cy="90929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9" name="文本框 8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球面波</a:t>
            </a:r>
            <a:endParaRPr lang="zh-CN" altLang="en-US" sz="2800" b="1" dirty="0"/>
          </a:p>
        </p:txBody>
      </p:sp>
      <p:sp>
        <p:nvSpPr>
          <p:cNvPr id="10" name="文本框 9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275938" y="1905240"/>
            <a:ext cx="673123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三维空间某一点发出的球面波在另一平面上产生的复振幅</a:t>
            </a:r>
            <a:r>
              <a:rPr lang="zh-CN" altLang="en-US" b="1" dirty="0"/>
              <a:t>分布</a:t>
            </a:r>
            <a:r>
              <a:rPr lang="zh-CN" altLang="en-US" b="1" dirty="0" smtClean="0"/>
              <a:t>：</a:t>
            </a:r>
            <a:endParaRPr lang="en-US" altLang="zh-CN" b="1" dirty="0" smtClean="0"/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7480251" y="4198576"/>
            <a:ext cx="14135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/>
              <a:t>：</a:t>
            </a:r>
            <a:r>
              <a:rPr lang="zh-CN" altLang="en-US" b="1" dirty="0" smtClean="0"/>
              <a:t>倾斜因子</a:t>
            </a:r>
            <a:endParaRPr lang="en-US" altLang="zh-CN" sz="1600" b="1" dirty="0" smtClean="0"/>
          </a:p>
        </p:txBody>
      </p: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2E43AD07-41ED-45E8-BC41-153D088BE92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093601965"/>
              </p:ext>
            </p:extLst>
          </p:nvPr>
        </p:nvGraphicFramePr>
        <p:xfrm>
          <a:off x="5185890" y="5584410"/>
          <a:ext cx="3251127" cy="89406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31" name="Equation" r:id="rId9" imgW="2031840" imgH="558720" progId="Equation.DSMT4">
                  <p:embed/>
                </p:oleObj>
              </mc:Choice>
              <mc:Fallback>
                <p:oleObj name="Equation" r:id="rId9" imgW="2031840" imgH="558720" progId="Equation.DSMT4">
                  <p:embed/>
                  <p:pic>
                    <p:nvPicPr>
                      <p:cNvPr id="7" name="对象 6">
                        <a:extLst>
                          <a:ext uri="{FF2B5EF4-FFF2-40B4-BE49-F238E27FC236}">
                            <a16:creationId xmlns:a16="http://schemas.microsoft.com/office/drawing/2014/main" id="{2E43AD07-41ED-45E8-BC41-153D088BE9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0"/>
                      <a:stretch>
                        <a:fillRect/>
                      </a:stretch>
                    </p:blipFill>
                    <p:spPr>
                      <a:xfrm>
                        <a:off x="5185890" y="5584410"/>
                        <a:ext cx="3251127" cy="89406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3E963437-40E8-4706-A314-4AE80B62BF06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84411356"/>
              </p:ext>
            </p:extLst>
          </p:nvPr>
        </p:nvGraphicFramePr>
        <p:xfrm>
          <a:off x="4938499" y="5022639"/>
          <a:ext cx="4004842" cy="54232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2232" name="Equation" r:id="rId11" imgW="2438280" imgH="330120" progId="Equation.DSMT4">
                  <p:embed/>
                </p:oleObj>
              </mc:Choice>
              <mc:Fallback>
                <p:oleObj name="Equation" r:id="rId11" imgW="2438280" imgH="330120" progId="Equation.DSMT4">
                  <p:embed/>
                  <p:pic>
                    <p:nvPicPr>
                      <p:cNvPr id="3" name="对象 2">
                        <a:extLst>
                          <a:ext uri="{FF2B5EF4-FFF2-40B4-BE49-F238E27FC236}">
                            <a16:creationId xmlns:a16="http://schemas.microsoft.com/office/drawing/2014/main" id="{3E963437-40E8-4706-A314-4AE80B62BF06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2"/>
                      <a:stretch>
                        <a:fillRect/>
                      </a:stretch>
                    </p:blipFill>
                    <p:spPr>
                      <a:xfrm>
                        <a:off x="4938499" y="5022639"/>
                        <a:ext cx="4004842" cy="54232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361135146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7F7B0E29-E767-4CDA-B575-1C2101233E7E}"/>
              </a:ext>
            </a:extLst>
          </p:cNvPr>
          <p:cNvSpPr/>
          <p:nvPr/>
        </p:nvSpPr>
        <p:spPr>
          <a:xfrm>
            <a:off x="31025" y="292762"/>
            <a:ext cx="5872064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1.2. Huygens-Fresnel Principle</a:t>
            </a:r>
          </a:p>
        </p:txBody>
      </p:sp>
      <p:pic>
        <p:nvPicPr>
          <p:cNvPr id="4" name="图片 3">
            <a:extLst>
              <a:ext uri="{FF2B5EF4-FFF2-40B4-BE49-F238E27FC236}">
                <a16:creationId xmlns:a16="http://schemas.microsoft.com/office/drawing/2014/main" id="{98BE17AD-3E7D-40F2-AA6A-0D30EF690CC1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l="6940" t="5323"/>
          <a:stretch/>
        </p:blipFill>
        <p:spPr>
          <a:xfrm>
            <a:off x="31025" y="3029858"/>
            <a:ext cx="5503247" cy="3145756"/>
          </a:xfrm>
          <a:prstGeom prst="rect">
            <a:avLst/>
          </a:prstGeom>
        </p:spPr>
      </p:pic>
      <p:sp>
        <p:nvSpPr>
          <p:cNvPr id="5" name="文本框 4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/>
              <a:t>惠更斯－菲涅耳</a:t>
            </a:r>
            <a:r>
              <a:rPr lang="zh-CN" altLang="en-US" sz="2800" b="1" dirty="0" smtClean="0"/>
              <a:t>原理</a:t>
            </a:r>
            <a:endParaRPr lang="zh-CN" altLang="en-US" sz="2800" b="1" dirty="0"/>
          </a:p>
        </p:txBody>
      </p:sp>
      <p:sp>
        <p:nvSpPr>
          <p:cNvPr id="7" name="文本框 6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1902291" y="2008848"/>
            <a:ext cx="5339417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惠更斯原理：</a:t>
            </a:r>
            <a:endParaRPr lang="en-US" altLang="zh-CN" b="1" dirty="0" smtClean="0"/>
          </a:p>
          <a:p>
            <a:r>
              <a:rPr lang="zh-CN" altLang="en-US" b="1" dirty="0" smtClean="0"/>
              <a:t>波前</a:t>
            </a:r>
            <a:r>
              <a:rPr lang="zh-CN" altLang="en-US" b="1" dirty="0"/>
              <a:t>的每一点可以认为是产生球面次波的点波源，而以后任何时刻的波前则可看作是这些次波的包络。</a:t>
            </a:r>
          </a:p>
        </p:txBody>
      </p:sp>
      <p:sp>
        <p:nvSpPr>
          <p:cNvPr id="9" name="文本框 8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5549481" y="3070818"/>
            <a:ext cx="3228908" cy="14773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惠更斯</a:t>
            </a:r>
            <a:r>
              <a:rPr lang="zh-CN" altLang="en-US" b="1" dirty="0"/>
              <a:t>－菲涅耳</a:t>
            </a:r>
            <a:r>
              <a:rPr lang="zh-CN" altLang="en-US" b="1" dirty="0" smtClean="0"/>
              <a:t>原理：</a:t>
            </a:r>
            <a:endParaRPr lang="en-US" altLang="zh-CN" b="1" dirty="0" smtClean="0"/>
          </a:p>
          <a:p>
            <a:r>
              <a:rPr lang="zh-CN" altLang="en-US" b="1" dirty="0"/>
              <a:t>次波会彼此发生</a:t>
            </a:r>
            <a:r>
              <a:rPr lang="zh-CN" altLang="en-US" b="1" dirty="0" smtClean="0"/>
              <a:t>干涉，</a:t>
            </a:r>
            <a:endParaRPr lang="en-US" altLang="zh-CN" b="1" dirty="0" smtClean="0"/>
          </a:p>
          <a:p>
            <a:r>
              <a:rPr lang="zh-CN" altLang="en-US" b="1" dirty="0" smtClean="0"/>
              <a:t>即</a:t>
            </a:r>
            <a:r>
              <a:rPr lang="en-US" altLang="zh-CN" b="1" dirty="0" err="1" smtClean="0"/>
              <a:t>z2</a:t>
            </a:r>
            <a:r>
              <a:rPr lang="zh-CN" altLang="en-US" b="1" dirty="0" smtClean="0"/>
              <a:t>平面的复振幅是</a:t>
            </a:r>
            <a:r>
              <a:rPr lang="en-US" altLang="zh-CN" b="1" dirty="0" err="1" smtClean="0"/>
              <a:t>z1</a:t>
            </a:r>
            <a:r>
              <a:rPr lang="zh-CN" altLang="en-US" b="1" dirty="0" smtClean="0"/>
              <a:t>平面上每个点源发出的球面波传播到的</a:t>
            </a:r>
            <a:r>
              <a:rPr lang="en-US" altLang="zh-CN" b="1" dirty="0" err="1"/>
              <a:t>z2</a:t>
            </a:r>
            <a:r>
              <a:rPr lang="zh-CN" altLang="en-US" b="1" dirty="0" smtClean="0"/>
              <a:t>平面后相干叠加（积分）。</a:t>
            </a:r>
            <a:endParaRPr lang="zh-CN" altLang="en-US" b="1" dirty="0"/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16DFF108-A846-4AEC-AEEB-25471EF992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58307052"/>
              </p:ext>
            </p:extLst>
          </p:nvPr>
        </p:nvGraphicFramePr>
        <p:xfrm>
          <a:off x="4968875" y="4559355"/>
          <a:ext cx="3809514" cy="137016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5119" name="Equation" r:id="rId5" imgW="2120760" imgH="761760" progId="Equation.DSMT4">
                  <p:embed/>
                </p:oleObj>
              </mc:Choice>
              <mc:Fallback>
                <p:oleObj name="Equation" r:id="rId5" imgW="2120760" imgH="76176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16DFF108-A846-4AEC-AEEB-25471EF992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6"/>
                      <a:stretch>
                        <a:fillRect/>
                      </a:stretch>
                    </p:blipFill>
                    <p:spPr>
                      <a:xfrm>
                        <a:off x="4968875" y="4559355"/>
                        <a:ext cx="3809514" cy="137016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2" name="文本框 11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5549481" y="5940729"/>
            <a:ext cx="322890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zh-CN" altLang="en-US" b="1" dirty="0" smtClean="0"/>
              <a:t>：光波场的空域分解分析方法（积分上下限无穷大）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4254423077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953075C-DA52-40AA-8BEC-8AC64CA0A13E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FRAUNHOFER DIFFRACTION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夫琅禾费衍射</a:t>
            </a:r>
            <a:endParaRPr lang="zh-CN" altLang="en-US" sz="2800" b="1" dirty="0"/>
          </a:p>
        </p:txBody>
      </p: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16DFF108-A846-4AEC-AEEB-25471EF992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344104642"/>
              </p:ext>
            </p:extLst>
          </p:nvPr>
        </p:nvGraphicFramePr>
        <p:xfrm>
          <a:off x="2089552" y="1886373"/>
          <a:ext cx="4948237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46224" name="Equation" r:id="rId4" imgW="2755800" imgH="495000" progId="Equation.DSMT4">
                  <p:embed/>
                </p:oleObj>
              </mc:Choice>
              <mc:Fallback>
                <p:oleObj name="Equation" r:id="rId4" imgW="2755800" imgH="49500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16DFF108-A846-4AEC-AEEB-25471EF992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89552" y="1886373"/>
                        <a:ext cx="4948237" cy="890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pic>
        <p:nvPicPr>
          <p:cNvPr id="2" name="图片 1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1859520" y="2900447"/>
            <a:ext cx="5424958" cy="3200858"/>
          </a:xfrm>
          <a:prstGeom prst="rect">
            <a:avLst/>
          </a:prstGeom>
        </p:spPr>
      </p:pic>
      <p:sp>
        <p:nvSpPr>
          <p:cNvPr id="16" name="文本框 15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2206329" y="6197063"/>
            <a:ext cx="4731341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altLang="zh-CN" b="1" dirty="0" err="1" smtClean="0"/>
              <a:t>z1</a:t>
            </a:r>
            <a:r>
              <a:rPr lang="zh-CN" altLang="en-US" b="1" dirty="0" smtClean="0"/>
              <a:t>平面上有限孔径（</a:t>
            </a:r>
            <a:r>
              <a:rPr lang="en-US" altLang="zh-CN" b="1" dirty="0" err="1" smtClean="0"/>
              <a:t>x1,y1</a:t>
            </a:r>
            <a:r>
              <a:rPr lang="zh-CN" altLang="en-US" b="1" dirty="0" smtClean="0"/>
              <a:t>有限积分区域）</a:t>
            </a:r>
            <a:endParaRPr lang="zh-CN" altLang="en-US" b="1" dirty="0"/>
          </a:p>
        </p:txBody>
      </p:sp>
    </p:spTree>
    <p:extLst>
      <p:ext uri="{BB962C8B-B14F-4D97-AF65-F5344CB8AC3E}">
        <p14:creationId xmlns:p14="http://schemas.microsoft.com/office/powerpoint/2010/main" val="4081083090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953075C-DA52-40AA-8BEC-8AC64CA0A13E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FRAUNHOFER DIFFRACTION</a:t>
            </a:r>
          </a:p>
        </p:txBody>
      </p:sp>
      <p:graphicFrame>
        <p:nvGraphicFramePr>
          <p:cNvPr id="8" name="对象 7">
            <a:extLst>
              <a:ext uri="{FF2B5EF4-FFF2-40B4-BE49-F238E27FC236}">
                <a16:creationId xmlns:a16="http://schemas.microsoft.com/office/drawing/2014/main" id="{F4B07413-AC00-46C0-BB04-20BC668990B5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999983" y="3939044"/>
          <a:ext cx="3127375" cy="5635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2" name="Equation" r:id="rId4" imgW="1409400" imgH="253800" progId="Equation.DSMT4">
                  <p:embed/>
                </p:oleObj>
              </mc:Choice>
              <mc:Fallback>
                <p:oleObj name="Equation" r:id="rId4" imgW="1409400" imgH="253800" progId="Equation.DSMT4">
                  <p:embed/>
                  <p:pic>
                    <p:nvPicPr>
                      <p:cNvPr id="8" name="对象 7">
                        <a:extLst>
                          <a:ext uri="{FF2B5EF4-FFF2-40B4-BE49-F238E27FC236}">
                            <a16:creationId xmlns:a16="http://schemas.microsoft.com/office/drawing/2014/main" id="{F4B07413-AC00-46C0-BB04-20BC668990B5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999983" y="3939044"/>
                        <a:ext cx="3127375" cy="5635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4" name="对象 3">
            <a:extLst>
              <a:ext uri="{FF2B5EF4-FFF2-40B4-BE49-F238E27FC236}">
                <a16:creationId xmlns:a16="http://schemas.microsoft.com/office/drawing/2014/main" id="{4F1E234F-D12C-43DB-AEEF-DB430D083978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3172192" y="4501504"/>
          <a:ext cx="2782956" cy="756769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3" name="Equation" r:id="rId6" imgW="1447560" imgH="393480" progId="Equation.DSMT4">
                  <p:embed/>
                </p:oleObj>
              </mc:Choice>
              <mc:Fallback>
                <p:oleObj name="Equation" r:id="rId6" imgW="1447560" imgH="393480" progId="Equation.DSMT4">
                  <p:embed/>
                  <p:pic>
                    <p:nvPicPr>
                      <p:cNvPr id="4" name="对象 3">
                        <a:extLst>
                          <a:ext uri="{FF2B5EF4-FFF2-40B4-BE49-F238E27FC236}">
                            <a16:creationId xmlns:a16="http://schemas.microsoft.com/office/drawing/2014/main" id="{4F1E234F-D12C-43DB-AEEF-DB430D083978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3172192" y="4501504"/>
                        <a:ext cx="2782956" cy="756769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0" name="对象 9">
            <a:extLst>
              <a:ext uri="{FF2B5EF4-FFF2-40B4-BE49-F238E27FC236}">
                <a16:creationId xmlns:a16="http://schemas.microsoft.com/office/drawing/2014/main" id="{5DD90623-2270-4589-BF29-57F0BDBF61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51477" y="5311180"/>
          <a:ext cx="462438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4" name="Equation" r:id="rId8" imgW="2501640" imgH="583920" progId="Equation.DSMT4">
                  <p:embed/>
                </p:oleObj>
              </mc:Choice>
              <mc:Fallback>
                <p:oleObj name="Equation" r:id="rId8" imgW="2501640" imgH="583920" progId="Equation.DSMT4">
                  <p:embed/>
                  <p:pic>
                    <p:nvPicPr>
                      <p:cNvPr id="10" name="对象 9">
                        <a:extLst>
                          <a:ext uri="{FF2B5EF4-FFF2-40B4-BE49-F238E27FC236}">
                            <a16:creationId xmlns:a16="http://schemas.microsoft.com/office/drawing/2014/main" id="{5DD90623-2270-4589-BF29-57F0BDBF61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251477" y="5311180"/>
                        <a:ext cx="4624387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9" name="对象 8">
            <a:extLst>
              <a:ext uri="{FF2B5EF4-FFF2-40B4-BE49-F238E27FC236}">
                <a16:creationId xmlns:a16="http://schemas.microsoft.com/office/drawing/2014/main" id="{2E43AD07-41ED-45E8-BC41-153D088BE927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795989" y="2799168"/>
          <a:ext cx="3535363" cy="89376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5" name="Equation" r:id="rId10" imgW="2209680" imgH="558720" progId="Equation.DSMT4">
                  <p:embed/>
                </p:oleObj>
              </mc:Choice>
              <mc:Fallback>
                <p:oleObj name="Equation" r:id="rId10" imgW="2209680" imgH="55872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2E43AD07-41ED-45E8-BC41-153D088BE92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795989" y="2799168"/>
                        <a:ext cx="3535363" cy="89376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夫琅禾费衍射</a:t>
            </a:r>
            <a:endParaRPr lang="zh-CN" altLang="en-US" sz="2800" b="1" dirty="0"/>
          </a:p>
        </p:txBody>
      </p:sp>
      <p:graphicFrame>
        <p:nvGraphicFramePr>
          <p:cNvPr id="15" name="对象 14">
            <a:extLst>
              <a:ext uri="{FF2B5EF4-FFF2-40B4-BE49-F238E27FC236}">
                <a16:creationId xmlns:a16="http://schemas.microsoft.com/office/drawing/2014/main" id="{16DFF108-A846-4AEC-AEEB-25471EF9929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89552" y="1886373"/>
          <a:ext cx="4948237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61656" name="Equation" r:id="rId12" imgW="2755800" imgH="495000" progId="Equation.DSMT4">
                  <p:embed/>
                </p:oleObj>
              </mc:Choice>
              <mc:Fallback>
                <p:oleObj name="Equation" r:id="rId12" imgW="2755800" imgH="495000" progId="Equation.DSMT4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16DFF108-A846-4AEC-AEEB-25471EF992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2089552" y="1886373"/>
                        <a:ext cx="4948237" cy="890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1" name="文本框 1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6483240" y="4036159"/>
            <a:ext cx="207612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（傍轴近似）</a:t>
            </a:r>
            <a:endParaRPr lang="en-US" altLang="zh-CN" b="1" dirty="0" smtClean="0"/>
          </a:p>
        </p:txBody>
      </p:sp>
    </p:spTree>
    <p:extLst>
      <p:ext uri="{BB962C8B-B14F-4D97-AF65-F5344CB8AC3E}">
        <p14:creationId xmlns:p14="http://schemas.microsoft.com/office/powerpoint/2010/main" val="1082016163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953075C-DA52-40AA-8BEC-8AC64CA0A13E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FRAUNHOFER DIFFRACTION</a:t>
            </a:r>
          </a:p>
        </p:txBody>
      </p:sp>
      <p:graphicFrame>
        <p:nvGraphicFramePr>
          <p:cNvPr id="12" name="对象 11">
            <a:extLst>
              <a:ext uri="{FF2B5EF4-FFF2-40B4-BE49-F238E27FC236}">
                <a16:creationId xmlns:a16="http://schemas.microsoft.com/office/drawing/2014/main" id="{A1B849A9-AE2B-4305-8251-7036ED05C67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299018613"/>
              </p:ext>
            </p:extLst>
          </p:nvPr>
        </p:nvGraphicFramePr>
        <p:xfrm>
          <a:off x="2251476" y="4283363"/>
          <a:ext cx="4475887" cy="100561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2" name="Equation" r:id="rId4" imgW="1866600" imgH="419040" progId="Equation.DSMT4">
                  <p:embed/>
                </p:oleObj>
              </mc:Choice>
              <mc:Fallback>
                <p:oleObj name="Equation" r:id="rId4" imgW="1866600" imgH="419040" progId="Equation.DSMT4">
                  <p:embed/>
                  <p:pic>
                    <p:nvPicPr>
                      <p:cNvPr id="12" name="对象 11">
                        <a:extLst>
                          <a:ext uri="{FF2B5EF4-FFF2-40B4-BE49-F238E27FC236}">
                            <a16:creationId xmlns:a16="http://schemas.microsoft.com/office/drawing/2014/main" id="{A1B849A9-AE2B-4305-8251-7036ED05C67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251476" y="4283363"/>
                        <a:ext cx="4475887" cy="100561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3" name="对象 12">
            <a:extLst>
              <a:ext uri="{FF2B5EF4-FFF2-40B4-BE49-F238E27FC236}">
                <a16:creationId xmlns:a16="http://schemas.microsoft.com/office/drawing/2014/main" id="{C98B7256-6742-41F1-8D9B-28F33EEADC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2459022616"/>
              </p:ext>
            </p:extLst>
          </p:nvPr>
        </p:nvGraphicFramePr>
        <p:xfrm>
          <a:off x="582613" y="5502275"/>
          <a:ext cx="7777162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3" name="Equation" r:id="rId6" imgW="3301920" imgH="330120" progId="Equation.DSMT4">
                  <p:embed/>
                </p:oleObj>
              </mc:Choice>
              <mc:Fallback>
                <p:oleObj name="Equation" r:id="rId6" imgW="3301920" imgH="33012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C98B7256-6742-41F1-8D9B-28F33EEADC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582613" y="5502275"/>
                        <a:ext cx="7777162" cy="776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夫琅禾费衍射</a:t>
            </a:r>
            <a:endParaRPr lang="zh-CN" altLang="en-US" sz="2800" b="1" dirty="0"/>
          </a:p>
        </p:txBody>
      </p:sp>
      <p:graphicFrame>
        <p:nvGraphicFramePr>
          <p:cNvPr id="11" name="对象 10">
            <a:extLst>
              <a:ext uri="{FF2B5EF4-FFF2-40B4-BE49-F238E27FC236}">
                <a16:creationId xmlns:a16="http://schemas.microsoft.com/office/drawing/2014/main" id="{5DD90623-2270-4589-BF29-57F0BDBF617D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251476" y="2990412"/>
          <a:ext cx="4624387" cy="1079500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4" name="Equation" r:id="rId8" imgW="2501640" imgH="583920" progId="Equation.DSMT4">
                  <p:embed/>
                </p:oleObj>
              </mc:Choice>
              <mc:Fallback>
                <p:oleObj name="Equation" r:id="rId8" imgW="2501640" imgH="58392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5DD90623-2270-4589-BF29-57F0BDBF617D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2251476" y="2990412"/>
                        <a:ext cx="4624387" cy="1079500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16DFF108-A846-4AEC-AEEB-25471EF9929B}"/>
              </a:ext>
            </a:extLst>
          </p:cNvPr>
          <p:cNvGraphicFramePr>
            <a:graphicFrameLocks noChangeAspect="1"/>
          </p:cNvGraphicFramePr>
          <p:nvPr>
            <p:extLst/>
          </p:nvPr>
        </p:nvGraphicFramePr>
        <p:xfrm>
          <a:off x="2089552" y="1886373"/>
          <a:ext cx="4948237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9585" name="Equation" r:id="rId10" imgW="2755800" imgH="495000" progId="Equation.DSMT4">
                  <p:embed/>
                </p:oleObj>
              </mc:Choice>
              <mc:Fallback>
                <p:oleObj name="Equation" r:id="rId10" imgW="2755800" imgH="495000" progId="Equation.DSMT4">
                  <p:embed/>
                  <p:pic>
                    <p:nvPicPr>
                      <p:cNvPr id="16" name="对象 15">
                        <a:extLst>
                          <a:ext uri="{FF2B5EF4-FFF2-40B4-BE49-F238E27FC236}">
                            <a16:creationId xmlns:a16="http://schemas.microsoft.com/office/drawing/2014/main" id="{16DFF108-A846-4AEC-AEEB-25471EF992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2089552" y="1886373"/>
                        <a:ext cx="4948237" cy="890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4015669249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5953075C-DA52-40AA-8BEC-8AC64CA0A13E}"/>
              </a:ext>
            </a:extLst>
          </p:cNvPr>
          <p:cNvSpPr/>
          <p:nvPr/>
        </p:nvSpPr>
        <p:spPr>
          <a:xfrm>
            <a:off x="31025" y="292762"/>
            <a:ext cx="6300327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2800" dirty="0">
                <a:solidFill>
                  <a:schemeClr val="bg1"/>
                </a:solidFill>
                <a:latin typeface="微软雅黑" panose="020B0503020204020204" pitchFamily="34" charset="-122"/>
                <a:ea typeface="微软雅黑" panose="020B0503020204020204" pitchFamily="34" charset="-122"/>
                <a:cs typeface="DejaVu Sans" panose="020B0603030804020204" pitchFamily="34" charset="2"/>
              </a:rPr>
              <a:t>2. FRAUNHOFER DIFFRACTION</a:t>
            </a:r>
          </a:p>
        </p:txBody>
      </p:sp>
      <p:sp>
        <p:nvSpPr>
          <p:cNvPr id="14" name="文本框 13">
            <a:extLst>
              <a:ext uri="{FF2B5EF4-FFF2-40B4-BE49-F238E27FC236}">
                <a16:creationId xmlns:a16="http://schemas.microsoft.com/office/drawing/2014/main" id="{F98AF5DD-9744-42AA-847A-75720FB25690}"/>
              </a:ext>
            </a:extLst>
          </p:cNvPr>
          <p:cNvSpPr txBox="1"/>
          <p:nvPr/>
        </p:nvSpPr>
        <p:spPr>
          <a:xfrm>
            <a:off x="584632" y="1239667"/>
            <a:ext cx="7974737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zh-CN" altLang="en-US" sz="2800" b="1" dirty="0" smtClean="0"/>
              <a:t>夫琅禾费衍射</a:t>
            </a:r>
            <a:endParaRPr lang="zh-CN" altLang="en-US" sz="2800" b="1" dirty="0"/>
          </a:p>
        </p:txBody>
      </p:sp>
      <p:graphicFrame>
        <p:nvGraphicFramePr>
          <p:cNvPr id="16" name="对象 15">
            <a:extLst>
              <a:ext uri="{FF2B5EF4-FFF2-40B4-BE49-F238E27FC236}">
                <a16:creationId xmlns:a16="http://schemas.microsoft.com/office/drawing/2014/main" id="{16DFF108-A846-4AEC-AEEB-25471EF9929B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3761141243"/>
              </p:ext>
            </p:extLst>
          </p:nvPr>
        </p:nvGraphicFramePr>
        <p:xfrm>
          <a:off x="2089552" y="1886373"/>
          <a:ext cx="4948237" cy="8905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55" name="Equation" r:id="rId4" imgW="2755800" imgH="495000" progId="Equation.DSMT4">
                  <p:embed/>
                </p:oleObj>
              </mc:Choice>
              <mc:Fallback>
                <p:oleObj name="Equation" r:id="rId4" imgW="2755800" imgH="495000" progId="Equation.DSMT4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16DFF108-A846-4AEC-AEEB-25471EF9929B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5"/>
                      <a:stretch>
                        <a:fillRect/>
                      </a:stretch>
                    </p:blipFill>
                    <p:spPr>
                      <a:xfrm>
                        <a:off x="2089552" y="1886373"/>
                        <a:ext cx="4948237" cy="8905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7" name="对象 16">
            <a:extLst>
              <a:ext uri="{FF2B5EF4-FFF2-40B4-BE49-F238E27FC236}">
                <a16:creationId xmlns:a16="http://schemas.microsoft.com/office/drawing/2014/main" id="{E97683E9-A8F4-4157-8BF3-C83131AA398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649652427"/>
              </p:ext>
            </p:extLst>
          </p:nvPr>
        </p:nvGraphicFramePr>
        <p:xfrm>
          <a:off x="139700" y="5565775"/>
          <a:ext cx="8840788" cy="974725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56" name="Equation" r:id="rId6" imgW="4495680" imgH="495000" progId="Equation.DSMT4">
                  <p:embed/>
                </p:oleObj>
              </mc:Choice>
              <mc:Fallback>
                <p:oleObj name="Equation" r:id="rId6" imgW="4495680" imgH="495000" progId="Equation.DSMT4">
                  <p:embed/>
                  <p:pic>
                    <p:nvPicPr>
                      <p:cNvPr id="9" name="对象 8">
                        <a:extLst>
                          <a:ext uri="{FF2B5EF4-FFF2-40B4-BE49-F238E27FC236}">
                            <a16:creationId xmlns:a16="http://schemas.microsoft.com/office/drawing/2014/main" id="{E97683E9-A8F4-4157-8BF3-C83131AA398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7"/>
                      <a:stretch>
                        <a:fillRect/>
                      </a:stretch>
                    </p:blipFill>
                    <p:spPr>
                      <a:xfrm>
                        <a:off x="139700" y="5565775"/>
                        <a:ext cx="8840788" cy="974725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8" name="对象 17">
            <a:extLst>
              <a:ext uri="{FF2B5EF4-FFF2-40B4-BE49-F238E27FC236}">
                <a16:creationId xmlns:a16="http://schemas.microsoft.com/office/drawing/2014/main" id="{8B34DDF6-01D3-4F41-B34A-BD472FB58074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28306881"/>
              </p:ext>
            </p:extLst>
          </p:nvPr>
        </p:nvGraphicFramePr>
        <p:xfrm>
          <a:off x="3890080" y="3764272"/>
          <a:ext cx="1759254" cy="506452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57" name="Equation" r:id="rId8" imgW="838080" imgH="241200" progId="Equation.DSMT4">
                  <p:embed/>
                </p:oleObj>
              </mc:Choice>
              <mc:Fallback>
                <p:oleObj name="Equation" r:id="rId8" imgW="838080" imgH="241200" progId="Equation.DSMT4">
                  <p:embed/>
                  <p:pic>
                    <p:nvPicPr>
                      <p:cNvPr id="11" name="对象 10">
                        <a:extLst>
                          <a:ext uri="{FF2B5EF4-FFF2-40B4-BE49-F238E27FC236}">
                            <a16:creationId xmlns:a16="http://schemas.microsoft.com/office/drawing/2014/main" id="{8B34DDF6-01D3-4F41-B34A-BD472FB58074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9"/>
                      <a:stretch>
                        <a:fillRect/>
                      </a:stretch>
                    </p:blipFill>
                    <p:spPr>
                      <a:xfrm>
                        <a:off x="3890080" y="3764272"/>
                        <a:ext cx="1759254" cy="506452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19" name="对象 18">
            <a:extLst>
              <a:ext uri="{FF2B5EF4-FFF2-40B4-BE49-F238E27FC236}">
                <a16:creationId xmlns:a16="http://schemas.microsoft.com/office/drawing/2014/main" id="{80C4029A-702F-4674-B211-78076C7CAC1A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672931997"/>
              </p:ext>
            </p:extLst>
          </p:nvPr>
        </p:nvGraphicFramePr>
        <p:xfrm>
          <a:off x="3767331" y="4404308"/>
          <a:ext cx="1342945" cy="986653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58" name="Equation" r:id="rId10" imgW="622080" imgH="457200" progId="Equation.DSMT4">
                  <p:embed/>
                </p:oleObj>
              </mc:Choice>
              <mc:Fallback>
                <p:oleObj name="Equation" r:id="rId10" imgW="622080" imgH="457200" progId="Equation.DSMT4">
                  <p:embed/>
                  <p:pic>
                    <p:nvPicPr>
                      <p:cNvPr id="15" name="对象 14">
                        <a:extLst>
                          <a:ext uri="{FF2B5EF4-FFF2-40B4-BE49-F238E27FC236}">
                            <a16:creationId xmlns:a16="http://schemas.microsoft.com/office/drawing/2014/main" id="{80C4029A-702F-4674-B211-78076C7CAC1A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1"/>
                      <a:stretch>
                        <a:fillRect/>
                      </a:stretch>
                    </p:blipFill>
                    <p:spPr>
                      <a:xfrm>
                        <a:off x="3767331" y="4404308"/>
                        <a:ext cx="1342945" cy="986653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graphicFrame>
        <p:nvGraphicFramePr>
          <p:cNvPr id="20" name="对象 19">
            <a:extLst>
              <a:ext uri="{FF2B5EF4-FFF2-40B4-BE49-F238E27FC236}">
                <a16:creationId xmlns:a16="http://schemas.microsoft.com/office/drawing/2014/main" id="{901406B5-E8EF-430F-A5DB-DFEC4ECD4407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140316408"/>
              </p:ext>
            </p:extLst>
          </p:nvPr>
        </p:nvGraphicFramePr>
        <p:xfrm>
          <a:off x="5649334" y="4463852"/>
          <a:ext cx="1551100" cy="867564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59" name="Equation" r:id="rId12" imgW="749160" imgH="419040" progId="Equation.DSMT4">
                  <p:embed/>
                </p:oleObj>
              </mc:Choice>
              <mc:Fallback>
                <p:oleObj name="Equation" r:id="rId12" imgW="749160" imgH="419040" progId="Equation.DSMT4">
                  <p:embed/>
                  <p:pic>
                    <p:nvPicPr>
                      <p:cNvPr id="16" name="对象 15">
                        <a:extLst>
                          <a:ext uri="{FF2B5EF4-FFF2-40B4-BE49-F238E27FC236}">
                            <a16:creationId xmlns:a16="http://schemas.microsoft.com/office/drawing/2014/main" id="{901406B5-E8EF-430F-A5DB-DFEC4ECD4407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3"/>
                      <a:stretch>
                        <a:fillRect/>
                      </a:stretch>
                    </p:blipFill>
                    <p:spPr>
                      <a:xfrm>
                        <a:off x="5649334" y="4463852"/>
                        <a:ext cx="1551100" cy="867564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  <p:sp>
        <p:nvSpPr>
          <p:cNvPr id="21" name="文本框 20">
            <a:extLst>
              <a:ext uri="{FF2B5EF4-FFF2-40B4-BE49-F238E27FC236}">
                <a16:creationId xmlns:a16="http://schemas.microsoft.com/office/drawing/2014/main" id="{5774B29B-A113-4E31-AFB6-9CEE785A60D5}"/>
              </a:ext>
            </a:extLst>
          </p:cNvPr>
          <p:cNvSpPr txBox="1"/>
          <p:nvPr/>
        </p:nvSpPr>
        <p:spPr>
          <a:xfrm>
            <a:off x="950830" y="4712968"/>
            <a:ext cx="22774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zh-CN" altLang="en-US" b="1" dirty="0" smtClean="0"/>
              <a:t>夫琅禾费衍射条件：</a:t>
            </a:r>
            <a:endParaRPr lang="en-US" altLang="zh-CN" b="1" dirty="0" smtClean="0"/>
          </a:p>
          <a:p>
            <a:r>
              <a:rPr lang="zh-CN" altLang="en-US" b="1" dirty="0" smtClean="0"/>
              <a:t>（远场衍射）</a:t>
            </a:r>
            <a:endParaRPr lang="zh-CN" altLang="en-US" b="1" dirty="0"/>
          </a:p>
        </p:txBody>
      </p:sp>
      <p:graphicFrame>
        <p:nvGraphicFramePr>
          <p:cNvPr id="22" name="对象 21">
            <a:extLst>
              <a:ext uri="{FF2B5EF4-FFF2-40B4-BE49-F238E27FC236}">
                <a16:creationId xmlns:a16="http://schemas.microsoft.com/office/drawing/2014/main" id="{C98B7256-6742-41F1-8D9B-28F33EEADC1E}"/>
              </a:ext>
            </a:extLst>
          </p:cNvPr>
          <p:cNvGraphicFramePr>
            <a:graphicFrameLocks noChangeAspect="1"/>
          </p:cNvGraphicFramePr>
          <p:nvPr>
            <p:extLst>
              <p:ext uri="{D42A27DB-BD31-4B8C-83A1-F6EECF244321}">
                <p14:modId xmlns:p14="http://schemas.microsoft.com/office/powerpoint/2010/main" val="4008935788"/>
              </p:ext>
            </p:extLst>
          </p:nvPr>
        </p:nvGraphicFramePr>
        <p:xfrm>
          <a:off x="582613" y="2882900"/>
          <a:ext cx="7777162" cy="776288"/>
        </p:xfrm>
        <a:graphic>
          <a:graphicData uri="http://schemas.openxmlformats.org/presentationml/2006/ole">
            <mc:AlternateContent xmlns:mc="http://schemas.openxmlformats.org/markup-compatibility/2006">
              <mc:Choice xmlns:v="urn:schemas-microsoft-com:vml" Requires="v">
                <p:oleObj spid="_x0000_s58660" name="Equation" r:id="rId14" imgW="3301920" imgH="330120" progId="Equation.DSMT4">
                  <p:embed/>
                </p:oleObj>
              </mc:Choice>
              <mc:Fallback>
                <p:oleObj name="Equation" r:id="rId14" imgW="3301920" imgH="330120" progId="Equation.DSMT4">
                  <p:embed/>
                  <p:pic>
                    <p:nvPicPr>
                      <p:cNvPr id="13" name="对象 12">
                        <a:extLst>
                          <a:ext uri="{FF2B5EF4-FFF2-40B4-BE49-F238E27FC236}">
                            <a16:creationId xmlns:a16="http://schemas.microsoft.com/office/drawing/2014/main" id="{C98B7256-6742-41F1-8D9B-28F33EEADC1E}"/>
                          </a:ext>
                        </a:extLst>
                      </p:cNvPr>
                      <p:cNvPicPr/>
                      <p:nvPr/>
                    </p:nvPicPr>
                    <p:blipFill>
                      <a:blip r:embed="rId15"/>
                      <a:stretch>
                        <a:fillRect/>
                      </a:stretch>
                    </p:blipFill>
                    <p:spPr>
                      <a:xfrm>
                        <a:off x="582613" y="2882900"/>
                        <a:ext cx="7777162" cy="776288"/>
                      </a:xfrm>
                      <a:prstGeom prst="rect">
                        <a:avLst/>
                      </a:prstGeom>
                    </p:spPr>
                  </p:pic>
                </p:oleObj>
              </mc:Fallback>
            </mc:AlternateContent>
          </a:graphicData>
        </a:graphic>
      </p:graphicFrame>
    </p:spTree>
    <p:extLst>
      <p:ext uri="{BB962C8B-B14F-4D97-AF65-F5344CB8AC3E}">
        <p14:creationId xmlns:p14="http://schemas.microsoft.com/office/powerpoint/2010/main" val="2088215662"/>
      </p:ext>
    </p:extLst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主题">
  <a:themeElements>
    <a:clrScheme name="Office 主题​​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主题​​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 主题​​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CAEACE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Office Theme</Template>
  <TotalTime>10164</TotalTime>
  <Words>419</Words>
  <Application>Microsoft Office PowerPoint</Application>
  <PresentationFormat>全屏显示(4:3)</PresentationFormat>
  <Paragraphs>75</Paragraphs>
  <Slides>22</Slides>
  <Notes>12</Notes>
  <HiddenSlides>0</HiddenSlides>
  <MMClips>0</MMClips>
  <ScaleCrop>false</ScaleCrop>
  <HeadingPairs>
    <vt:vector size="8" baseType="variant">
      <vt:variant>
        <vt:lpstr>已用的字体</vt:lpstr>
      </vt:variant>
      <vt:variant>
        <vt:i4>10</vt:i4>
      </vt:variant>
      <vt:variant>
        <vt:lpstr>主题</vt:lpstr>
      </vt:variant>
      <vt:variant>
        <vt:i4>1</vt:i4>
      </vt:variant>
      <vt:variant>
        <vt:lpstr>嵌入 OLE 服务器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4" baseType="lpstr">
      <vt:lpstr>DejaVu Sans</vt:lpstr>
      <vt:lpstr>等线</vt:lpstr>
      <vt:lpstr>等线 Light</vt:lpstr>
      <vt:lpstr>黑体</vt:lpstr>
      <vt:lpstr>宋体</vt:lpstr>
      <vt:lpstr>微软雅黑</vt:lpstr>
      <vt:lpstr>Arial</vt:lpstr>
      <vt:lpstr>Calibri</vt:lpstr>
      <vt:lpstr>Calibri Light</vt:lpstr>
      <vt:lpstr>Gill Sans MT</vt:lpstr>
      <vt:lpstr>Office 主题</vt:lpstr>
      <vt:lpstr>Equation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  <vt:lpstr>PowerPoint 演示文稿</vt:lpstr>
    </vt:vector>
  </TitlesOfParts>
  <Company>China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演示文稿</dc:title>
  <dc:creator>Jiasong Sun</dc:creator>
  <cp:lastModifiedBy>孙 佳嵩</cp:lastModifiedBy>
  <cp:revision>3137</cp:revision>
  <dcterms:created xsi:type="dcterms:W3CDTF">2015-07-07T08:23:44Z</dcterms:created>
  <dcterms:modified xsi:type="dcterms:W3CDTF">2021-01-04T00:50:06Z</dcterms:modified>
</cp:coreProperties>
</file>