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319" r:id="rId2"/>
    <p:sldId id="338" r:id="rId3"/>
    <p:sldId id="340" r:id="rId4"/>
    <p:sldId id="341" r:id="rId5"/>
    <p:sldId id="325" r:id="rId6"/>
    <p:sldId id="339" r:id="rId7"/>
    <p:sldId id="326" r:id="rId8"/>
    <p:sldId id="327" r:id="rId9"/>
    <p:sldId id="329" r:id="rId10"/>
    <p:sldId id="330" r:id="rId11"/>
    <p:sldId id="331" r:id="rId12"/>
    <p:sldId id="332" r:id="rId13"/>
    <p:sldId id="333" r:id="rId14"/>
    <p:sldId id="334" r:id="rId15"/>
    <p:sldId id="335" r:id="rId16"/>
    <p:sldId id="336" r:id="rId17"/>
    <p:sldId id="342" r:id="rId18"/>
    <p:sldId id="32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周 宁" initials="周" lastIdx="1" clrIdx="0">
    <p:extLst>
      <p:ext uri="{19B8F6BF-5375-455C-9EA6-DF929625EA0E}">
        <p15:presenceInfo xmlns:p15="http://schemas.microsoft.com/office/powerpoint/2012/main" userId="104b4b13e6d79ed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9"/>
    <a:srgbClr val="D1D7E3"/>
    <a:srgbClr val="9E9E9E"/>
    <a:srgbClr val="EFF0F3"/>
    <a:srgbClr val="FF2121"/>
    <a:srgbClr val="00FF00"/>
    <a:srgbClr val="F0F0F0"/>
    <a:srgbClr val="008000"/>
    <a:srgbClr val="FFFF2F"/>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5" autoAdjust="0"/>
    <p:restoredTop sz="96405" autoAdjust="0"/>
  </p:normalViewPr>
  <p:slideViewPr>
    <p:cSldViewPr snapToGrid="0">
      <p:cViewPr varScale="1">
        <p:scale>
          <a:sx n="131" d="100"/>
          <a:sy n="131" d="100"/>
        </p:scale>
        <p:origin x="1432" y="184"/>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孙 佳嵩" userId="e67798bb1fb98b0e" providerId="LiveId" clId="{E42D8718-7C87-2B4E-B903-4C5152EFC6A4}"/>
    <pc:docChg chg="modSld">
      <pc:chgData name="孙 佳嵩" userId="e67798bb1fb98b0e" providerId="LiveId" clId="{E42D8718-7C87-2B4E-B903-4C5152EFC6A4}" dt="2020-11-23T11:40:34.434" v="0" actId="1076"/>
      <pc:docMkLst>
        <pc:docMk/>
      </pc:docMkLst>
      <pc:sldChg chg="modSp mod">
        <pc:chgData name="孙 佳嵩" userId="e67798bb1fb98b0e" providerId="LiveId" clId="{E42D8718-7C87-2B4E-B903-4C5152EFC6A4}" dt="2020-11-23T11:40:34.434" v="0" actId="1076"/>
        <pc:sldMkLst>
          <pc:docMk/>
          <pc:sldMk cId="2737067224" sldId="334"/>
        </pc:sldMkLst>
        <pc:spChg chg="mod">
          <ac:chgData name="孙 佳嵩" userId="e67798bb1fb98b0e" providerId="LiveId" clId="{E42D8718-7C87-2B4E-B903-4C5152EFC6A4}" dt="2020-11-23T11:40:34.434" v="0" actId="1076"/>
          <ac:spMkLst>
            <pc:docMk/>
            <pc:sldMk cId="2737067224" sldId="334"/>
            <ac:spMk id="14" creationId="{C3F28FBD-6190-4C1B-95D5-BDB0636FAF36}"/>
          </ac:spMkLst>
        </pc:spChg>
      </pc:sldChg>
    </pc:docChg>
  </pc:docChgLst>
</pc:chgInfo>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5" Type="http://schemas.openxmlformats.org/officeDocument/2006/relationships/image" Target="../media/image44.wmf"/><Relationship Id="rId4" Type="http://schemas.openxmlformats.org/officeDocument/2006/relationships/image" Target="../media/image4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5" Type="http://schemas.openxmlformats.org/officeDocument/2006/relationships/image" Target="../media/image52.wmf"/><Relationship Id="rId4" Type="http://schemas.openxmlformats.org/officeDocument/2006/relationships/image" Target="../media/image51.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6" Type="http://schemas.openxmlformats.org/officeDocument/2006/relationships/image" Target="../media/image58.wmf"/><Relationship Id="rId5" Type="http://schemas.openxmlformats.org/officeDocument/2006/relationships/image" Target="../media/image57.wmf"/><Relationship Id="rId4" Type="http://schemas.openxmlformats.org/officeDocument/2006/relationships/image" Target="../media/image5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A8C0E-A341-4B85-9AC1-90AE9F7719C5}" type="datetimeFigureOut">
              <a:rPr lang="zh-CN" altLang="en-US" smtClean="0"/>
              <a:t>2020/11/23</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B9F22-A1E5-4106-B4BC-D7A07DEE046B}" type="slidenum">
              <a:rPr lang="zh-CN" altLang="en-US" smtClean="0"/>
              <a:t>‹#›</a:t>
            </a:fld>
            <a:endParaRPr lang="zh-CN" altLang="en-US"/>
          </a:p>
        </p:txBody>
      </p:sp>
    </p:spTree>
    <p:extLst>
      <p:ext uri="{BB962C8B-B14F-4D97-AF65-F5344CB8AC3E}">
        <p14:creationId xmlns:p14="http://schemas.microsoft.com/office/powerpoint/2010/main" val="2915335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660565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Multiplication</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10" dirty="0">
                <a:effectLst/>
                <a:latin typeface="Georgia" panose="02040502050405020303" pitchFamily="18" charset="0"/>
                <a:ea typeface="Georgia" panose="02040502050405020303" pitchFamily="18" charset="0"/>
                <a:cs typeface="Times New Roman" panose="02020603050405020304" pitchFamily="18" charset="0"/>
              </a:rPr>
              <a:t>be</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computed</a:t>
            </a:r>
            <a:r>
              <a:rPr lang="en-US" altLang="zh-CN" sz="1800" spc="-10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using</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either</a:t>
            </a:r>
            <a:r>
              <a:rPr lang="en-US" altLang="zh-CN" sz="1800" spc="-10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rectangular</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form</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(real/imaginary)</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or</a:t>
            </a:r>
            <a:r>
              <a:rPr lang="en-US" altLang="zh-CN" sz="1800" spc="-10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polar</a:t>
            </a:r>
            <a:r>
              <a:rPr lang="en-US" altLang="zh-CN" sz="1800" spc="-10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form</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11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 numbers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by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following the normal rules of multiplication.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1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have</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2</a:t>
            </a:r>
            <a:r>
              <a:rPr lang="zh-CN" altLang="en-US" b="1" u="sng" dirty="0"/>
              <a:t>、</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used the deﬁnition of the imaginary number </a:t>
            </a:r>
            <a:r>
              <a:rPr lang="en-US" altLang="zh-CN" sz="1800" i="1" spc="20" dirty="0">
                <a:effectLst/>
                <a:latin typeface="Verdana" panose="020B0604030504040204" pitchFamily="34" charset="0"/>
                <a:ea typeface="Verdana" panose="020B0604030504040204" pitchFamily="34" charset="0"/>
                <a:cs typeface="Verdana" panose="020B0604030504040204" pitchFamily="34" charset="0"/>
              </a:rPr>
              <a:t>j</a:t>
            </a:r>
            <a:r>
              <a:rPr lang="en-US" altLang="zh-CN" sz="1800" spc="2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 to simplify Eq. 18. Division is accomplished most easily</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polar</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coordinates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also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evaluate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division in rectangular coordinates</a:t>
            </a:r>
            <a:r>
              <a:rPr lang="en-US" altLang="zh-CN" sz="1800" spc="-7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en-US" altLang="zh-CN" b="1" u="sng" dirty="0"/>
          </a:p>
          <a:p>
            <a:pPr eaLnBrk="1" hangingPunct="1">
              <a:spcBef>
                <a:spcPct val="0"/>
              </a:spcBef>
            </a:pPr>
            <a:endParaRPr lang="zh-CN" altLang="en-US" b="1" u="sng" dirty="0"/>
          </a:p>
        </p:txBody>
      </p:sp>
    </p:spTree>
    <p:extLst>
      <p:ext uri="{BB962C8B-B14F-4D97-AF65-F5344CB8AC3E}">
        <p14:creationId xmlns:p14="http://schemas.microsoft.com/office/powerpoint/2010/main" val="862643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800" b="0" i="0" dirty="0">
                <a:solidFill>
                  <a:srgbClr val="000000"/>
                </a:solidFill>
                <a:effectLst/>
                <a:latin typeface="CMR10"/>
              </a:rPr>
              <a:t>1</a:t>
            </a:r>
            <a:r>
              <a:rPr lang="zh-CN" altLang="en-US" sz="1800" b="0" i="0" dirty="0">
                <a:solidFill>
                  <a:srgbClr val="000000"/>
                </a:solidFill>
                <a:effectLst/>
                <a:latin typeface="CMR10"/>
              </a:rPr>
              <a:t>、</a:t>
            </a:r>
            <a:r>
              <a:rPr lang="en-US" altLang="zh-CN" sz="1800" b="0" i="0" dirty="0">
                <a:solidFill>
                  <a:srgbClr val="000000"/>
                </a:solidFill>
                <a:effectLst/>
                <a:latin typeface="CMR10"/>
              </a:rPr>
              <a:t>Some handy properties of complex arithmetic are</a:t>
            </a:r>
            <a:r>
              <a:rPr lang="en-US" altLang="zh-CN" dirty="0"/>
              <a:t> </a:t>
            </a:r>
            <a:br>
              <a:rPr lang="en-US" altLang="zh-CN" dirty="0"/>
            </a:br>
            <a:endParaRPr lang="zh-CN" altLang="en-US" b="1" u="sng" dirty="0"/>
          </a:p>
        </p:txBody>
      </p:sp>
    </p:spTree>
    <p:extLst>
      <p:ext uri="{BB962C8B-B14F-4D97-AF65-F5344CB8AC3E}">
        <p14:creationId xmlns:p14="http://schemas.microsoft.com/office/powerpoint/2010/main" val="4200896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200" b="0" i="0" dirty="0">
                <a:solidFill>
                  <a:srgbClr val="000000"/>
                </a:solidFill>
                <a:effectLst/>
                <a:latin typeface="CMR10"/>
              </a:rPr>
              <a:t>1</a:t>
            </a:r>
            <a:r>
              <a:rPr lang="zh-CN" altLang="en-US" sz="1200" b="0" i="0" dirty="0">
                <a:solidFill>
                  <a:srgbClr val="000000"/>
                </a:solidFill>
                <a:effectLst/>
                <a:latin typeface="CMR10"/>
              </a:rPr>
              <a:t>、</a:t>
            </a:r>
            <a:r>
              <a:rPr lang="en-US" altLang="zh-CN" sz="1200" b="0" i="0" dirty="0">
                <a:solidFill>
                  <a:srgbClr val="000000"/>
                </a:solidFill>
                <a:effectLst/>
                <a:latin typeface="CMR10"/>
              </a:rPr>
              <a:t>Some handy properties of complex arithmetic are</a:t>
            </a:r>
            <a:r>
              <a:rPr lang="en-US" altLang="zh-CN" dirty="0"/>
              <a:t> </a:t>
            </a:r>
            <a:endParaRPr lang="zh-CN" altLang="en-US" b="1" u="sng" dirty="0"/>
          </a:p>
        </p:txBody>
      </p:sp>
    </p:spTree>
    <p:extLst>
      <p:ext uri="{BB962C8B-B14F-4D97-AF65-F5344CB8AC3E}">
        <p14:creationId xmlns:p14="http://schemas.microsoft.com/office/powerpoint/2010/main" val="728541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spc="-2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Powers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roots of a complex number are most easily analyzed in polar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coordinats</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using the standard rules for these operations. </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For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powers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have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6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relationship</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Taking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root of a complex number is a bit trickier.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must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say  </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that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3567917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1</a:t>
            </a:r>
            <a:r>
              <a:rPr lang="zh-CN" altLang="en-US" sz="1800" dirty="0">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Consider a sinusoidally varying signal given</a:t>
            </a:r>
            <a:r>
              <a:rPr lang="en-US" altLang="zh-CN" sz="1800" spc="-17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by</a:t>
            </a:r>
          </a:p>
          <a:p>
            <a:pPr eaLnBrk="1" hangingPunct="1">
              <a:spcBef>
                <a:spcPct val="0"/>
              </a:spcBef>
            </a:pPr>
            <a:r>
              <a:rPr lang="en-US" altLang="zh-CN" b="1" u="sng" dirty="0"/>
              <a:t>2</a:t>
            </a:r>
            <a:r>
              <a:rPr lang="zh-CN" altLang="en-US" b="1" u="sng" dirty="0"/>
              <a:t>、</a:t>
            </a:r>
            <a:r>
              <a:rPr lang="en-US" altLang="zh-CN" b="1" u="sng" dirty="0"/>
              <a:t>The quantity u˜(ξ0) is the complex phasor of the signal v(x), and note that it is a function of frequency ξ0. This representation is variously known as the time-harmonic representation or the frequency domain representation.</a:t>
            </a:r>
          </a:p>
          <a:p>
            <a:pPr eaLnBrk="1" hangingPunct="1">
              <a:spcBef>
                <a:spcPct val="0"/>
              </a:spcBef>
            </a:pPr>
            <a:r>
              <a:rPr lang="en-US" altLang="zh-CN" b="1" u="sng" dirty="0"/>
              <a:t>Why would we go through the trouble of doing this? Well, let’s consider the superposition of two sinusoids at the same frequency ξ0, but with diﬀerent phases. Without loss of generality we take the phase of the ﬁrst signal to be 0.  We have</a:t>
            </a:r>
          </a:p>
          <a:p>
            <a:pPr eaLnBrk="1" hangingPunct="1">
              <a:spcBef>
                <a:spcPct val="0"/>
              </a:spcBef>
            </a:pPr>
            <a:endParaRPr lang="zh-CN" altLang="en-US" b="1" u="sng" dirty="0"/>
          </a:p>
        </p:txBody>
      </p:sp>
    </p:spTree>
    <p:extLst>
      <p:ext uri="{BB962C8B-B14F-4D97-AF65-F5344CB8AC3E}">
        <p14:creationId xmlns:p14="http://schemas.microsoft.com/office/powerpoint/2010/main" val="596220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2133299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Using</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trigonometric</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identity</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3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1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spc="20"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7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i="1" spc="-205"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a:t>
            </a:r>
            <a:r>
              <a:rPr lang="en-US" altLang="zh-CN" sz="1800" i="1" spc="-155" dirty="0">
                <a:effectLst/>
                <a:latin typeface="Arial" panose="020B0604020202020204" pitchFamily="34" charset="0"/>
                <a:ea typeface="Arial" panose="020B0604020202020204" pitchFamily="34"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7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i="1" spc="-13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have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spc="-3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We  can proceed one step further by noting that |B1|≤ 1, |B2|≤ 1, and B12 + B22  = 1.  These are the properties   of the sine and cosine of an arbitrary angle. If we then deﬁne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spc="-3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then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have </a:t>
            </a:r>
            <a:r>
              <a:rPr lang="en-US" altLang="zh-CN" sz="1800" i="1" dirty="0">
                <a:effectLst/>
                <a:latin typeface="Verdana" panose="020B0604030504040204" pitchFamily="34" charset="0"/>
                <a:ea typeface="Georgia" panose="02040502050405020303" pitchFamily="18" charset="0"/>
                <a:cs typeface="Times New Roman" panose="02020603050405020304" pitchFamily="18" charset="0"/>
              </a:rPr>
              <a:t>B</a:t>
            </a:r>
            <a:r>
              <a:rPr lang="en-US" altLang="zh-CN" sz="1800" dirty="0">
                <a:effectLst/>
                <a:latin typeface="Times New Roman" panose="02020603050405020304" pitchFamily="18" charset="0"/>
                <a:ea typeface="Georgia" panose="02040502050405020303" pitchFamily="18" charset="0"/>
                <a:cs typeface="Times New Roman" panose="02020603050405020304" pitchFamily="18" charset="0"/>
              </a:rPr>
              <a:t>1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cos Φ and </a:t>
            </a:r>
            <a:r>
              <a:rPr lang="en-US" altLang="zh-CN" sz="1800" i="1" dirty="0">
                <a:effectLst/>
                <a:latin typeface="Verdana" panose="020B0604030504040204" pitchFamily="34" charset="0"/>
                <a:ea typeface="Georgia" panose="02040502050405020303" pitchFamily="18" charset="0"/>
                <a:cs typeface="Times New Roman" panose="02020603050405020304" pitchFamily="18" charset="0"/>
              </a:rPr>
              <a:t>B</a:t>
            </a:r>
            <a:r>
              <a:rPr lang="en-US" altLang="zh-CN" sz="1800" dirty="0">
                <a:effectLst/>
                <a:latin typeface="Times New Roman" panose="02020603050405020304" pitchFamily="18" charset="0"/>
                <a:ea typeface="Georgia" panose="02040502050405020303" pitchFamily="18" charset="0"/>
                <a:cs typeface="Times New Roman" panose="02020603050405020304" pitchFamily="18" charset="0"/>
              </a:rPr>
              <a:t>2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sin Φ, which </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yields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4</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b="0" i="0" dirty="0">
                <a:solidFill>
                  <a:srgbClr val="000000"/>
                </a:solidFill>
                <a:effectLst/>
                <a:latin typeface="CMR10"/>
              </a:rPr>
              <a:t>That certainly seemed tedious to me. Let’s try this another way. Define the phasors</a:t>
            </a:r>
            <a:r>
              <a:rPr lang="en-US" altLang="zh-CN" sz="2800" dirty="0"/>
              <a:t> </a:t>
            </a:r>
            <a:br>
              <a:rPr lang="en-US" altLang="zh-CN" sz="2800" dirty="0"/>
            </a:br>
            <a:r>
              <a:rPr lang="en-US" altLang="zh-CN" sz="2800" dirty="0"/>
              <a:t>5</a:t>
            </a:r>
            <a:r>
              <a:rPr lang="zh-CN" altLang="en-US" sz="2800" dirty="0"/>
              <a:t>、</a:t>
            </a:r>
            <a:r>
              <a:rPr lang="en-US" altLang="zh-CN" sz="1800" b="0" i="0" dirty="0">
                <a:solidFill>
                  <a:srgbClr val="000000"/>
                </a:solidFill>
                <a:effectLst/>
                <a:latin typeface="CMR10"/>
              </a:rPr>
              <a:t>If we form</a:t>
            </a:r>
            <a:r>
              <a:rPr lang="en-US" altLang="zh-CN" sz="2800" dirty="0"/>
              <a:t> </a:t>
            </a:r>
            <a:br>
              <a:rPr lang="en-US" altLang="zh-CN" sz="2800" dirty="0"/>
            </a:br>
            <a:r>
              <a:rPr lang="en-US" altLang="zh-CN" sz="2800" dirty="0"/>
              <a:t>6</a:t>
            </a:r>
            <a:r>
              <a:rPr lang="zh-CN" altLang="en-US" sz="2800" dirty="0"/>
              <a:t>、</a:t>
            </a:r>
            <a:r>
              <a:rPr lang="en-US" altLang="zh-CN" sz="1800" b="0" i="0" dirty="0">
                <a:solidFill>
                  <a:srgbClr val="000000"/>
                </a:solidFill>
                <a:effectLst/>
                <a:latin typeface="CMR10"/>
              </a:rPr>
              <a:t>then we can concisely and immediately write</a:t>
            </a:r>
            <a:r>
              <a:rPr lang="en-US" altLang="zh-CN" sz="2800" dirty="0"/>
              <a:t> </a:t>
            </a:r>
            <a:br>
              <a:rPr lang="en-US" altLang="zh-CN" sz="2800" dirty="0"/>
            </a:br>
            <a:r>
              <a:rPr lang="en-US" altLang="zh-CN" sz="2800" dirty="0"/>
              <a:t>7</a:t>
            </a:r>
            <a:r>
              <a:rPr lang="zh-CN" altLang="en-US" sz="2800" dirty="0"/>
              <a:t>、</a:t>
            </a:r>
            <a:r>
              <a:rPr lang="en-US" altLang="zh-CN" sz="2800" dirty="0"/>
              <a:t>where A = </a:t>
            </a:r>
            <a:r>
              <a:rPr lang="zh-CN" altLang="en-US" sz="2800" dirty="0"/>
              <a:t>／</a:t>
            </a:r>
            <a:r>
              <a:rPr lang="en-US" altLang="zh-CN" sz="2800" dirty="0"/>
              <a:t>[(A1 + A2 cos φ)2 + (A2 sin φ)2  and Φ = tan−1[−A2 sin φ/(A1 + A2 cos φ)] using our knowledge  of</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800" dirty="0"/>
              <a:t>complex numbers. The latter method was much more straightforward</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spc="-3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14353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Using</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trigonometric</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identity</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3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1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spc="20"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8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7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cos</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i="1" spc="-205"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a:t>
            </a:r>
            <a:r>
              <a:rPr lang="en-US" altLang="zh-CN" sz="1800" i="1" spc="-155" dirty="0">
                <a:effectLst/>
                <a:latin typeface="Arial" panose="020B0604020202020204" pitchFamily="34" charset="0"/>
                <a:ea typeface="Arial" panose="020B0604020202020204" pitchFamily="34"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A</a:t>
            </a:r>
            <a:r>
              <a:rPr lang="en-US" altLang="zh-CN" sz="1800" i="1" spc="-27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Verdana" panose="020B0604030504040204" pitchFamily="34" charset="0"/>
                <a:ea typeface="Verdana" panose="020B0604030504040204" pitchFamily="34" charset="0"/>
                <a:cs typeface="Verdana" panose="020B0604030504040204" pitchFamily="34" charset="0"/>
              </a:rPr>
              <a:t>B</a:t>
            </a:r>
            <a:r>
              <a:rPr lang="en-US" altLang="zh-CN" sz="1800" i="1" spc="-130" dirty="0">
                <a:effectLst/>
                <a:latin typeface="Verdana" panose="020B0604030504040204" pitchFamily="34" charset="0"/>
                <a:ea typeface="Verdana" panose="020B0604030504040204" pitchFamily="34" charset="0"/>
                <a:cs typeface="Verdana" panose="020B0604030504040204" pitchFamily="34"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have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spc="-3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We  can proceed one step further by noting that |B1|≤ 1, |B2|≤ 1, and B12 + B22  = 1.  These are the properties   of the sine and cosine of an arbitrary angle. If we then deﬁne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spc="-3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then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have </a:t>
            </a:r>
            <a:r>
              <a:rPr lang="en-US" altLang="zh-CN" sz="1800" i="1" dirty="0">
                <a:effectLst/>
                <a:latin typeface="Verdana" panose="020B0604030504040204" pitchFamily="34" charset="0"/>
                <a:ea typeface="Georgia" panose="02040502050405020303" pitchFamily="18" charset="0"/>
                <a:cs typeface="Times New Roman" panose="02020603050405020304" pitchFamily="18" charset="0"/>
              </a:rPr>
              <a:t>B</a:t>
            </a:r>
            <a:r>
              <a:rPr lang="en-US" altLang="zh-CN" sz="1800" dirty="0">
                <a:effectLst/>
                <a:latin typeface="Times New Roman" panose="02020603050405020304" pitchFamily="18" charset="0"/>
                <a:ea typeface="Georgia" panose="02040502050405020303" pitchFamily="18" charset="0"/>
                <a:cs typeface="Times New Roman" panose="02020603050405020304" pitchFamily="18" charset="0"/>
              </a:rPr>
              <a:t>1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cos Φ and </a:t>
            </a:r>
            <a:r>
              <a:rPr lang="en-US" altLang="zh-CN" sz="1800" i="1" dirty="0">
                <a:effectLst/>
                <a:latin typeface="Verdana" panose="020B0604030504040204" pitchFamily="34" charset="0"/>
                <a:ea typeface="Georgia" panose="02040502050405020303" pitchFamily="18" charset="0"/>
                <a:cs typeface="Times New Roman" panose="02020603050405020304" pitchFamily="18" charset="0"/>
              </a:rPr>
              <a:t>B</a:t>
            </a:r>
            <a:r>
              <a:rPr lang="en-US" altLang="zh-CN" sz="1800" dirty="0">
                <a:effectLst/>
                <a:latin typeface="Times New Roman" panose="02020603050405020304" pitchFamily="18" charset="0"/>
                <a:ea typeface="Georgia" panose="02040502050405020303" pitchFamily="18" charset="0"/>
                <a:cs typeface="Times New Roman" panose="02020603050405020304" pitchFamily="18" charset="0"/>
              </a:rPr>
              <a:t>2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sin Φ, which </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yields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4</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b="0" i="0" dirty="0">
                <a:solidFill>
                  <a:srgbClr val="000000"/>
                </a:solidFill>
                <a:effectLst/>
                <a:latin typeface="CMR10"/>
              </a:rPr>
              <a:t>That certainly seemed tedious to me. Let’s try this another way. Define the phasors</a:t>
            </a:r>
            <a:r>
              <a:rPr lang="en-US" altLang="zh-CN" sz="2800" dirty="0"/>
              <a:t> </a:t>
            </a:r>
            <a:br>
              <a:rPr lang="en-US" altLang="zh-CN" sz="2800" dirty="0"/>
            </a:br>
            <a:r>
              <a:rPr lang="en-US" altLang="zh-CN" sz="2800" dirty="0"/>
              <a:t>5</a:t>
            </a:r>
            <a:r>
              <a:rPr lang="zh-CN" altLang="en-US" sz="2800" dirty="0"/>
              <a:t>、</a:t>
            </a:r>
            <a:r>
              <a:rPr lang="en-US" altLang="zh-CN" sz="1800" b="0" i="0" dirty="0">
                <a:solidFill>
                  <a:srgbClr val="000000"/>
                </a:solidFill>
                <a:effectLst/>
                <a:latin typeface="CMR10"/>
              </a:rPr>
              <a:t>If we form</a:t>
            </a:r>
            <a:r>
              <a:rPr lang="en-US" altLang="zh-CN" sz="2800" dirty="0"/>
              <a:t> </a:t>
            </a:r>
            <a:br>
              <a:rPr lang="en-US" altLang="zh-CN" sz="2800" dirty="0"/>
            </a:br>
            <a:r>
              <a:rPr lang="en-US" altLang="zh-CN" sz="2800" dirty="0"/>
              <a:t>6</a:t>
            </a:r>
            <a:r>
              <a:rPr lang="zh-CN" altLang="en-US" sz="2800" dirty="0"/>
              <a:t>、</a:t>
            </a:r>
            <a:r>
              <a:rPr lang="en-US" altLang="zh-CN" sz="1800" b="0" i="0" dirty="0">
                <a:solidFill>
                  <a:srgbClr val="000000"/>
                </a:solidFill>
                <a:effectLst/>
                <a:latin typeface="CMR10"/>
              </a:rPr>
              <a:t>then we can concisely and immediately write</a:t>
            </a:r>
            <a:r>
              <a:rPr lang="en-US" altLang="zh-CN" sz="2800" dirty="0"/>
              <a:t> </a:t>
            </a:r>
            <a:br>
              <a:rPr lang="en-US" altLang="zh-CN" sz="2800" dirty="0"/>
            </a:br>
            <a:r>
              <a:rPr lang="en-US" altLang="zh-CN" sz="2800" dirty="0"/>
              <a:t>7</a:t>
            </a:r>
            <a:r>
              <a:rPr lang="zh-CN" altLang="en-US" sz="2800" dirty="0"/>
              <a:t>、</a:t>
            </a:r>
            <a:r>
              <a:rPr lang="en-US" altLang="zh-CN" sz="2800" dirty="0"/>
              <a:t>where A = </a:t>
            </a:r>
            <a:r>
              <a:rPr lang="zh-CN" altLang="en-US" sz="2800" dirty="0"/>
              <a:t>／</a:t>
            </a:r>
            <a:r>
              <a:rPr lang="en-US" altLang="zh-CN" sz="2800" dirty="0"/>
              <a:t>[(A1 + A2 cos φ)2 + (A2 sin φ)2  and Φ = tan−1[−A2 sin φ/(A1 + A2 cos φ)] using our knowledge  of</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800" dirty="0"/>
              <a:t>complex numbers. The latter method was much more straightforward</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spc="-3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3613346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3656922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enabling</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concept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then to deﬁne an arbitrary complex number in terms of its real and imaginary parts</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where v and w are both real numbers. We will be using the notation j for the imaginary number, which is conventional in most engineering applications.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Figure 1 shows the function √x.   Other functions like ln x,  sin x,  etc.,  also have  limits on  their arguments, and complex numbers allow us to deﬁne these functions over the full range of real numbers.</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2508735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enabling</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concept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then to deﬁne an arbitrary complex number in terms of its real and imaginary parts</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where v and w are both real numbers. We will be using the notation j for the imaginary number, which is conventional in most engineering applications.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Figure 1 shows the function √x.   Other functions like ln x,  sin x,  etc.,  also have  limits on  their arguments, and complex numbers allow us to deﬁne these functions over the full range of real numbers.</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1787404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enabling</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concept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then to deﬁne an arbitrary complex number in terms of its real and imaginary parts</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where v and w are both real numbers. We will be using the notation j for the imaginary number, which is conventional in most engineering applications.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Figure 1 shows the function √x.   Other functions like ln x,  sin x,  etc.,  also have  limits on  their arguments, and complex numbers allow us to deﬁne these functions over the full range of real numbers.</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415761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enabling</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concept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then to deﬁne an arbitrary complex number in terms of its real and imaginary parts</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where v and w are both real numbers. We will be using the notation j for the imaginary number, which is conventional in most engineering applications.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Figure 1 shows the function √x.   Other functions like ln x,  sin x,  etc.,  also have  limits on  their arguments, and complex numbers allow us to deﬁne these functions over the full range of real numbers.</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358556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enabling</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concept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 then to deﬁne an arbitrary complex number in terms of its real and imaginary parts</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where v and w are both real numbers. We will be using the notation j for the imaginary number, which is conventional in most engineering applications.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Figure 1 shows the function √x.   Other functions like ln x,  sin x,  etc.,  also have  limits on  their arguments, and complex numbers allow us to deﬁne these functions over the full range of real numbers.</a:t>
            </a: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2948653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spc="-3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You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should </a:t>
            </a:r>
            <a:r>
              <a:rPr lang="en-US" altLang="zh-CN" sz="1800" spc="10" dirty="0">
                <a:effectLst/>
                <a:latin typeface="Georgia" panose="02040502050405020303" pitchFamily="18" charset="0"/>
                <a:ea typeface="Georgia" panose="02040502050405020303" pitchFamily="18" charset="0"/>
                <a:cs typeface="Times New Roman" panose="02020603050405020304" pitchFamily="18" charset="0"/>
              </a:rPr>
              <a:t>be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comfortable using both.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often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have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recourse to extract the real</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and/or</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parts</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given</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these</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are</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denoted</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 deﬁning the imaginary number, it should not come as a surprise from Eq. 2 that you cannot add together a real number and an imaginary number to get zero. Because of this, we can treat the real part and imaginary part of u as orthogonal and plot them in a two-dimensional plane as shown in Fig. 2. By exploiting this analogy, we can also deﬁne a complex number in terms of its magnitude and angle (also referred to as magnitude and argument)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74542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By</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exploiting</a:t>
            </a:r>
            <a:r>
              <a:rPr lang="en-US" altLang="zh-CN" sz="1800" spc="-3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this</a:t>
            </a:r>
            <a:r>
              <a:rPr lang="en-US" altLang="zh-CN" sz="1800" spc="-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analogy,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also deﬁne a complex number in terms of its magnitude and angle (also referred to as magnitude </a:t>
            </a:r>
            <a:r>
              <a:rPr lang="en-US" altLang="zh-CN" sz="1800" spc="-10" dirty="0">
                <a:effectLst/>
                <a:latin typeface="Georgia" panose="02040502050405020303" pitchFamily="18" charset="0"/>
                <a:ea typeface="Georgia" panose="02040502050405020303" pitchFamily="18" charset="0"/>
                <a:cs typeface="Times New Roman" panose="02020603050405020304" pitchFamily="18" charset="0"/>
              </a:rPr>
              <a:t>and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argument)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2</a:t>
            </a:r>
            <a:r>
              <a:rPr lang="zh-CN" altLang="en-US" b="1" u="sng" dirty="0"/>
              <a:t>、</a:t>
            </a:r>
            <a:r>
              <a:rPr lang="en-US" altLang="zh-CN" sz="1800" spc="-45" dirty="0">
                <a:effectLst/>
                <a:latin typeface="Georgia" panose="02040502050405020303" pitchFamily="18" charset="0"/>
                <a:ea typeface="Georgia" panose="02040502050405020303" pitchFamily="18" charset="0"/>
                <a:cs typeface="Georgia" panose="02040502050405020303" pitchFamily="18" charset="0"/>
              </a:rPr>
              <a:t>We  </a:t>
            </a:r>
            <a:r>
              <a:rPr lang="en-US" altLang="zh-CN" sz="1800" dirty="0">
                <a:effectLst/>
                <a:latin typeface="Georgia" panose="02040502050405020303" pitchFamily="18" charset="0"/>
                <a:ea typeface="Georgia" panose="02040502050405020303" pitchFamily="18" charset="0"/>
                <a:cs typeface="Georgia" panose="02040502050405020303" pitchFamily="18" charset="0"/>
              </a:rPr>
              <a:t>can exploit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Euler’s</a:t>
            </a:r>
            <a:r>
              <a:rPr lang="en-US" altLang="zh-CN" sz="1800" i="1" spc="65" dirty="0">
                <a:effectLst/>
                <a:latin typeface="Arial" panose="020B0604020202020204" pitchFamily="34" charset="0"/>
                <a:ea typeface="Arial" panose="020B0604020202020204" pitchFamily="34" charset="0"/>
                <a:cs typeface="Times New Roman" panose="02020603050405020304" pitchFamily="18" charset="0"/>
              </a:rPr>
              <a:t> </a:t>
            </a:r>
            <a:r>
              <a:rPr lang="en-US" altLang="zh-CN" sz="1800" i="1" dirty="0" err="1">
                <a:effectLst/>
                <a:latin typeface="Arial" panose="020B0604020202020204" pitchFamily="34" charset="0"/>
                <a:ea typeface="Arial" panose="020B0604020202020204" pitchFamily="34" charset="0"/>
                <a:cs typeface="Times New Roman" panose="02020603050405020304" pitchFamily="18" charset="0"/>
              </a:rPr>
              <a:t>identidy</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 write the complex number in its polar</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form</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Let’s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now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consider some </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two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examples, such</a:t>
            </a:r>
            <a:r>
              <a:rPr lang="en-US" altLang="zh-CN" sz="1800" spc="-1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mn-lt"/>
              <a:ea typeface="宋体" panose="02010600030101010101" pitchFamily="2" charset="-122"/>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292095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Consider</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two</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arbitrary</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complex</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add</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these</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5" dirty="0">
                <a:effectLst/>
                <a:latin typeface="Georgia" panose="02040502050405020303" pitchFamily="18" charset="0"/>
                <a:ea typeface="Georgia" panose="02040502050405020303" pitchFamily="18" charset="0"/>
                <a:cs typeface="Times New Roman" panose="02020603050405020304" pitchFamily="18" charset="0"/>
              </a:rPr>
              <a:t>two</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numbers</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vectorally</a:t>
            </a:r>
            <a:r>
              <a:rPr lang="en-US" altLang="zh-CN" sz="1800" spc="-9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indicated</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Fig.</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4</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by</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adding</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real</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and</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imaginary</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parts</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independently. The ﬁnal result</a:t>
            </a:r>
            <a:r>
              <a:rPr lang="en-US" altLang="zh-CN" sz="1800" spc="6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extLst>
      <p:ext uri="{BB962C8B-B14F-4D97-AF65-F5344CB8AC3E}">
        <p14:creationId xmlns:p14="http://schemas.microsoft.com/office/powerpoint/2010/main" val="119202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71664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49398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1022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descr="图片3.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388" y="158750"/>
            <a:ext cx="321468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spTree>
    <p:extLst>
      <p:ext uri="{BB962C8B-B14F-4D97-AF65-F5344CB8AC3E}">
        <p14:creationId xmlns:p14="http://schemas.microsoft.com/office/powerpoint/2010/main" val="285416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pic>
        <p:nvPicPr>
          <p:cNvPr id="7" name="图片 6" descr="图片3.png"/>
          <p:cNvPicPr>
            <a:picLocks noChangeAspect="1"/>
          </p:cNvPicPr>
          <p:nvPr userDrawn="1"/>
        </p:nvPicPr>
        <p:blipFill rotWithShape="1">
          <a:blip r:embed="rId4" cstate="print"/>
          <a:srcRect r="75661"/>
          <a:stretch/>
        </p:blipFill>
        <p:spPr>
          <a:xfrm>
            <a:off x="8213917" y="158752"/>
            <a:ext cx="786797" cy="841374"/>
          </a:xfrm>
          <a:prstGeom prst="rect">
            <a:avLst/>
          </a:prstGeom>
        </p:spPr>
      </p:pic>
    </p:spTree>
    <p:extLst>
      <p:ext uri="{BB962C8B-B14F-4D97-AF65-F5344CB8AC3E}">
        <p14:creationId xmlns:p14="http://schemas.microsoft.com/office/powerpoint/2010/main" val="223083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9655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101034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20342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30188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35716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91339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76405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3565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E6FFF-3B58-43B9-8BFA-8DA81E2B0585}" type="datetimeFigureOut">
              <a:rPr lang="zh-CN" altLang="en-US" smtClean="0"/>
              <a:t>2020/11/23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085469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notesSlide" Target="../notesSlides/notesSlide10.xml"/><Relationship Id="rId7" Type="http://schemas.openxmlformats.org/officeDocument/2006/relationships/image" Target="../media/image31.wmf"/><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oleObject" Target="../embeddings/oleObject26.bin"/><Relationship Id="rId5" Type="http://schemas.openxmlformats.org/officeDocument/2006/relationships/image" Target="../media/image30.wmf"/><Relationship Id="rId4" Type="http://schemas.openxmlformats.org/officeDocument/2006/relationships/oleObject" Target="../embeddings/oleObject25.bin"/><Relationship Id="rId9" Type="http://schemas.openxmlformats.org/officeDocument/2006/relationships/image" Target="../media/image32.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image" Target="../media/image34.png"/><Relationship Id="rId5" Type="http://schemas.openxmlformats.org/officeDocument/2006/relationships/image" Target="../media/image33.wmf"/><Relationship Id="rId4" Type="http://schemas.openxmlformats.org/officeDocument/2006/relationships/oleObject" Target="../embeddings/oleObject28.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mlDrawing" Target="../drawings/vmlDrawing9.vml"/><Relationship Id="rId5" Type="http://schemas.openxmlformats.org/officeDocument/2006/relationships/image" Target="../media/image35.wmf"/><Relationship Id="rId4" Type="http://schemas.openxmlformats.org/officeDocument/2006/relationships/oleObject" Target="../embeddings/oleObject29.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notesSlide" Target="../notesSlides/notesSlide13.xml"/><Relationship Id="rId7" Type="http://schemas.openxmlformats.org/officeDocument/2006/relationships/image" Target="../media/image37.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31.bin"/><Relationship Id="rId11" Type="http://schemas.openxmlformats.org/officeDocument/2006/relationships/image" Target="../media/image39.wmf"/><Relationship Id="rId5" Type="http://schemas.openxmlformats.org/officeDocument/2006/relationships/image" Target="../media/image36.wmf"/><Relationship Id="rId10" Type="http://schemas.openxmlformats.org/officeDocument/2006/relationships/oleObject" Target="../embeddings/oleObject33.bin"/><Relationship Id="rId4" Type="http://schemas.openxmlformats.org/officeDocument/2006/relationships/oleObject" Target="../embeddings/oleObject30.bin"/><Relationship Id="rId9" Type="http://schemas.openxmlformats.org/officeDocument/2006/relationships/image" Target="../media/image38.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44.wmf"/><Relationship Id="rId3" Type="http://schemas.openxmlformats.org/officeDocument/2006/relationships/notesSlide" Target="../notesSlides/notesSlide14.xml"/><Relationship Id="rId7" Type="http://schemas.openxmlformats.org/officeDocument/2006/relationships/image" Target="../media/image41.wmf"/><Relationship Id="rId12" Type="http://schemas.openxmlformats.org/officeDocument/2006/relationships/oleObject" Target="../embeddings/oleObject38.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oleObject" Target="../embeddings/oleObject35.bin"/><Relationship Id="rId11" Type="http://schemas.openxmlformats.org/officeDocument/2006/relationships/image" Target="../media/image43.wmf"/><Relationship Id="rId5" Type="http://schemas.openxmlformats.org/officeDocument/2006/relationships/image" Target="../media/image40.wmf"/><Relationship Id="rId10" Type="http://schemas.openxmlformats.org/officeDocument/2006/relationships/oleObject" Target="../embeddings/oleObject37.bin"/><Relationship Id="rId4" Type="http://schemas.openxmlformats.org/officeDocument/2006/relationships/oleObject" Target="../embeddings/oleObject34.bin"/><Relationship Id="rId9" Type="http://schemas.openxmlformats.org/officeDocument/2006/relationships/image" Target="../media/image42.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notesSlide" Target="../notesSlides/notesSlide15.xml"/><Relationship Id="rId7" Type="http://schemas.openxmlformats.org/officeDocument/2006/relationships/image" Target="../media/image46.wmf"/><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oleObject" Target="../embeddings/oleObject40.bin"/><Relationship Id="rId5" Type="http://schemas.openxmlformats.org/officeDocument/2006/relationships/image" Target="../media/image45.wmf"/><Relationship Id="rId4" Type="http://schemas.openxmlformats.org/officeDocument/2006/relationships/oleObject" Target="../embeddings/oleObject39.bin"/><Relationship Id="rId9" Type="http://schemas.openxmlformats.org/officeDocument/2006/relationships/image" Target="../media/image47.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4.bin"/><Relationship Id="rId13" Type="http://schemas.openxmlformats.org/officeDocument/2006/relationships/image" Target="../media/image52.wmf"/><Relationship Id="rId3" Type="http://schemas.openxmlformats.org/officeDocument/2006/relationships/notesSlide" Target="../notesSlides/notesSlide16.xml"/><Relationship Id="rId7" Type="http://schemas.openxmlformats.org/officeDocument/2006/relationships/image" Target="../media/image49.wmf"/><Relationship Id="rId12" Type="http://schemas.openxmlformats.org/officeDocument/2006/relationships/oleObject" Target="../embeddings/oleObject46.bin"/><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oleObject" Target="../embeddings/oleObject43.bin"/><Relationship Id="rId11" Type="http://schemas.openxmlformats.org/officeDocument/2006/relationships/image" Target="../media/image51.wmf"/><Relationship Id="rId5" Type="http://schemas.openxmlformats.org/officeDocument/2006/relationships/image" Target="../media/image48.wmf"/><Relationship Id="rId10" Type="http://schemas.openxmlformats.org/officeDocument/2006/relationships/oleObject" Target="../embeddings/oleObject45.bin"/><Relationship Id="rId4" Type="http://schemas.openxmlformats.org/officeDocument/2006/relationships/oleObject" Target="../embeddings/oleObject42.bin"/><Relationship Id="rId9" Type="http://schemas.openxmlformats.org/officeDocument/2006/relationships/image" Target="../media/image50.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57.wmf"/><Relationship Id="rId3" Type="http://schemas.openxmlformats.org/officeDocument/2006/relationships/notesSlide" Target="../notesSlides/notesSlide17.xml"/><Relationship Id="rId7" Type="http://schemas.openxmlformats.org/officeDocument/2006/relationships/image" Target="../media/image54.wmf"/><Relationship Id="rId12" Type="http://schemas.openxmlformats.org/officeDocument/2006/relationships/oleObject" Target="../embeddings/oleObject51.bin"/><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oleObject" Target="../embeddings/oleObject48.bin"/><Relationship Id="rId11" Type="http://schemas.openxmlformats.org/officeDocument/2006/relationships/image" Target="../media/image56.wmf"/><Relationship Id="rId5" Type="http://schemas.openxmlformats.org/officeDocument/2006/relationships/image" Target="../media/image53.wmf"/><Relationship Id="rId15" Type="http://schemas.openxmlformats.org/officeDocument/2006/relationships/image" Target="../media/image58.w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55.wmf"/><Relationship Id="rId14" Type="http://schemas.openxmlformats.org/officeDocument/2006/relationships/oleObject" Target="../embeddings/oleObject52.bin"/></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5.xml"/><Relationship Id="rId7" Type="http://schemas.openxmlformats.org/officeDocument/2006/relationships/image" Target="../media/image9.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8.wmf"/><Relationship Id="rId4" Type="http://schemas.openxmlformats.org/officeDocument/2006/relationships/oleObject" Target="../embeddings/oleObject3.bin"/><Relationship Id="rId9" Type="http://schemas.openxmlformats.org/officeDocument/2006/relationships/image" Target="../media/image10.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3.wmf"/><Relationship Id="rId3" Type="http://schemas.openxmlformats.org/officeDocument/2006/relationships/notesSlide" Target="../notesSlides/notesSlide6.xml"/><Relationship Id="rId7" Type="http://schemas.openxmlformats.org/officeDocument/2006/relationships/image" Target="../media/image6.wmf"/><Relationship Id="rId12"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2.wmf"/><Relationship Id="rId5" Type="http://schemas.openxmlformats.org/officeDocument/2006/relationships/image" Target="../media/image5.wmf"/><Relationship Id="rId15" Type="http://schemas.openxmlformats.org/officeDocument/2006/relationships/image" Target="../media/image14.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1.wmf"/><Relationship Id="rId1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notesSlide" Target="../notesSlides/notesSlide7.xml"/><Relationship Id="rId7"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8.png"/><Relationship Id="rId5" Type="http://schemas.openxmlformats.org/officeDocument/2006/relationships/image" Target="../media/image15.wmf"/><Relationship Id="rId10" Type="http://schemas.openxmlformats.org/officeDocument/2006/relationships/image" Target="../media/image17.wmf"/><Relationship Id="rId4" Type="http://schemas.openxmlformats.org/officeDocument/2006/relationships/oleObject" Target="../embeddings/oleObject12.bin"/><Relationship Id="rId9"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23.wmf"/><Relationship Id="rId3" Type="http://schemas.openxmlformats.org/officeDocument/2006/relationships/notesSlide" Target="../notesSlides/notesSlide8.xml"/><Relationship Id="rId7" Type="http://schemas.openxmlformats.org/officeDocument/2006/relationships/image" Target="../media/image20.wmf"/><Relationship Id="rId12" Type="http://schemas.openxmlformats.org/officeDocument/2006/relationships/oleObject" Target="../embeddings/oleObject19.bin"/><Relationship Id="rId2" Type="http://schemas.openxmlformats.org/officeDocument/2006/relationships/slideLayout" Target="../slideLayouts/slideLayout13.xml"/><Relationship Id="rId16" Type="http://schemas.openxmlformats.org/officeDocument/2006/relationships/image" Target="../media/image18.png"/><Relationship Id="rId1" Type="http://schemas.openxmlformats.org/officeDocument/2006/relationships/vmlDrawing" Target="../drawings/vmlDrawing5.vml"/><Relationship Id="rId6" Type="http://schemas.openxmlformats.org/officeDocument/2006/relationships/oleObject" Target="../embeddings/oleObject16.bin"/><Relationship Id="rId11" Type="http://schemas.openxmlformats.org/officeDocument/2006/relationships/image" Target="../media/image22.wmf"/><Relationship Id="rId5" Type="http://schemas.openxmlformats.org/officeDocument/2006/relationships/image" Target="../media/image19.wmf"/><Relationship Id="rId15" Type="http://schemas.openxmlformats.org/officeDocument/2006/relationships/image" Target="../media/image24.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21.wmf"/><Relationship Id="rId14" Type="http://schemas.openxmlformats.org/officeDocument/2006/relationships/oleObject" Target="../embeddings/oleObject20.bin"/></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9.xml"/><Relationship Id="rId7" Type="http://schemas.openxmlformats.org/officeDocument/2006/relationships/image" Target="../media/image26.wmf"/><Relationship Id="rId12" Type="http://schemas.openxmlformats.org/officeDocument/2006/relationships/image" Target="../media/image28.wmf"/><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oleObject" Target="../embeddings/oleObject22.bin"/><Relationship Id="rId11" Type="http://schemas.openxmlformats.org/officeDocument/2006/relationships/oleObject" Target="../embeddings/oleObject24.bin"/><Relationship Id="rId5" Type="http://schemas.openxmlformats.org/officeDocument/2006/relationships/image" Target="../media/image25.wmf"/><Relationship Id="rId10" Type="http://schemas.openxmlformats.org/officeDocument/2006/relationships/image" Target="../media/image27.wmf"/><Relationship Id="rId4" Type="http://schemas.openxmlformats.org/officeDocument/2006/relationships/oleObject" Target="../embeddings/oleObject21.bin"/><Relationship Id="rId9" Type="http://schemas.openxmlformats.org/officeDocument/2006/relationships/oleObject" Target="../embeddings/oleObject2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
        <p:nvSpPr>
          <p:cNvPr id="2" name="文本框 1">
            <a:extLst>
              <a:ext uri="{FF2B5EF4-FFF2-40B4-BE49-F238E27FC236}">
                <a16:creationId xmlns:a16="http://schemas.microsoft.com/office/drawing/2014/main" id="{B6391CBC-6404-4BBA-9577-1647D9D3AA66}"/>
              </a:ext>
            </a:extLst>
          </p:cNvPr>
          <p:cNvSpPr txBox="1"/>
          <p:nvPr/>
        </p:nvSpPr>
        <p:spPr>
          <a:xfrm>
            <a:off x="965947" y="1993228"/>
            <a:ext cx="7212106" cy="1538883"/>
          </a:xfrm>
          <a:prstGeom prst="rect">
            <a:avLst/>
          </a:prstGeom>
          <a:noFill/>
        </p:spPr>
        <p:txBody>
          <a:bodyPr wrap="square" rtlCol="0">
            <a:spAutoFit/>
          </a:bodyPr>
          <a:lstStyle/>
          <a:p>
            <a:pPr lvl="0" algn="ctr"/>
            <a:r>
              <a:rPr lang="zh-CN" altLang="en-US" sz="6600" b="1" dirty="0">
                <a:solidFill>
                  <a:prstClr val="black"/>
                </a:solidFill>
                <a:latin typeface="黑体" panose="02010609060101010101" pitchFamily="49" charset="-122"/>
                <a:ea typeface="黑体" panose="02010609060101010101" pitchFamily="49" charset="-122"/>
                <a:cs typeface="Arial" panose="020B0604020202020204" pitchFamily="34" charset="0"/>
              </a:rPr>
              <a:t>物理光学</a:t>
            </a:r>
            <a:endParaRPr lang="zh-CN" altLang="en-US" sz="2800" b="1"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lvl="0" algn="ctr"/>
            <a:r>
              <a:rPr lang="en-US" altLang="zh-CN" sz="2800" dirty="0">
                <a:solidFill>
                  <a:prstClr val="black"/>
                </a:solidFill>
                <a:latin typeface="Gill Sans MT" panose="020B0502020104020203" pitchFamily="34" charset="0"/>
              </a:rPr>
              <a:t>Physical Optics</a:t>
            </a:r>
          </a:p>
        </p:txBody>
      </p:sp>
      <p:sp>
        <p:nvSpPr>
          <p:cNvPr id="8" name="文本框 7">
            <a:extLst>
              <a:ext uri="{FF2B5EF4-FFF2-40B4-BE49-F238E27FC236}">
                <a16:creationId xmlns:a16="http://schemas.microsoft.com/office/drawing/2014/main" id="{1FAA166A-8181-41D7-A8D0-5D63FE7F7AC1}"/>
              </a:ext>
            </a:extLst>
          </p:cNvPr>
          <p:cNvSpPr txBox="1"/>
          <p:nvPr/>
        </p:nvSpPr>
        <p:spPr>
          <a:xfrm>
            <a:off x="435349" y="3532111"/>
            <a:ext cx="8273302" cy="1200329"/>
          </a:xfrm>
          <a:prstGeom prst="rect">
            <a:avLst/>
          </a:prstGeom>
          <a:noFill/>
        </p:spPr>
        <p:txBody>
          <a:bodyPr wrap="square">
            <a:spAutoFit/>
          </a:bodyPr>
          <a:lstStyle/>
          <a:p>
            <a:pPr algn="ctr"/>
            <a:r>
              <a:rPr lang="zh-CN" altLang="en-US" sz="2400" dirty="0"/>
              <a:t>第</a:t>
            </a:r>
            <a:r>
              <a:rPr lang="en-US" altLang="zh-CN" sz="2400" dirty="0"/>
              <a:t>1</a:t>
            </a:r>
            <a:r>
              <a:rPr lang="zh-CN" altLang="en-US" sz="2400" dirty="0"/>
              <a:t>讲、复数与物理量的数学表示</a:t>
            </a:r>
            <a:endParaRPr lang="en-US" altLang="zh-CN" sz="2400" dirty="0"/>
          </a:p>
          <a:p>
            <a:pPr algn="ctr"/>
            <a:r>
              <a:rPr lang="en-US" altLang="zh-CN" sz="2400" dirty="0"/>
              <a:t>Lecture 1. Complex Numbers Review and Mathematical</a:t>
            </a:r>
          </a:p>
          <a:p>
            <a:pPr algn="ctr"/>
            <a:r>
              <a:rPr lang="en-US" altLang="zh-CN" sz="2400" dirty="0"/>
              <a:t>Representation of Physical Quantities</a:t>
            </a:r>
            <a:endParaRPr lang="zh-CN" altLang="en-US" sz="2400" dirty="0"/>
          </a:p>
        </p:txBody>
      </p:sp>
    </p:spTree>
    <p:extLst>
      <p:ext uri="{BB962C8B-B14F-4D97-AF65-F5344CB8AC3E}">
        <p14:creationId xmlns:p14="http://schemas.microsoft.com/office/powerpoint/2010/main" val="215182647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7F5836DF-7900-4CAF-B3B9-E47EB15E3A9E}"/>
              </a:ext>
            </a:extLst>
          </p:cNvPr>
          <p:cNvGraphicFramePr>
            <a:graphicFrameLocks noChangeAspect="1"/>
          </p:cNvGraphicFramePr>
          <p:nvPr>
            <p:extLst>
              <p:ext uri="{D42A27DB-BD31-4B8C-83A1-F6EECF244321}">
                <p14:modId xmlns:p14="http://schemas.microsoft.com/office/powerpoint/2010/main" val="3369413368"/>
              </p:ext>
            </p:extLst>
          </p:nvPr>
        </p:nvGraphicFramePr>
        <p:xfrm>
          <a:off x="809458" y="2247900"/>
          <a:ext cx="4356100" cy="1511300"/>
        </p:xfrm>
        <a:graphic>
          <a:graphicData uri="http://schemas.openxmlformats.org/presentationml/2006/ole">
            <mc:AlternateContent xmlns:mc="http://schemas.openxmlformats.org/markup-compatibility/2006">
              <mc:Choice xmlns:v="urn:schemas-microsoft-com:vml" Requires="v">
                <p:oleObj spid="_x0000_s7169" name="Equation" r:id="rId4" imgW="4356000" imgH="1511280" progId="Equation.DSMT4">
                  <p:embed/>
                </p:oleObj>
              </mc:Choice>
              <mc:Fallback>
                <p:oleObj name="Equation" r:id="rId4" imgW="4356000" imgH="1511280" progId="Equation.DSMT4">
                  <p:embed/>
                  <p:pic>
                    <p:nvPicPr>
                      <p:cNvPr id="3" name="对象 2">
                        <a:extLst>
                          <a:ext uri="{FF2B5EF4-FFF2-40B4-BE49-F238E27FC236}">
                            <a16:creationId xmlns:a16="http://schemas.microsoft.com/office/drawing/2014/main" id="{7F5836DF-7900-4CAF-B3B9-E47EB15E3A9E}"/>
                          </a:ext>
                        </a:extLst>
                      </p:cNvPr>
                      <p:cNvPicPr/>
                      <p:nvPr/>
                    </p:nvPicPr>
                    <p:blipFill>
                      <a:blip r:embed="rId5"/>
                      <a:stretch>
                        <a:fillRect/>
                      </a:stretch>
                    </p:blipFill>
                    <p:spPr>
                      <a:xfrm>
                        <a:off x="809458" y="2247900"/>
                        <a:ext cx="4356100" cy="15113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4CA05B0D-6AEB-45F4-90DE-972A73FA9B04}"/>
              </a:ext>
            </a:extLst>
          </p:cNvPr>
          <p:cNvGraphicFramePr>
            <a:graphicFrameLocks noChangeAspect="1"/>
          </p:cNvGraphicFramePr>
          <p:nvPr>
            <p:extLst>
              <p:ext uri="{D42A27DB-BD31-4B8C-83A1-F6EECF244321}">
                <p14:modId xmlns:p14="http://schemas.microsoft.com/office/powerpoint/2010/main" val="3228023958"/>
              </p:ext>
            </p:extLst>
          </p:nvPr>
        </p:nvGraphicFramePr>
        <p:xfrm>
          <a:off x="963863" y="4211203"/>
          <a:ext cx="3822700" cy="1803400"/>
        </p:xfrm>
        <a:graphic>
          <a:graphicData uri="http://schemas.openxmlformats.org/presentationml/2006/ole">
            <mc:AlternateContent xmlns:mc="http://schemas.openxmlformats.org/markup-compatibility/2006">
              <mc:Choice xmlns:v="urn:schemas-microsoft-com:vml" Requires="v">
                <p:oleObj spid="_x0000_s7170" name="Equation" r:id="rId6" imgW="3822480" imgH="1803240" progId="Equation.DSMT4">
                  <p:embed/>
                </p:oleObj>
              </mc:Choice>
              <mc:Fallback>
                <p:oleObj name="Equation" r:id="rId6" imgW="3822480" imgH="1803240" progId="Equation.DSMT4">
                  <p:embed/>
                  <p:pic>
                    <p:nvPicPr>
                      <p:cNvPr id="4" name="对象 3">
                        <a:extLst>
                          <a:ext uri="{FF2B5EF4-FFF2-40B4-BE49-F238E27FC236}">
                            <a16:creationId xmlns:a16="http://schemas.microsoft.com/office/drawing/2014/main" id="{4CA05B0D-6AEB-45F4-90DE-972A73FA9B04}"/>
                          </a:ext>
                        </a:extLst>
                      </p:cNvPr>
                      <p:cNvPicPr/>
                      <p:nvPr/>
                    </p:nvPicPr>
                    <p:blipFill>
                      <a:blip r:embed="rId7"/>
                      <a:stretch>
                        <a:fillRect/>
                      </a:stretch>
                    </p:blipFill>
                    <p:spPr>
                      <a:xfrm>
                        <a:off x="963863" y="4211203"/>
                        <a:ext cx="3822700" cy="1803400"/>
                      </a:xfrm>
                      <a:prstGeom prst="rect">
                        <a:avLst/>
                      </a:prstGeom>
                    </p:spPr>
                  </p:pic>
                </p:oleObj>
              </mc:Fallback>
            </mc:AlternateContent>
          </a:graphicData>
        </a:graphic>
      </p:graphicFrame>
      <p:sp>
        <p:nvSpPr>
          <p:cNvPr id="5" name="文本框 4">
            <a:extLst>
              <a:ext uri="{FF2B5EF4-FFF2-40B4-BE49-F238E27FC236}">
                <a16:creationId xmlns:a16="http://schemas.microsoft.com/office/drawing/2014/main" id="{1FAA166A-8181-41D7-A8D0-5D63FE7F7AC1}"/>
              </a:ext>
            </a:extLst>
          </p:cNvPr>
          <p:cNvSpPr txBox="1"/>
          <p:nvPr/>
        </p:nvSpPr>
        <p:spPr>
          <a:xfrm>
            <a:off x="580952" y="1443450"/>
            <a:ext cx="5194206" cy="461665"/>
          </a:xfrm>
          <a:prstGeom prst="rect">
            <a:avLst/>
          </a:prstGeom>
          <a:noFill/>
        </p:spPr>
        <p:txBody>
          <a:bodyPr wrap="square">
            <a:spAutoFit/>
          </a:bodyPr>
          <a:lstStyle/>
          <a:p>
            <a:r>
              <a:rPr lang="zh-CN" altLang="en-US" sz="2400" b="1" dirty="0"/>
              <a:t>复数的运算：乘除</a:t>
            </a:r>
            <a:r>
              <a:rPr lang="en-US" altLang="zh-CN" sz="2400" b="1" dirty="0"/>
              <a:t>(</a:t>
            </a:r>
            <a:r>
              <a:rPr lang="zh-CN" altLang="en-US" sz="2400" b="1" dirty="0"/>
              <a:t>极坐标更方便</a:t>
            </a:r>
            <a:r>
              <a:rPr lang="en-US" altLang="zh-CN" sz="2400" b="1" dirty="0"/>
              <a:t>)</a:t>
            </a:r>
            <a:endParaRPr lang="zh-CN" altLang="en-US" sz="2400" b="1" dirty="0"/>
          </a:p>
        </p:txBody>
      </p:sp>
      <p:graphicFrame>
        <p:nvGraphicFramePr>
          <p:cNvPr id="6" name="对象 5">
            <a:extLst>
              <a:ext uri="{FF2B5EF4-FFF2-40B4-BE49-F238E27FC236}">
                <a16:creationId xmlns:a16="http://schemas.microsoft.com/office/drawing/2014/main" id="{2EFC59F2-A54F-4ED3-9530-C703BE01CC94}"/>
              </a:ext>
            </a:extLst>
          </p:cNvPr>
          <p:cNvGraphicFramePr>
            <a:graphicFrameLocks noChangeAspect="1"/>
          </p:cNvGraphicFramePr>
          <p:nvPr>
            <p:extLst>
              <p:ext uri="{D42A27DB-BD31-4B8C-83A1-F6EECF244321}">
                <p14:modId xmlns:p14="http://schemas.microsoft.com/office/powerpoint/2010/main" val="3781457130"/>
              </p:ext>
            </p:extLst>
          </p:nvPr>
        </p:nvGraphicFramePr>
        <p:xfrm>
          <a:off x="6032500" y="2247900"/>
          <a:ext cx="2730500" cy="5105400"/>
        </p:xfrm>
        <a:graphic>
          <a:graphicData uri="http://schemas.openxmlformats.org/presentationml/2006/ole">
            <mc:AlternateContent xmlns:mc="http://schemas.openxmlformats.org/markup-compatibility/2006">
              <mc:Choice xmlns:v="urn:schemas-microsoft-com:vml" Requires="v">
                <p:oleObj spid="_x0000_s7171" name="Equation" r:id="rId8" imgW="2730240" imgH="5105160" progId="Equation.DSMT4">
                  <p:embed/>
                </p:oleObj>
              </mc:Choice>
              <mc:Fallback>
                <p:oleObj name="Equation" r:id="rId8" imgW="2730240" imgH="5105160" progId="Equation.DSMT4">
                  <p:embed/>
                  <p:pic>
                    <p:nvPicPr>
                      <p:cNvPr id="6" name="对象 5">
                        <a:extLst>
                          <a:ext uri="{FF2B5EF4-FFF2-40B4-BE49-F238E27FC236}">
                            <a16:creationId xmlns:a16="http://schemas.microsoft.com/office/drawing/2014/main" id="{2EFC59F2-A54F-4ED3-9530-C703BE01CC94}"/>
                          </a:ext>
                        </a:extLst>
                      </p:cNvPr>
                      <p:cNvPicPr/>
                      <p:nvPr/>
                    </p:nvPicPr>
                    <p:blipFill>
                      <a:blip r:embed="rId9"/>
                      <a:stretch>
                        <a:fillRect/>
                      </a:stretch>
                    </p:blipFill>
                    <p:spPr>
                      <a:xfrm>
                        <a:off x="6032500" y="2247900"/>
                        <a:ext cx="2730500" cy="5105400"/>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1FAA166A-8181-41D7-A8D0-5D63FE7F7AC1}"/>
              </a:ext>
            </a:extLst>
          </p:cNvPr>
          <p:cNvSpPr txBox="1"/>
          <p:nvPr/>
        </p:nvSpPr>
        <p:spPr>
          <a:xfrm>
            <a:off x="6032500" y="1443449"/>
            <a:ext cx="5194206" cy="461665"/>
          </a:xfrm>
          <a:prstGeom prst="rect">
            <a:avLst/>
          </a:prstGeom>
          <a:noFill/>
        </p:spPr>
        <p:txBody>
          <a:bodyPr wrap="square">
            <a:spAutoFit/>
          </a:bodyPr>
          <a:lstStyle/>
          <a:p>
            <a:r>
              <a:rPr lang="zh-CN" altLang="en-US" sz="2400" b="1" dirty="0"/>
              <a:t>复数运算的性质</a:t>
            </a:r>
            <a:r>
              <a:rPr lang="en-US" altLang="zh-CN" sz="2400" b="1" dirty="0"/>
              <a:t>:</a:t>
            </a:r>
            <a:endParaRPr lang="zh-CN" altLang="en-US" sz="2400" b="1" dirty="0"/>
          </a:p>
        </p:txBody>
      </p:sp>
    </p:spTree>
    <p:extLst>
      <p:ext uri="{BB962C8B-B14F-4D97-AF65-F5344CB8AC3E}">
        <p14:creationId xmlns:p14="http://schemas.microsoft.com/office/powerpoint/2010/main" val="25619571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875D2D3A-86CD-4644-AACC-9A11BFC3D785}"/>
              </a:ext>
            </a:extLst>
          </p:cNvPr>
          <p:cNvGraphicFramePr>
            <a:graphicFrameLocks noChangeAspect="1"/>
          </p:cNvGraphicFramePr>
          <p:nvPr>
            <p:extLst>
              <p:ext uri="{D42A27DB-BD31-4B8C-83A1-F6EECF244321}">
                <p14:modId xmlns:p14="http://schemas.microsoft.com/office/powerpoint/2010/main" val="253982213"/>
              </p:ext>
            </p:extLst>
          </p:nvPr>
        </p:nvGraphicFramePr>
        <p:xfrm>
          <a:off x="981572" y="3328884"/>
          <a:ext cx="2705100" cy="889000"/>
        </p:xfrm>
        <a:graphic>
          <a:graphicData uri="http://schemas.openxmlformats.org/presentationml/2006/ole">
            <mc:AlternateContent xmlns:mc="http://schemas.openxmlformats.org/markup-compatibility/2006">
              <mc:Choice xmlns:v="urn:schemas-microsoft-com:vml" Requires="v">
                <p:oleObj spid="_x0000_s8193" name="Equation" r:id="rId4" imgW="2705040" imgH="888840" progId="Equation.DSMT4">
                  <p:embed/>
                </p:oleObj>
              </mc:Choice>
              <mc:Fallback>
                <p:oleObj name="Equation" r:id="rId4" imgW="2705040" imgH="888840" progId="Equation.DSMT4">
                  <p:embed/>
                  <p:pic>
                    <p:nvPicPr>
                      <p:cNvPr id="4" name="对象 3">
                        <a:extLst>
                          <a:ext uri="{FF2B5EF4-FFF2-40B4-BE49-F238E27FC236}">
                            <a16:creationId xmlns:a16="http://schemas.microsoft.com/office/drawing/2014/main" id="{875D2D3A-86CD-4644-AACC-9A11BFC3D785}"/>
                          </a:ext>
                        </a:extLst>
                      </p:cNvPr>
                      <p:cNvPicPr/>
                      <p:nvPr/>
                    </p:nvPicPr>
                    <p:blipFill>
                      <a:blip r:embed="rId5"/>
                      <a:stretch>
                        <a:fillRect/>
                      </a:stretch>
                    </p:blipFill>
                    <p:spPr>
                      <a:xfrm>
                        <a:off x="981572" y="3328884"/>
                        <a:ext cx="2705100" cy="889000"/>
                      </a:xfrm>
                      <a:prstGeom prst="rect">
                        <a:avLst/>
                      </a:prstGeom>
                    </p:spPr>
                  </p:pic>
                </p:oleObj>
              </mc:Fallback>
            </mc:AlternateContent>
          </a:graphicData>
        </a:graphic>
      </p:graphicFrame>
      <p:pic>
        <p:nvPicPr>
          <p:cNvPr id="5" name="图片 4">
            <a:extLst>
              <a:ext uri="{FF2B5EF4-FFF2-40B4-BE49-F238E27FC236}">
                <a16:creationId xmlns:a16="http://schemas.microsoft.com/office/drawing/2014/main" id="{2DC43364-7198-4BBE-9382-CF9DEB09609B}"/>
              </a:ext>
            </a:extLst>
          </p:cNvPr>
          <p:cNvPicPr>
            <a:picLocks noChangeAspect="1"/>
          </p:cNvPicPr>
          <p:nvPr/>
        </p:nvPicPr>
        <p:blipFill>
          <a:blip r:embed="rId6"/>
          <a:stretch>
            <a:fillRect/>
          </a:stretch>
        </p:blipFill>
        <p:spPr>
          <a:xfrm>
            <a:off x="4087292" y="1710389"/>
            <a:ext cx="4038204" cy="4125991"/>
          </a:xfrm>
          <a:prstGeom prst="rect">
            <a:avLst/>
          </a:prstGeom>
        </p:spPr>
      </p:pic>
      <p:sp>
        <p:nvSpPr>
          <p:cNvPr id="7" name="文本框 6">
            <a:extLst>
              <a:ext uri="{FF2B5EF4-FFF2-40B4-BE49-F238E27FC236}">
                <a16:creationId xmlns:a16="http://schemas.microsoft.com/office/drawing/2014/main" id="{1FAA166A-8181-41D7-A8D0-5D63FE7F7AC1}"/>
              </a:ext>
            </a:extLst>
          </p:cNvPr>
          <p:cNvSpPr txBox="1"/>
          <p:nvPr/>
        </p:nvSpPr>
        <p:spPr>
          <a:xfrm>
            <a:off x="548868" y="2417778"/>
            <a:ext cx="5194206" cy="461665"/>
          </a:xfrm>
          <a:prstGeom prst="rect">
            <a:avLst/>
          </a:prstGeom>
          <a:noFill/>
        </p:spPr>
        <p:txBody>
          <a:bodyPr wrap="square">
            <a:spAutoFit/>
          </a:bodyPr>
          <a:lstStyle/>
          <a:p>
            <a:r>
              <a:rPr lang="zh-CN" altLang="en-US" sz="2400" b="1" dirty="0"/>
              <a:t>一对特殊的复数：复共轭</a:t>
            </a:r>
          </a:p>
        </p:txBody>
      </p:sp>
    </p:spTree>
    <p:extLst>
      <p:ext uri="{BB962C8B-B14F-4D97-AF65-F5344CB8AC3E}">
        <p14:creationId xmlns:p14="http://schemas.microsoft.com/office/powerpoint/2010/main" val="20541238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2EFC59F2-A54F-4ED3-9530-C703BE01CC94}"/>
              </a:ext>
            </a:extLst>
          </p:cNvPr>
          <p:cNvGraphicFramePr>
            <a:graphicFrameLocks noChangeAspect="1"/>
          </p:cNvGraphicFramePr>
          <p:nvPr>
            <p:extLst>
              <p:ext uri="{D42A27DB-BD31-4B8C-83A1-F6EECF244321}">
                <p14:modId xmlns:p14="http://schemas.microsoft.com/office/powerpoint/2010/main" val="593641496"/>
              </p:ext>
            </p:extLst>
          </p:nvPr>
        </p:nvGraphicFramePr>
        <p:xfrm>
          <a:off x="3934540" y="1836701"/>
          <a:ext cx="2870200" cy="4318000"/>
        </p:xfrm>
        <a:graphic>
          <a:graphicData uri="http://schemas.openxmlformats.org/presentationml/2006/ole">
            <mc:AlternateContent xmlns:mc="http://schemas.openxmlformats.org/markup-compatibility/2006">
              <mc:Choice xmlns:v="urn:schemas-microsoft-com:vml" Requires="v">
                <p:oleObj spid="_x0000_s9217" name="Equation" r:id="rId4" imgW="2869920" imgH="4317840" progId="Equation.DSMT4">
                  <p:embed/>
                </p:oleObj>
              </mc:Choice>
              <mc:Fallback>
                <p:oleObj name="Equation" r:id="rId4" imgW="2869920" imgH="4317840" progId="Equation.DSMT4">
                  <p:embed/>
                  <p:pic>
                    <p:nvPicPr>
                      <p:cNvPr id="3" name="对象 2">
                        <a:extLst>
                          <a:ext uri="{FF2B5EF4-FFF2-40B4-BE49-F238E27FC236}">
                            <a16:creationId xmlns:a16="http://schemas.microsoft.com/office/drawing/2014/main" id="{2EFC59F2-A54F-4ED3-9530-C703BE01CC94}"/>
                          </a:ext>
                        </a:extLst>
                      </p:cNvPr>
                      <p:cNvPicPr/>
                      <p:nvPr/>
                    </p:nvPicPr>
                    <p:blipFill>
                      <a:blip r:embed="rId5"/>
                      <a:stretch>
                        <a:fillRect/>
                      </a:stretch>
                    </p:blipFill>
                    <p:spPr>
                      <a:xfrm>
                        <a:off x="3934540" y="1836701"/>
                        <a:ext cx="2870200" cy="4318000"/>
                      </a:xfrm>
                      <a:prstGeom prst="rect">
                        <a:avLst/>
                      </a:prstGeom>
                    </p:spPr>
                  </p:pic>
                </p:oleObj>
              </mc:Fallback>
            </mc:AlternateContent>
          </a:graphicData>
        </a:graphic>
      </p:graphicFrame>
      <p:sp>
        <p:nvSpPr>
          <p:cNvPr id="5" name="文本框 4">
            <a:extLst>
              <a:ext uri="{FF2B5EF4-FFF2-40B4-BE49-F238E27FC236}">
                <a16:creationId xmlns:a16="http://schemas.microsoft.com/office/drawing/2014/main" id="{1FAA166A-8181-41D7-A8D0-5D63FE7F7AC1}"/>
              </a:ext>
            </a:extLst>
          </p:cNvPr>
          <p:cNvSpPr txBox="1"/>
          <p:nvPr/>
        </p:nvSpPr>
        <p:spPr>
          <a:xfrm>
            <a:off x="663669" y="1836701"/>
            <a:ext cx="5194206" cy="461665"/>
          </a:xfrm>
          <a:prstGeom prst="rect">
            <a:avLst/>
          </a:prstGeom>
          <a:noFill/>
        </p:spPr>
        <p:txBody>
          <a:bodyPr wrap="square">
            <a:spAutoFit/>
          </a:bodyPr>
          <a:lstStyle/>
          <a:p>
            <a:r>
              <a:rPr lang="zh-CN" altLang="en-US" sz="2400" b="1" dirty="0"/>
              <a:t>复共轭的性质</a:t>
            </a:r>
            <a:r>
              <a:rPr lang="en-US" altLang="zh-CN" sz="2400" b="1" dirty="0"/>
              <a:t>:</a:t>
            </a:r>
            <a:endParaRPr lang="zh-CN" altLang="en-US" sz="2400" b="1" dirty="0"/>
          </a:p>
        </p:txBody>
      </p:sp>
      <p:sp>
        <p:nvSpPr>
          <p:cNvPr id="6" name="文本框 5">
            <a:extLst>
              <a:ext uri="{FF2B5EF4-FFF2-40B4-BE49-F238E27FC236}">
                <a16:creationId xmlns:a16="http://schemas.microsoft.com/office/drawing/2014/main" id="{1FAA166A-8181-41D7-A8D0-5D63FE7F7AC1}"/>
              </a:ext>
            </a:extLst>
          </p:cNvPr>
          <p:cNvSpPr txBox="1"/>
          <p:nvPr/>
        </p:nvSpPr>
        <p:spPr>
          <a:xfrm>
            <a:off x="663669" y="5454197"/>
            <a:ext cx="5194206" cy="461665"/>
          </a:xfrm>
          <a:prstGeom prst="rect">
            <a:avLst/>
          </a:prstGeom>
          <a:noFill/>
        </p:spPr>
        <p:txBody>
          <a:bodyPr wrap="square">
            <a:spAutoFit/>
          </a:bodyPr>
          <a:lstStyle/>
          <a:p>
            <a:r>
              <a:rPr lang="zh-CN" altLang="en-US" sz="2400" b="1" dirty="0"/>
              <a:t>复数除法的快速运算</a:t>
            </a:r>
            <a:r>
              <a:rPr lang="en-US" altLang="zh-CN" sz="2400" b="1" dirty="0"/>
              <a:t>:</a:t>
            </a:r>
            <a:endParaRPr lang="zh-CN" altLang="en-US" sz="2400" b="1" dirty="0"/>
          </a:p>
        </p:txBody>
      </p:sp>
    </p:spTree>
    <p:extLst>
      <p:ext uri="{BB962C8B-B14F-4D97-AF65-F5344CB8AC3E}">
        <p14:creationId xmlns:p14="http://schemas.microsoft.com/office/powerpoint/2010/main" val="27220729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62E104D8-2E90-4BCA-85CA-E2E89D90ED95}"/>
              </a:ext>
            </a:extLst>
          </p:cNvPr>
          <p:cNvGraphicFramePr>
            <a:graphicFrameLocks noChangeAspect="1"/>
          </p:cNvGraphicFramePr>
          <p:nvPr>
            <p:extLst>
              <p:ext uri="{D42A27DB-BD31-4B8C-83A1-F6EECF244321}">
                <p14:modId xmlns:p14="http://schemas.microsoft.com/office/powerpoint/2010/main" val="472115515"/>
              </p:ext>
            </p:extLst>
          </p:nvPr>
        </p:nvGraphicFramePr>
        <p:xfrm>
          <a:off x="2610757" y="2099900"/>
          <a:ext cx="2006600" cy="1143000"/>
        </p:xfrm>
        <a:graphic>
          <a:graphicData uri="http://schemas.openxmlformats.org/presentationml/2006/ole">
            <mc:AlternateContent xmlns:mc="http://schemas.openxmlformats.org/markup-compatibility/2006">
              <mc:Choice xmlns:v="urn:schemas-microsoft-com:vml" Requires="v">
                <p:oleObj spid="_x0000_s10241" name="Equation" r:id="rId4" imgW="2006280" imgH="1143000" progId="Equation.DSMT4">
                  <p:embed/>
                </p:oleObj>
              </mc:Choice>
              <mc:Fallback>
                <p:oleObj name="Equation" r:id="rId4" imgW="2006280" imgH="1143000" progId="Equation.DSMT4">
                  <p:embed/>
                  <p:pic>
                    <p:nvPicPr>
                      <p:cNvPr id="3" name="对象 2">
                        <a:extLst>
                          <a:ext uri="{FF2B5EF4-FFF2-40B4-BE49-F238E27FC236}">
                            <a16:creationId xmlns:a16="http://schemas.microsoft.com/office/drawing/2014/main" id="{62E104D8-2E90-4BCA-85CA-E2E89D90ED95}"/>
                          </a:ext>
                        </a:extLst>
                      </p:cNvPr>
                      <p:cNvPicPr/>
                      <p:nvPr/>
                    </p:nvPicPr>
                    <p:blipFill>
                      <a:blip r:embed="rId5"/>
                      <a:stretch>
                        <a:fillRect/>
                      </a:stretch>
                    </p:blipFill>
                    <p:spPr>
                      <a:xfrm>
                        <a:off x="2610757" y="2099900"/>
                        <a:ext cx="2006600" cy="11430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B7AC4B94-46C2-4710-9063-A7BA8E0312D0}"/>
              </a:ext>
            </a:extLst>
          </p:cNvPr>
          <p:cNvGraphicFramePr>
            <a:graphicFrameLocks noChangeAspect="1"/>
          </p:cNvGraphicFramePr>
          <p:nvPr>
            <p:extLst>
              <p:ext uri="{D42A27DB-BD31-4B8C-83A1-F6EECF244321}">
                <p14:modId xmlns:p14="http://schemas.microsoft.com/office/powerpoint/2010/main" val="3072223116"/>
              </p:ext>
            </p:extLst>
          </p:nvPr>
        </p:nvGraphicFramePr>
        <p:xfrm>
          <a:off x="2610757" y="3374050"/>
          <a:ext cx="4241801" cy="1295400"/>
        </p:xfrm>
        <a:graphic>
          <a:graphicData uri="http://schemas.openxmlformats.org/presentationml/2006/ole">
            <mc:AlternateContent xmlns:mc="http://schemas.openxmlformats.org/markup-compatibility/2006">
              <mc:Choice xmlns:v="urn:schemas-microsoft-com:vml" Requires="v">
                <p:oleObj spid="_x0000_s10242" name="Equation" r:id="rId6" imgW="4241520" imgH="1295280" progId="Equation.DSMT4">
                  <p:embed/>
                </p:oleObj>
              </mc:Choice>
              <mc:Fallback>
                <p:oleObj name="Equation" r:id="rId6" imgW="4241520" imgH="1295280" progId="Equation.DSMT4">
                  <p:embed/>
                  <p:pic>
                    <p:nvPicPr>
                      <p:cNvPr id="4" name="对象 3">
                        <a:extLst>
                          <a:ext uri="{FF2B5EF4-FFF2-40B4-BE49-F238E27FC236}">
                            <a16:creationId xmlns:a16="http://schemas.microsoft.com/office/drawing/2014/main" id="{B7AC4B94-46C2-4710-9063-A7BA8E0312D0}"/>
                          </a:ext>
                        </a:extLst>
                      </p:cNvPr>
                      <p:cNvPicPr/>
                      <p:nvPr/>
                    </p:nvPicPr>
                    <p:blipFill>
                      <a:blip r:embed="rId7"/>
                      <a:stretch>
                        <a:fillRect/>
                      </a:stretch>
                    </p:blipFill>
                    <p:spPr>
                      <a:xfrm>
                        <a:off x="2610757" y="3374050"/>
                        <a:ext cx="4241801" cy="12954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24014219-9201-4CA9-A18C-47082E2026FA}"/>
              </a:ext>
            </a:extLst>
          </p:cNvPr>
          <p:cNvGraphicFramePr>
            <a:graphicFrameLocks noChangeAspect="1"/>
          </p:cNvGraphicFramePr>
          <p:nvPr>
            <p:extLst>
              <p:ext uri="{D42A27DB-BD31-4B8C-83A1-F6EECF244321}">
                <p14:modId xmlns:p14="http://schemas.microsoft.com/office/powerpoint/2010/main" val="1357777683"/>
              </p:ext>
            </p:extLst>
          </p:nvPr>
        </p:nvGraphicFramePr>
        <p:xfrm>
          <a:off x="4617357" y="5422557"/>
          <a:ext cx="3111500" cy="685800"/>
        </p:xfrm>
        <a:graphic>
          <a:graphicData uri="http://schemas.openxmlformats.org/presentationml/2006/ole">
            <mc:AlternateContent xmlns:mc="http://schemas.openxmlformats.org/markup-compatibility/2006">
              <mc:Choice xmlns:v="urn:schemas-microsoft-com:vml" Requires="v">
                <p:oleObj spid="_x0000_s10243" name="Equation" r:id="rId8" imgW="3111480" imgH="685800" progId="Equation.DSMT4">
                  <p:embed/>
                </p:oleObj>
              </mc:Choice>
              <mc:Fallback>
                <p:oleObj name="Equation" r:id="rId8" imgW="3111480" imgH="685800" progId="Equation.DSMT4">
                  <p:embed/>
                  <p:pic>
                    <p:nvPicPr>
                      <p:cNvPr id="5" name="对象 4">
                        <a:extLst>
                          <a:ext uri="{FF2B5EF4-FFF2-40B4-BE49-F238E27FC236}">
                            <a16:creationId xmlns:a16="http://schemas.microsoft.com/office/drawing/2014/main" id="{24014219-9201-4CA9-A18C-47082E2026FA}"/>
                          </a:ext>
                        </a:extLst>
                      </p:cNvPr>
                      <p:cNvPicPr/>
                      <p:nvPr/>
                    </p:nvPicPr>
                    <p:blipFill>
                      <a:blip r:embed="rId9"/>
                      <a:stretch>
                        <a:fillRect/>
                      </a:stretch>
                    </p:blipFill>
                    <p:spPr>
                      <a:xfrm>
                        <a:off x="4617357" y="5422557"/>
                        <a:ext cx="3111500" cy="685800"/>
                      </a:xfrm>
                      <a:prstGeom prst="rect">
                        <a:avLst/>
                      </a:prstGeom>
                    </p:spPr>
                  </p:pic>
                </p:oleObj>
              </mc:Fallback>
            </mc:AlternateContent>
          </a:graphicData>
        </a:graphic>
      </p:graphicFrame>
      <p:sp>
        <p:nvSpPr>
          <p:cNvPr id="6" name="文本框 5">
            <a:extLst>
              <a:ext uri="{FF2B5EF4-FFF2-40B4-BE49-F238E27FC236}">
                <a16:creationId xmlns:a16="http://schemas.microsoft.com/office/drawing/2014/main" id="{1FAA166A-8181-41D7-A8D0-5D63FE7F7AC1}"/>
              </a:ext>
            </a:extLst>
          </p:cNvPr>
          <p:cNvSpPr txBox="1"/>
          <p:nvPr/>
        </p:nvSpPr>
        <p:spPr>
          <a:xfrm>
            <a:off x="580951" y="1443450"/>
            <a:ext cx="6981453" cy="461665"/>
          </a:xfrm>
          <a:prstGeom prst="rect">
            <a:avLst/>
          </a:prstGeom>
          <a:noFill/>
        </p:spPr>
        <p:txBody>
          <a:bodyPr wrap="square">
            <a:spAutoFit/>
          </a:bodyPr>
          <a:lstStyle/>
          <a:p>
            <a:r>
              <a:rPr lang="zh-CN" altLang="en-US" sz="2400" b="1" dirty="0"/>
              <a:t>复数的运算：</a:t>
            </a:r>
            <a:r>
              <a:rPr lang="en-US" altLang="zh-CN" sz="2400" b="1" dirty="0"/>
              <a:t>n</a:t>
            </a:r>
            <a:r>
              <a:rPr lang="zh-CN" altLang="en-US" sz="2400" b="1" dirty="0"/>
              <a:t>次方与</a:t>
            </a:r>
            <a:r>
              <a:rPr lang="en-US" altLang="zh-CN" sz="2400" b="1" dirty="0"/>
              <a:t>n</a:t>
            </a:r>
            <a:r>
              <a:rPr lang="zh-CN" altLang="en-US" sz="2400" b="1" dirty="0"/>
              <a:t>次方根</a:t>
            </a:r>
            <a:r>
              <a:rPr lang="en-US" altLang="zh-CN" sz="2400" b="1" dirty="0"/>
              <a:t>(</a:t>
            </a:r>
            <a:r>
              <a:rPr lang="zh-CN" altLang="en-US" sz="2400" b="1" dirty="0"/>
              <a:t>极坐标更方便</a:t>
            </a:r>
            <a:r>
              <a:rPr lang="en-US" altLang="zh-CN" sz="2400" b="1" dirty="0"/>
              <a:t>)</a:t>
            </a:r>
            <a:endParaRPr lang="zh-CN" altLang="en-US" sz="2400" b="1" dirty="0"/>
          </a:p>
        </p:txBody>
      </p:sp>
      <p:sp>
        <p:nvSpPr>
          <p:cNvPr id="7" name="文本框 6">
            <a:extLst>
              <a:ext uri="{FF2B5EF4-FFF2-40B4-BE49-F238E27FC236}">
                <a16:creationId xmlns:a16="http://schemas.microsoft.com/office/drawing/2014/main" id="{1FAA166A-8181-41D7-A8D0-5D63FE7F7AC1}"/>
              </a:ext>
            </a:extLst>
          </p:cNvPr>
          <p:cNvSpPr txBox="1"/>
          <p:nvPr/>
        </p:nvSpPr>
        <p:spPr>
          <a:xfrm>
            <a:off x="580950" y="4815171"/>
            <a:ext cx="6981453" cy="461665"/>
          </a:xfrm>
          <a:prstGeom prst="rect">
            <a:avLst/>
          </a:prstGeom>
          <a:noFill/>
        </p:spPr>
        <p:txBody>
          <a:bodyPr wrap="square">
            <a:spAutoFit/>
          </a:bodyPr>
          <a:lstStyle/>
          <a:p>
            <a:r>
              <a:rPr lang="zh-CN" altLang="en-US" sz="2400" b="1" dirty="0"/>
              <a:t>复数的运算：</a:t>
            </a:r>
            <a:r>
              <a:rPr lang="en-US" altLang="zh-CN" sz="2400" b="1" dirty="0"/>
              <a:t> n</a:t>
            </a:r>
            <a:r>
              <a:rPr lang="zh-CN" altLang="en-US" sz="2400" b="1" dirty="0"/>
              <a:t>次方与</a:t>
            </a:r>
            <a:r>
              <a:rPr lang="en-US" altLang="zh-CN" sz="2400" b="1" dirty="0"/>
              <a:t>n</a:t>
            </a:r>
            <a:r>
              <a:rPr lang="zh-CN" altLang="en-US" sz="2400" b="1" dirty="0"/>
              <a:t>次方根的多值性</a:t>
            </a:r>
          </a:p>
        </p:txBody>
      </p:sp>
      <p:graphicFrame>
        <p:nvGraphicFramePr>
          <p:cNvPr id="8" name="对象 7">
            <a:extLst>
              <a:ext uri="{FF2B5EF4-FFF2-40B4-BE49-F238E27FC236}">
                <a16:creationId xmlns:a16="http://schemas.microsoft.com/office/drawing/2014/main" id="{62E104D8-2E90-4BCA-85CA-E2E89D90ED95}"/>
              </a:ext>
            </a:extLst>
          </p:cNvPr>
          <p:cNvGraphicFramePr>
            <a:graphicFrameLocks noChangeAspect="1"/>
          </p:cNvGraphicFramePr>
          <p:nvPr>
            <p:extLst>
              <p:ext uri="{D42A27DB-BD31-4B8C-83A1-F6EECF244321}">
                <p14:modId xmlns:p14="http://schemas.microsoft.com/office/powerpoint/2010/main" val="2319540162"/>
              </p:ext>
            </p:extLst>
          </p:nvPr>
        </p:nvGraphicFramePr>
        <p:xfrm>
          <a:off x="1268567" y="5513388"/>
          <a:ext cx="2425700" cy="495300"/>
        </p:xfrm>
        <a:graphic>
          <a:graphicData uri="http://schemas.openxmlformats.org/presentationml/2006/ole">
            <mc:AlternateContent xmlns:mc="http://schemas.openxmlformats.org/markup-compatibility/2006">
              <mc:Choice xmlns:v="urn:schemas-microsoft-com:vml" Requires="v">
                <p:oleObj spid="_x0000_s10244" name="Equation" r:id="rId10" imgW="2425680" imgH="495000" progId="Equation.DSMT4">
                  <p:embed/>
                </p:oleObj>
              </mc:Choice>
              <mc:Fallback>
                <p:oleObj name="Equation" r:id="rId10" imgW="2425680" imgH="495000" progId="Equation.DSMT4">
                  <p:embed/>
                  <p:pic>
                    <p:nvPicPr>
                      <p:cNvPr id="8" name="对象 7">
                        <a:extLst>
                          <a:ext uri="{FF2B5EF4-FFF2-40B4-BE49-F238E27FC236}">
                            <a16:creationId xmlns:a16="http://schemas.microsoft.com/office/drawing/2014/main" id="{62E104D8-2E90-4BCA-85CA-E2E89D90ED95}"/>
                          </a:ext>
                        </a:extLst>
                      </p:cNvPr>
                      <p:cNvPicPr/>
                      <p:nvPr/>
                    </p:nvPicPr>
                    <p:blipFill>
                      <a:blip r:embed="rId11"/>
                      <a:stretch>
                        <a:fillRect/>
                      </a:stretch>
                    </p:blipFill>
                    <p:spPr>
                      <a:xfrm>
                        <a:off x="1268567" y="5513388"/>
                        <a:ext cx="2425700" cy="495300"/>
                      </a:xfrm>
                      <a:prstGeom prst="rect">
                        <a:avLst/>
                      </a:prstGeom>
                    </p:spPr>
                  </p:pic>
                </p:oleObj>
              </mc:Fallback>
            </mc:AlternateContent>
          </a:graphicData>
        </a:graphic>
      </p:graphicFrame>
    </p:spTree>
    <p:extLst>
      <p:ext uri="{BB962C8B-B14F-4D97-AF65-F5344CB8AC3E}">
        <p14:creationId xmlns:p14="http://schemas.microsoft.com/office/powerpoint/2010/main" val="6054884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7" name="对象 6">
            <a:extLst>
              <a:ext uri="{FF2B5EF4-FFF2-40B4-BE49-F238E27FC236}">
                <a16:creationId xmlns:a16="http://schemas.microsoft.com/office/drawing/2014/main" id="{99176E0F-0418-499A-9963-2F886EE955CF}"/>
              </a:ext>
            </a:extLst>
          </p:cNvPr>
          <p:cNvGraphicFramePr>
            <a:graphicFrameLocks noChangeAspect="1"/>
          </p:cNvGraphicFramePr>
          <p:nvPr>
            <p:extLst>
              <p:ext uri="{D42A27DB-BD31-4B8C-83A1-F6EECF244321}">
                <p14:modId xmlns:p14="http://schemas.microsoft.com/office/powerpoint/2010/main" val="1438483005"/>
              </p:ext>
            </p:extLst>
          </p:nvPr>
        </p:nvGraphicFramePr>
        <p:xfrm>
          <a:off x="3522567" y="2370249"/>
          <a:ext cx="2933700" cy="431800"/>
        </p:xfrm>
        <a:graphic>
          <a:graphicData uri="http://schemas.openxmlformats.org/presentationml/2006/ole">
            <mc:AlternateContent xmlns:mc="http://schemas.openxmlformats.org/markup-compatibility/2006">
              <mc:Choice xmlns:v="urn:schemas-microsoft-com:vml" Requires="v">
                <p:oleObj spid="_x0000_s11265" name="Equation" r:id="rId4" imgW="2933640" imgH="431640" progId="Equation.DSMT4">
                  <p:embed/>
                </p:oleObj>
              </mc:Choice>
              <mc:Fallback>
                <p:oleObj name="Equation" r:id="rId4" imgW="2933640" imgH="431640" progId="Equation.DSMT4">
                  <p:embed/>
                  <p:pic>
                    <p:nvPicPr>
                      <p:cNvPr id="7" name="对象 6">
                        <a:extLst>
                          <a:ext uri="{FF2B5EF4-FFF2-40B4-BE49-F238E27FC236}">
                            <a16:creationId xmlns:a16="http://schemas.microsoft.com/office/drawing/2014/main" id="{99176E0F-0418-499A-9963-2F886EE955CF}"/>
                          </a:ext>
                        </a:extLst>
                      </p:cNvPr>
                      <p:cNvPicPr/>
                      <p:nvPr/>
                    </p:nvPicPr>
                    <p:blipFill>
                      <a:blip r:embed="rId5"/>
                      <a:stretch>
                        <a:fillRect/>
                      </a:stretch>
                    </p:blipFill>
                    <p:spPr>
                      <a:xfrm>
                        <a:off x="3522567" y="2370249"/>
                        <a:ext cx="2933700" cy="4318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BA17054E-008D-4A47-896B-8D3C52FDC853}"/>
              </a:ext>
            </a:extLst>
          </p:cNvPr>
          <p:cNvGraphicFramePr>
            <a:graphicFrameLocks noChangeAspect="1"/>
          </p:cNvGraphicFramePr>
          <p:nvPr>
            <p:extLst>
              <p:ext uri="{D42A27DB-BD31-4B8C-83A1-F6EECF244321}">
                <p14:modId xmlns:p14="http://schemas.microsoft.com/office/powerpoint/2010/main" val="342977773"/>
              </p:ext>
            </p:extLst>
          </p:nvPr>
        </p:nvGraphicFramePr>
        <p:xfrm>
          <a:off x="3498443" y="3851136"/>
          <a:ext cx="2501900" cy="508000"/>
        </p:xfrm>
        <a:graphic>
          <a:graphicData uri="http://schemas.openxmlformats.org/presentationml/2006/ole">
            <mc:AlternateContent xmlns:mc="http://schemas.openxmlformats.org/markup-compatibility/2006">
              <mc:Choice xmlns:v="urn:schemas-microsoft-com:vml" Requires="v">
                <p:oleObj spid="_x0000_s11266" name="Equation" r:id="rId6" imgW="2501640" imgH="507960" progId="Equation.DSMT4">
                  <p:embed/>
                </p:oleObj>
              </mc:Choice>
              <mc:Fallback>
                <p:oleObj name="Equation" r:id="rId6" imgW="2501640" imgH="507960" progId="Equation.DSMT4">
                  <p:embed/>
                  <p:pic>
                    <p:nvPicPr>
                      <p:cNvPr id="8" name="对象 7">
                        <a:extLst>
                          <a:ext uri="{FF2B5EF4-FFF2-40B4-BE49-F238E27FC236}">
                            <a16:creationId xmlns:a16="http://schemas.microsoft.com/office/drawing/2014/main" id="{BA17054E-008D-4A47-896B-8D3C52FDC853}"/>
                          </a:ext>
                        </a:extLst>
                      </p:cNvPr>
                      <p:cNvPicPr/>
                      <p:nvPr/>
                    </p:nvPicPr>
                    <p:blipFill>
                      <a:blip r:embed="rId7"/>
                      <a:stretch>
                        <a:fillRect/>
                      </a:stretch>
                    </p:blipFill>
                    <p:spPr>
                      <a:xfrm>
                        <a:off x="3498443" y="3851136"/>
                        <a:ext cx="2501900" cy="50800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8FAD8EC9-60B1-4838-B098-DADA1E54BD75}"/>
              </a:ext>
            </a:extLst>
          </p:cNvPr>
          <p:cNvGraphicFramePr>
            <a:graphicFrameLocks noChangeAspect="1"/>
          </p:cNvGraphicFramePr>
          <p:nvPr>
            <p:extLst>
              <p:ext uri="{D42A27DB-BD31-4B8C-83A1-F6EECF244321}">
                <p14:modId xmlns:p14="http://schemas.microsoft.com/office/powerpoint/2010/main" val="3776164176"/>
              </p:ext>
            </p:extLst>
          </p:nvPr>
        </p:nvGraphicFramePr>
        <p:xfrm>
          <a:off x="7199931" y="3851136"/>
          <a:ext cx="1041401" cy="342900"/>
        </p:xfrm>
        <a:graphic>
          <a:graphicData uri="http://schemas.openxmlformats.org/presentationml/2006/ole">
            <mc:AlternateContent xmlns:mc="http://schemas.openxmlformats.org/markup-compatibility/2006">
              <mc:Choice xmlns:v="urn:schemas-microsoft-com:vml" Requires="v">
                <p:oleObj spid="_x0000_s11267" name="Equation" r:id="rId8" imgW="1041120" imgH="342720" progId="Equation.DSMT4">
                  <p:embed/>
                </p:oleObj>
              </mc:Choice>
              <mc:Fallback>
                <p:oleObj name="Equation" r:id="rId8" imgW="1041120" imgH="342720" progId="Equation.DSMT4">
                  <p:embed/>
                  <p:pic>
                    <p:nvPicPr>
                      <p:cNvPr id="9" name="对象 8">
                        <a:extLst>
                          <a:ext uri="{FF2B5EF4-FFF2-40B4-BE49-F238E27FC236}">
                            <a16:creationId xmlns:a16="http://schemas.microsoft.com/office/drawing/2014/main" id="{8FAD8EC9-60B1-4838-B098-DADA1E54BD75}"/>
                          </a:ext>
                        </a:extLst>
                      </p:cNvPr>
                      <p:cNvPicPr/>
                      <p:nvPr/>
                    </p:nvPicPr>
                    <p:blipFill>
                      <a:blip r:embed="rId9"/>
                      <a:stretch>
                        <a:fillRect/>
                      </a:stretch>
                    </p:blipFill>
                    <p:spPr>
                      <a:xfrm>
                        <a:off x="7199931" y="3851136"/>
                        <a:ext cx="1041401" cy="342900"/>
                      </a:xfrm>
                      <a:prstGeom prst="rect">
                        <a:avLst/>
                      </a:prstGeom>
                    </p:spPr>
                  </p:pic>
                </p:oleObj>
              </mc:Fallback>
            </mc:AlternateContent>
          </a:graphicData>
        </a:graphic>
      </p:graphicFrame>
      <p:cxnSp>
        <p:nvCxnSpPr>
          <p:cNvPr id="11" name="直接箭头连接符 10">
            <a:extLst>
              <a:ext uri="{FF2B5EF4-FFF2-40B4-BE49-F238E27FC236}">
                <a16:creationId xmlns:a16="http://schemas.microsoft.com/office/drawing/2014/main" id="{A45EBCDA-F249-450D-B9FE-E44B677BB281}"/>
              </a:ext>
            </a:extLst>
          </p:cNvPr>
          <p:cNvCxnSpPr>
            <a:cxnSpLocks/>
          </p:cNvCxnSpPr>
          <p:nvPr/>
        </p:nvCxnSpPr>
        <p:spPr>
          <a:xfrm flipV="1">
            <a:off x="5575369" y="2802515"/>
            <a:ext cx="0" cy="28975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C3F28FBD-6190-4C1B-95D5-BDB0636FAF36}"/>
              </a:ext>
            </a:extLst>
          </p:cNvPr>
          <p:cNvSpPr txBox="1"/>
          <p:nvPr/>
        </p:nvSpPr>
        <p:spPr>
          <a:xfrm>
            <a:off x="5311079" y="3057280"/>
            <a:ext cx="623015" cy="369332"/>
          </a:xfrm>
          <a:prstGeom prst="rect">
            <a:avLst/>
          </a:prstGeom>
          <a:noFill/>
        </p:spPr>
        <p:txBody>
          <a:bodyPr wrap="square" rtlCol="0">
            <a:spAutoFit/>
          </a:bodyPr>
          <a:lstStyle/>
          <a:p>
            <a:r>
              <a:rPr lang="en-US" altLang="zh-CN" dirty="0" err="1"/>
              <a:t>freq</a:t>
            </a:r>
            <a:endParaRPr lang="zh-CN" altLang="en-US" dirty="0"/>
          </a:p>
        </p:txBody>
      </p:sp>
      <p:graphicFrame>
        <p:nvGraphicFramePr>
          <p:cNvPr id="17" name="对象 16">
            <a:extLst>
              <a:ext uri="{FF2B5EF4-FFF2-40B4-BE49-F238E27FC236}">
                <a16:creationId xmlns:a16="http://schemas.microsoft.com/office/drawing/2014/main" id="{995802F0-9DB4-4EB5-B8D1-3A5C900FA365}"/>
              </a:ext>
            </a:extLst>
          </p:cNvPr>
          <p:cNvGraphicFramePr>
            <a:graphicFrameLocks noChangeAspect="1"/>
          </p:cNvGraphicFramePr>
          <p:nvPr>
            <p:extLst>
              <p:ext uri="{D42A27DB-BD31-4B8C-83A1-F6EECF244321}">
                <p14:modId xmlns:p14="http://schemas.microsoft.com/office/powerpoint/2010/main" val="3591417680"/>
              </p:ext>
            </p:extLst>
          </p:nvPr>
        </p:nvGraphicFramePr>
        <p:xfrm>
          <a:off x="4115410" y="4767296"/>
          <a:ext cx="2628900" cy="558800"/>
        </p:xfrm>
        <a:graphic>
          <a:graphicData uri="http://schemas.openxmlformats.org/presentationml/2006/ole">
            <mc:AlternateContent xmlns:mc="http://schemas.openxmlformats.org/markup-compatibility/2006">
              <mc:Choice xmlns:v="urn:schemas-microsoft-com:vml" Requires="v">
                <p:oleObj spid="_x0000_s11268" name="Equation" r:id="rId10" imgW="2628720" imgH="558720" progId="Equation.DSMT4">
                  <p:embed/>
                </p:oleObj>
              </mc:Choice>
              <mc:Fallback>
                <p:oleObj name="Equation" r:id="rId10" imgW="2628720" imgH="558720" progId="Equation.DSMT4">
                  <p:embed/>
                  <p:pic>
                    <p:nvPicPr>
                      <p:cNvPr id="17" name="对象 16">
                        <a:extLst>
                          <a:ext uri="{FF2B5EF4-FFF2-40B4-BE49-F238E27FC236}">
                            <a16:creationId xmlns:a16="http://schemas.microsoft.com/office/drawing/2014/main" id="{995802F0-9DB4-4EB5-B8D1-3A5C900FA365}"/>
                          </a:ext>
                        </a:extLst>
                      </p:cNvPr>
                      <p:cNvPicPr/>
                      <p:nvPr/>
                    </p:nvPicPr>
                    <p:blipFill>
                      <a:blip r:embed="rId11"/>
                      <a:stretch>
                        <a:fillRect/>
                      </a:stretch>
                    </p:blipFill>
                    <p:spPr>
                      <a:xfrm>
                        <a:off x="4115410" y="4767296"/>
                        <a:ext cx="2628900" cy="558800"/>
                      </a:xfrm>
                      <a:prstGeom prst="rect">
                        <a:avLst/>
                      </a:prstGeom>
                    </p:spPr>
                  </p:pic>
                </p:oleObj>
              </mc:Fallback>
            </mc:AlternateContent>
          </a:graphicData>
        </a:graphic>
      </p:graphicFrame>
      <p:graphicFrame>
        <p:nvGraphicFramePr>
          <p:cNvPr id="18" name="对象 17">
            <a:extLst>
              <a:ext uri="{FF2B5EF4-FFF2-40B4-BE49-F238E27FC236}">
                <a16:creationId xmlns:a16="http://schemas.microsoft.com/office/drawing/2014/main" id="{565F767A-8AB7-4E2F-A571-97D66A397C45}"/>
              </a:ext>
            </a:extLst>
          </p:cNvPr>
          <p:cNvGraphicFramePr>
            <a:graphicFrameLocks noChangeAspect="1"/>
          </p:cNvGraphicFramePr>
          <p:nvPr>
            <p:extLst>
              <p:ext uri="{D42A27DB-BD31-4B8C-83A1-F6EECF244321}">
                <p14:modId xmlns:p14="http://schemas.microsoft.com/office/powerpoint/2010/main" val="3473458524"/>
              </p:ext>
            </p:extLst>
          </p:nvPr>
        </p:nvGraphicFramePr>
        <p:xfrm>
          <a:off x="4119467" y="5565050"/>
          <a:ext cx="2336800" cy="431800"/>
        </p:xfrm>
        <a:graphic>
          <a:graphicData uri="http://schemas.openxmlformats.org/presentationml/2006/ole">
            <mc:AlternateContent xmlns:mc="http://schemas.openxmlformats.org/markup-compatibility/2006">
              <mc:Choice xmlns:v="urn:schemas-microsoft-com:vml" Requires="v">
                <p:oleObj spid="_x0000_s11269" name="Equation" r:id="rId12" imgW="2336760" imgH="431640" progId="Equation.DSMT4">
                  <p:embed/>
                </p:oleObj>
              </mc:Choice>
              <mc:Fallback>
                <p:oleObj name="Equation" r:id="rId12" imgW="2336760" imgH="431640" progId="Equation.DSMT4">
                  <p:embed/>
                  <p:pic>
                    <p:nvPicPr>
                      <p:cNvPr id="18" name="对象 17">
                        <a:extLst>
                          <a:ext uri="{FF2B5EF4-FFF2-40B4-BE49-F238E27FC236}">
                            <a16:creationId xmlns:a16="http://schemas.microsoft.com/office/drawing/2014/main" id="{565F767A-8AB7-4E2F-A571-97D66A397C45}"/>
                          </a:ext>
                        </a:extLst>
                      </p:cNvPr>
                      <p:cNvPicPr/>
                      <p:nvPr/>
                    </p:nvPicPr>
                    <p:blipFill>
                      <a:blip r:embed="rId13"/>
                      <a:stretch>
                        <a:fillRect/>
                      </a:stretch>
                    </p:blipFill>
                    <p:spPr>
                      <a:xfrm>
                        <a:off x="4119467" y="5565050"/>
                        <a:ext cx="2336800" cy="431800"/>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1FAA166A-8181-41D7-A8D0-5D63FE7F7AC1}"/>
              </a:ext>
            </a:extLst>
          </p:cNvPr>
          <p:cNvSpPr txBox="1"/>
          <p:nvPr/>
        </p:nvSpPr>
        <p:spPr>
          <a:xfrm>
            <a:off x="1974897" y="1400809"/>
            <a:ext cx="5194206" cy="584775"/>
          </a:xfrm>
          <a:prstGeom prst="rect">
            <a:avLst/>
          </a:prstGeom>
          <a:noFill/>
        </p:spPr>
        <p:txBody>
          <a:bodyPr wrap="square">
            <a:spAutoFit/>
          </a:bodyPr>
          <a:lstStyle/>
          <a:p>
            <a:pPr algn="ctr"/>
            <a:r>
              <a:rPr lang="zh-CN" altLang="en-US" sz="3200" b="1" dirty="0"/>
              <a:t>复数的意义</a:t>
            </a:r>
          </a:p>
        </p:txBody>
      </p:sp>
      <p:sp>
        <p:nvSpPr>
          <p:cNvPr id="19" name="文本框 18">
            <a:extLst>
              <a:ext uri="{FF2B5EF4-FFF2-40B4-BE49-F238E27FC236}">
                <a16:creationId xmlns:a16="http://schemas.microsoft.com/office/drawing/2014/main" id="{1FAA166A-8181-41D7-A8D0-5D63FE7F7AC1}"/>
              </a:ext>
            </a:extLst>
          </p:cNvPr>
          <p:cNvSpPr txBox="1"/>
          <p:nvPr/>
        </p:nvSpPr>
        <p:spPr>
          <a:xfrm>
            <a:off x="636419" y="2340384"/>
            <a:ext cx="5194206" cy="461665"/>
          </a:xfrm>
          <a:prstGeom prst="rect">
            <a:avLst/>
          </a:prstGeom>
          <a:noFill/>
        </p:spPr>
        <p:txBody>
          <a:bodyPr wrap="square">
            <a:spAutoFit/>
          </a:bodyPr>
          <a:lstStyle/>
          <a:p>
            <a:r>
              <a:rPr lang="zh-CN" altLang="en-US" sz="2400" b="1" dirty="0"/>
              <a:t>实数简谐波</a:t>
            </a:r>
            <a:r>
              <a:rPr lang="en-US" altLang="zh-CN" sz="2400" b="1" dirty="0"/>
              <a:t>:</a:t>
            </a:r>
            <a:endParaRPr lang="zh-CN" altLang="en-US" sz="2400" b="1" dirty="0"/>
          </a:p>
        </p:txBody>
      </p:sp>
      <p:sp>
        <p:nvSpPr>
          <p:cNvPr id="20" name="文本框 19">
            <a:extLst>
              <a:ext uri="{FF2B5EF4-FFF2-40B4-BE49-F238E27FC236}">
                <a16:creationId xmlns:a16="http://schemas.microsoft.com/office/drawing/2014/main" id="{1FAA166A-8181-41D7-A8D0-5D63FE7F7AC1}"/>
              </a:ext>
            </a:extLst>
          </p:cNvPr>
          <p:cNvSpPr txBox="1"/>
          <p:nvPr/>
        </p:nvSpPr>
        <p:spPr>
          <a:xfrm>
            <a:off x="636419" y="3897471"/>
            <a:ext cx="5194206" cy="461665"/>
          </a:xfrm>
          <a:prstGeom prst="rect">
            <a:avLst/>
          </a:prstGeom>
          <a:noFill/>
        </p:spPr>
        <p:txBody>
          <a:bodyPr wrap="square">
            <a:spAutoFit/>
          </a:bodyPr>
          <a:lstStyle/>
          <a:p>
            <a:r>
              <a:rPr lang="zh-CN" altLang="en-US" sz="2400" b="1" dirty="0"/>
              <a:t>简谐波的复数表示</a:t>
            </a:r>
            <a:r>
              <a:rPr lang="en-US" altLang="zh-CN" sz="2400" b="1" dirty="0"/>
              <a:t>:</a:t>
            </a:r>
            <a:endParaRPr lang="zh-CN" altLang="en-US" sz="2400" b="1" dirty="0"/>
          </a:p>
        </p:txBody>
      </p:sp>
    </p:spTree>
    <p:extLst>
      <p:ext uri="{BB962C8B-B14F-4D97-AF65-F5344CB8AC3E}">
        <p14:creationId xmlns:p14="http://schemas.microsoft.com/office/powerpoint/2010/main" val="27370672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D3AFA0CB-5F8E-4B05-9AE3-3F049263BA91}"/>
              </a:ext>
            </a:extLst>
          </p:cNvPr>
          <p:cNvGraphicFramePr>
            <a:graphicFrameLocks noChangeAspect="1"/>
          </p:cNvGraphicFramePr>
          <p:nvPr>
            <p:extLst>
              <p:ext uri="{D42A27DB-BD31-4B8C-83A1-F6EECF244321}">
                <p14:modId xmlns:p14="http://schemas.microsoft.com/office/powerpoint/2010/main" val="696934845"/>
              </p:ext>
            </p:extLst>
          </p:nvPr>
        </p:nvGraphicFramePr>
        <p:xfrm>
          <a:off x="1388966" y="2185643"/>
          <a:ext cx="2768600" cy="939800"/>
        </p:xfrm>
        <a:graphic>
          <a:graphicData uri="http://schemas.openxmlformats.org/presentationml/2006/ole">
            <mc:AlternateContent xmlns:mc="http://schemas.openxmlformats.org/markup-compatibility/2006">
              <mc:Choice xmlns:v="urn:schemas-microsoft-com:vml" Requires="v">
                <p:oleObj spid="_x0000_s12289" name="Equation" r:id="rId4" imgW="2768400" imgH="939600" progId="Equation.DSMT4">
                  <p:embed/>
                </p:oleObj>
              </mc:Choice>
              <mc:Fallback>
                <p:oleObj name="Equation" r:id="rId4" imgW="2768400" imgH="939600" progId="Equation.DSMT4">
                  <p:embed/>
                  <p:pic>
                    <p:nvPicPr>
                      <p:cNvPr id="3" name="对象 2">
                        <a:extLst>
                          <a:ext uri="{FF2B5EF4-FFF2-40B4-BE49-F238E27FC236}">
                            <a16:creationId xmlns:a16="http://schemas.microsoft.com/office/drawing/2014/main" id="{D3AFA0CB-5F8E-4B05-9AE3-3F049263BA91}"/>
                          </a:ext>
                        </a:extLst>
                      </p:cNvPr>
                      <p:cNvPicPr/>
                      <p:nvPr/>
                    </p:nvPicPr>
                    <p:blipFill>
                      <a:blip r:embed="rId5"/>
                      <a:stretch>
                        <a:fillRect/>
                      </a:stretch>
                    </p:blipFill>
                    <p:spPr>
                      <a:xfrm>
                        <a:off x="1388966" y="2185643"/>
                        <a:ext cx="2768600" cy="9398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590E0EE6-028A-40D9-AB7C-9AB015563E66}"/>
              </a:ext>
            </a:extLst>
          </p:cNvPr>
          <p:cNvGraphicFramePr>
            <a:graphicFrameLocks noChangeAspect="1"/>
          </p:cNvGraphicFramePr>
          <p:nvPr>
            <p:extLst>
              <p:ext uri="{D42A27DB-BD31-4B8C-83A1-F6EECF244321}">
                <p14:modId xmlns:p14="http://schemas.microsoft.com/office/powerpoint/2010/main" val="2743485865"/>
              </p:ext>
            </p:extLst>
          </p:nvPr>
        </p:nvGraphicFramePr>
        <p:xfrm>
          <a:off x="795338" y="3826627"/>
          <a:ext cx="7569200" cy="1282700"/>
        </p:xfrm>
        <a:graphic>
          <a:graphicData uri="http://schemas.openxmlformats.org/presentationml/2006/ole">
            <mc:AlternateContent xmlns:mc="http://schemas.openxmlformats.org/markup-compatibility/2006">
              <mc:Choice xmlns:v="urn:schemas-microsoft-com:vml" Requires="v">
                <p:oleObj spid="_x0000_s12290" name="Equation" r:id="rId6" imgW="7569000" imgH="1282680" progId="Equation.DSMT4">
                  <p:embed/>
                </p:oleObj>
              </mc:Choice>
              <mc:Fallback>
                <p:oleObj name="Equation" r:id="rId6" imgW="7569000" imgH="1282680" progId="Equation.DSMT4">
                  <p:embed/>
                  <p:pic>
                    <p:nvPicPr>
                      <p:cNvPr id="4" name="对象 3">
                        <a:extLst>
                          <a:ext uri="{FF2B5EF4-FFF2-40B4-BE49-F238E27FC236}">
                            <a16:creationId xmlns:a16="http://schemas.microsoft.com/office/drawing/2014/main" id="{590E0EE6-028A-40D9-AB7C-9AB015563E66}"/>
                          </a:ext>
                        </a:extLst>
                      </p:cNvPr>
                      <p:cNvPicPr/>
                      <p:nvPr/>
                    </p:nvPicPr>
                    <p:blipFill>
                      <a:blip r:embed="rId7"/>
                      <a:stretch>
                        <a:fillRect/>
                      </a:stretch>
                    </p:blipFill>
                    <p:spPr>
                      <a:xfrm>
                        <a:off x="795338" y="3826627"/>
                        <a:ext cx="7569200" cy="1282700"/>
                      </a:xfrm>
                      <a:prstGeom prst="rect">
                        <a:avLst/>
                      </a:prstGeom>
                    </p:spPr>
                  </p:pic>
                </p:oleObj>
              </mc:Fallback>
            </mc:AlternateContent>
          </a:graphicData>
        </a:graphic>
      </p:graphicFrame>
      <p:sp>
        <p:nvSpPr>
          <p:cNvPr id="5" name="文本框 4">
            <a:extLst>
              <a:ext uri="{FF2B5EF4-FFF2-40B4-BE49-F238E27FC236}">
                <a16:creationId xmlns:a16="http://schemas.microsoft.com/office/drawing/2014/main" id="{1FAA166A-8181-41D7-A8D0-5D63FE7F7AC1}"/>
              </a:ext>
            </a:extLst>
          </p:cNvPr>
          <p:cNvSpPr txBox="1"/>
          <p:nvPr/>
        </p:nvSpPr>
        <p:spPr>
          <a:xfrm>
            <a:off x="1229977" y="1512692"/>
            <a:ext cx="5194206" cy="461665"/>
          </a:xfrm>
          <a:prstGeom prst="rect">
            <a:avLst/>
          </a:prstGeom>
          <a:noFill/>
        </p:spPr>
        <p:txBody>
          <a:bodyPr wrap="square">
            <a:spAutoFit/>
          </a:bodyPr>
          <a:lstStyle/>
          <a:p>
            <a:r>
              <a:rPr lang="zh-CN" altLang="en-US" sz="2400" b="1" dirty="0"/>
              <a:t>两个简谐波的叠加</a:t>
            </a:r>
            <a:r>
              <a:rPr lang="en-US" altLang="zh-CN" sz="2400" b="1" dirty="0"/>
              <a:t>: </a:t>
            </a:r>
            <a:r>
              <a:rPr lang="zh-CN" altLang="en-US" sz="2400" b="1" dirty="0"/>
              <a:t>实数运算</a:t>
            </a:r>
          </a:p>
        </p:txBody>
      </p:sp>
      <p:graphicFrame>
        <p:nvGraphicFramePr>
          <p:cNvPr id="7" name="对象 6">
            <a:extLst>
              <a:ext uri="{FF2B5EF4-FFF2-40B4-BE49-F238E27FC236}">
                <a16:creationId xmlns:a16="http://schemas.microsoft.com/office/drawing/2014/main" id="{590E0EE6-028A-40D9-AB7C-9AB015563E66}"/>
              </a:ext>
            </a:extLst>
          </p:cNvPr>
          <p:cNvGraphicFramePr>
            <a:graphicFrameLocks noChangeAspect="1"/>
          </p:cNvGraphicFramePr>
          <p:nvPr>
            <p:extLst>
              <p:ext uri="{D42A27DB-BD31-4B8C-83A1-F6EECF244321}">
                <p14:modId xmlns:p14="http://schemas.microsoft.com/office/powerpoint/2010/main" val="1942488392"/>
              </p:ext>
            </p:extLst>
          </p:nvPr>
        </p:nvGraphicFramePr>
        <p:xfrm>
          <a:off x="952083" y="5487942"/>
          <a:ext cx="1993900" cy="812800"/>
        </p:xfrm>
        <a:graphic>
          <a:graphicData uri="http://schemas.openxmlformats.org/presentationml/2006/ole">
            <mc:AlternateContent xmlns:mc="http://schemas.openxmlformats.org/markup-compatibility/2006">
              <mc:Choice xmlns:v="urn:schemas-microsoft-com:vml" Requires="v">
                <p:oleObj spid="_x0000_s12291" name="Equation" r:id="rId8" imgW="1993680" imgH="812520" progId="Equation.DSMT4">
                  <p:embed/>
                </p:oleObj>
              </mc:Choice>
              <mc:Fallback>
                <p:oleObj name="Equation" r:id="rId8" imgW="1993680" imgH="812520" progId="Equation.DSMT4">
                  <p:embed/>
                  <p:pic>
                    <p:nvPicPr>
                      <p:cNvPr id="7" name="对象 6">
                        <a:extLst>
                          <a:ext uri="{FF2B5EF4-FFF2-40B4-BE49-F238E27FC236}">
                            <a16:creationId xmlns:a16="http://schemas.microsoft.com/office/drawing/2014/main" id="{590E0EE6-028A-40D9-AB7C-9AB015563E66}"/>
                          </a:ext>
                        </a:extLst>
                      </p:cNvPr>
                      <p:cNvPicPr/>
                      <p:nvPr/>
                    </p:nvPicPr>
                    <p:blipFill>
                      <a:blip r:embed="rId9"/>
                      <a:stretch>
                        <a:fillRect/>
                      </a:stretch>
                    </p:blipFill>
                    <p:spPr>
                      <a:xfrm>
                        <a:off x="952083" y="5487942"/>
                        <a:ext cx="1993900" cy="812800"/>
                      </a:xfrm>
                      <a:prstGeom prst="rect">
                        <a:avLst/>
                      </a:prstGeom>
                    </p:spPr>
                  </p:pic>
                </p:oleObj>
              </mc:Fallback>
            </mc:AlternateContent>
          </a:graphicData>
        </a:graphic>
      </p:graphicFrame>
    </p:spTree>
    <p:extLst>
      <p:ext uri="{BB962C8B-B14F-4D97-AF65-F5344CB8AC3E}">
        <p14:creationId xmlns:p14="http://schemas.microsoft.com/office/powerpoint/2010/main" val="26066527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2</a:t>
            </a:r>
            <a:r>
              <a:rPr kumimoji="0" lang="zh-CN" altLang="en-US"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a:t>
            </a:r>
            <a:r>
              <a:rPr kumimoji="0" lang="en-US" alt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COMPLEX ALGEBRA</a:t>
            </a:r>
            <a:endParaRPr kumimoji="0" lang="zh-CN" altLang="en-US"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5" name="对象 4">
            <a:extLst>
              <a:ext uri="{FF2B5EF4-FFF2-40B4-BE49-F238E27FC236}">
                <a16:creationId xmlns:a16="http://schemas.microsoft.com/office/drawing/2014/main" id="{246772E3-2106-4288-BD12-5E3AB5BFA51D}"/>
              </a:ext>
            </a:extLst>
          </p:cNvPr>
          <p:cNvGraphicFramePr>
            <a:graphicFrameLocks noChangeAspect="1"/>
          </p:cNvGraphicFramePr>
          <p:nvPr>
            <p:extLst>
              <p:ext uri="{D42A27DB-BD31-4B8C-83A1-F6EECF244321}">
                <p14:modId xmlns:p14="http://schemas.microsoft.com/office/powerpoint/2010/main" val="1020264296"/>
              </p:ext>
            </p:extLst>
          </p:nvPr>
        </p:nvGraphicFramePr>
        <p:xfrm>
          <a:off x="968895" y="5561765"/>
          <a:ext cx="4787900" cy="838200"/>
        </p:xfrm>
        <a:graphic>
          <a:graphicData uri="http://schemas.openxmlformats.org/presentationml/2006/ole">
            <mc:AlternateContent xmlns:mc="http://schemas.openxmlformats.org/markup-compatibility/2006">
              <mc:Choice xmlns:v="urn:schemas-microsoft-com:vml" Requires="v">
                <p:oleObj spid="_x0000_s13313" name="Equation" r:id="rId4" imgW="4787640" imgH="838080" progId="Equation.DSMT4">
                  <p:embed/>
                </p:oleObj>
              </mc:Choice>
              <mc:Fallback>
                <p:oleObj name="Equation" r:id="rId4" imgW="4787640" imgH="838080" progId="Equation.DSMT4">
                  <p:embed/>
                  <p:pic>
                    <p:nvPicPr>
                      <p:cNvPr id="5" name="对象 4">
                        <a:extLst>
                          <a:ext uri="{FF2B5EF4-FFF2-40B4-BE49-F238E27FC236}">
                            <a16:creationId xmlns:a16="http://schemas.microsoft.com/office/drawing/2014/main" id="{246772E3-2106-4288-BD12-5E3AB5BFA51D}"/>
                          </a:ext>
                        </a:extLst>
                      </p:cNvPr>
                      <p:cNvPicPr/>
                      <p:nvPr/>
                    </p:nvPicPr>
                    <p:blipFill>
                      <a:blip r:embed="rId5"/>
                      <a:stretch>
                        <a:fillRect/>
                      </a:stretch>
                    </p:blipFill>
                    <p:spPr>
                      <a:xfrm>
                        <a:off x="968895" y="5561765"/>
                        <a:ext cx="4787900" cy="8382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920DF22A-3B7C-4910-A5CD-0877E3852614}"/>
              </a:ext>
            </a:extLst>
          </p:cNvPr>
          <p:cNvGraphicFramePr>
            <a:graphicFrameLocks noChangeAspect="1"/>
          </p:cNvGraphicFramePr>
          <p:nvPr>
            <p:extLst>
              <p:ext uri="{D42A27DB-BD31-4B8C-83A1-F6EECF244321}">
                <p14:modId xmlns:p14="http://schemas.microsoft.com/office/powerpoint/2010/main" val="3117509141"/>
              </p:ext>
            </p:extLst>
          </p:nvPr>
        </p:nvGraphicFramePr>
        <p:xfrm>
          <a:off x="1295085" y="4511797"/>
          <a:ext cx="3378200" cy="673100"/>
        </p:xfrm>
        <a:graphic>
          <a:graphicData uri="http://schemas.openxmlformats.org/presentationml/2006/ole">
            <mc:AlternateContent xmlns:mc="http://schemas.openxmlformats.org/markup-compatibility/2006">
              <mc:Choice xmlns:v="urn:schemas-microsoft-com:vml" Requires="v">
                <p:oleObj spid="_x0000_s13314" name="Equation" r:id="rId6" imgW="3377880" imgH="672840" progId="Equation.DSMT4">
                  <p:embed/>
                </p:oleObj>
              </mc:Choice>
              <mc:Fallback>
                <p:oleObj name="Equation" r:id="rId6" imgW="3377880" imgH="672840" progId="Equation.DSMT4">
                  <p:embed/>
                  <p:pic>
                    <p:nvPicPr>
                      <p:cNvPr id="6" name="对象 5">
                        <a:extLst>
                          <a:ext uri="{FF2B5EF4-FFF2-40B4-BE49-F238E27FC236}">
                            <a16:creationId xmlns:a16="http://schemas.microsoft.com/office/drawing/2014/main" id="{920DF22A-3B7C-4910-A5CD-0877E3852614}"/>
                          </a:ext>
                        </a:extLst>
                      </p:cNvPr>
                      <p:cNvPicPr/>
                      <p:nvPr/>
                    </p:nvPicPr>
                    <p:blipFill>
                      <a:blip r:embed="rId7"/>
                      <a:stretch>
                        <a:fillRect/>
                      </a:stretch>
                    </p:blipFill>
                    <p:spPr>
                      <a:xfrm>
                        <a:off x="1295085" y="4511797"/>
                        <a:ext cx="3378200" cy="67310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590E0EE6-028A-40D9-AB7C-9AB015563E66}"/>
              </a:ext>
            </a:extLst>
          </p:cNvPr>
          <p:cNvGraphicFramePr>
            <a:graphicFrameLocks noChangeAspect="1"/>
          </p:cNvGraphicFramePr>
          <p:nvPr>
            <p:extLst>
              <p:ext uri="{D42A27DB-BD31-4B8C-83A1-F6EECF244321}">
                <p14:modId xmlns:p14="http://schemas.microsoft.com/office/powerpoint/2010/main" val="2788269624"/>
              </p:ext>
            </p:extLst>
          </p:nvPr>
        </p:nvGraphicFramePr>
        <p:xfrm>
          <a:off x="968895" y="1404858"/>
          <a:ext cx="7569200" cy="1282700"/>
        </p:xfrm>
        <a:graphic>
          <a:graphicData uri="http://schemas.openxmlformats.org/presentationml/2006/ole">
            <mc:AlternateContent xmlns:mc="http://schemas.openxmlformats.org/markup-compatibility/2006">
              <mc:Choice xmlns:v="urn:schemas-microsoft-com:vml" Requires="v">
                <p:oleObj spid="_x0000_s13315" name="Equation" r:id="rId8" imgW="7569000" imgH="1282680" progId="Equation.DSMT4">
                  <p:embed/>
                </p:oleObj>
              </mc:Choice>
              <mc:Fallback>
                <p:oleObj name="Equation" r:id="rId8" imgW="7569000" imgH="1282680" progId="Equation.DSMT4">
                  <p:embed/>
                  <p:pic>
                    <p:nvPicPr>
                      <p:cNvPr id="14" name="对象 13">
                        <a:extLst>
                          <a:ext uri="{FF2B5EF4-FFF2-40B4-BE49-F238E27FC236}">
                            <a16:creationId xmlns:a16="http://schemas.microsoft.com/office/drawing/2014/main" id="{590E0EE6-028A-40D9-AB7C-9AB015563E66}"/>
                          </a:ext>
                        </a:extLst>
                      </p:cNvPr>
                      <p:cNvPicPr/>
                      <p:nvPr/>
                    </p:nvPicPr>
                    <p:blipFill>
                      <a:blip r:embed="rId9"/>
                      <a:stretch>
                        <a:fillRect/>
                      </a:stretch>
                    </p:blipFill>
                    <p:spPr>
                      <a:xfrm>
                        <a:off x="968895" y="1404858"/>
                        <a:ext cx="7569200" cy="1282700"/>
                      </a:xfrm>
                      <a:prstGeom prst="rect">
                        <a:avLst/>
                      </a:prstGeom>
                    </p:spPr>
                  </p:pic>
                </p:oleObj>
              </mc:Fallback>
            </mc:AlternateContent>
          </a:graphicData>
        </a:graphic>
      </p:graphicFrame>
      <p:graphicFrame>
        <p:nvGraphicFramePr>
          <p:cNvPr id="15" name="对象 14">
            <a:extLst>
              <a:ext uri="{FF2B5EF4-FFF2-40B4-BE49-F238E27FC236}">
                <a16:creationId xmlns:a16="http://schemas.microsoft.com/office/drawing/2014/main" id="{590E0EE6-028A-40D9-AB7C-9AB015563E66}"/>
              </a:ext>
            </a:extLst>
          </p:cNvPr>
          <p:cNvGraphicFramePr>
            <a:graphicFrameLocks noChangeAspect="1"/>
          </p:cNvGraphicFramePr>
          <p:nvPr>
            <p:extLst>
              <p:ext uri="{D42A27DB-BD31-4B8C-83A1-F6EECF244321}">
                <p14:modId xmlns:p14="http://schemas.microsoft.com/office/powerpoint/2010/main" val="631185733"/>
              </p:ext>
            </p:extLst>
          </p:nvPr>
        </p:nvGraphicFramePr>
        <p:xfrm>
          <a:off x="1185055" y="2924726"/>
          <a:ext cx="2997200" cy="812800"/>
        </p:xfrm>
        <a:graphic>
          <a:graphicData uri="http://schemas.openxmlformats.org/presentationml/2006/ole">
            <mc:AlternateContent xmlns:mc="http://schemas.openxmlformats.org/markup-compatibility/2006">
              <mc:Choice xmlns:v="urn:schemas-microsoft-com:vml" Requires="v">
                <p:oleObj spid="_x0000_s13316" name="Equation" r:id="rId10" imgW="2997000" imgH="812520" progId="Equation.DSMT4">
                  <p:embed/>
                </p:oleObj>
              </mc:Choice>
              <mc:Fallback>
                <p:oleObj name="Equation" r:id="rId10" imgW="2997000" imgH="812520" progId="Equation.DSMT4">
                  <p:embed/>
                  <p:pic>
                    <p:nvPicPr>
                      <p:cNvPr id="15" name="对象 14">
                        <a:extLst>
                          <a:ext uri="{FF2B5EF4-FFF2-40B4-BE49-F238E27FC236}">
                            <a16:creationId xmlns:a16="http://schemas.microsoft.com/office/drawing/2014/main" id="{590E0EE6-028A-40D9-AB7C-9AB015563E66}"/>
                          </a:ext>
                        </a:extLst>
                      </p:cNvPr>
                      <p:cNvPicPr/>
                      <p:nvPr/>
                    </p:nvPicPr>
                    <p:blipFill>
                      <a:blip r:embed="rId11"/>
                      <a:stretch>
                        <a:fillRect/>
                      </a:stretch>
                    </p:blipFill>
                    <p:spPr>
                      <a:xfrm>
                        <a:off x="1185055" y="2924726"/>
                        <a:ext cx="2997200" cy="812800"/>
                      </a:xfrm>
                      <a:prstGeom prst="rect">
                        <a:avLst/>
                      </a:prstGeom>
                    </p:spPr>
                  </p:pic>
                </p:oleObj>
              </mc:Fallback>
            </mc:AlternateContent>
          </a:graphicData>
        </a:graphic>
      </p:graphicFrame>
      <p:graphicFrame>
        <p:nvGraphicFramePr>
          <p:cNvPr id="16" name="对象 15">
            <a:extLst>
              <a:ext uri="{FF2B5EF4-FFF2-40B4-BE49-F238E27FC236}">
                <a16:creationId xmlns:a16="http://schemas.microsoft.com/office/drawing/2014/main" id="{590E0EE6-028A-40D9-AB7C-9AB015563E66}"/>
              </a:ext>
            </a:extLst>
          </p:cNvPr>
          <p:cNvGraphicFramePr>
            <a:graphicFrameLocks noChangeAspect="1"/>
          </p:cNvGraphicFramePr>
          <p:nvPr>
            <p:extLst>
              <p:ext uri="{D42A27DB-BD31-4B8C-83A1-F6EECF244321}">
                <p14:modId xmlns:p14="http://schemas.microsoft.com/office/powerpoint/2010/main" val="1901062853"/>
              </p:ext>
            </p:extLst>
          </p:nvPr>
        </p:nvGraphicFramePr>
        <p:xfrm>
          <a:off x="1295085" y="3887279"/>
          <a:ext cx="4826000" cy="495300"/>
        </p:xfrm>
        <a:graphic>
          <a:graphicData uri="http://schemas.openxmlformats.org/presentationml/2006/ole">
            <mc:AlternateContent xmlns:mc="http://schemas.openxmlformats.org/markup-compatibility/2006">
              <mc:Choice xmlns:v="urn:schemas-microsoft-com:vml" Requires="v">
                <p:oleObj spid="_x0000_s13317" name="Equation" r:id="rId12" imgW="4825800" imgH="495000" progId="Equation.DSMT4">
                  <p:embed/>
                </p:oleObj>
              </mc:Choice>
              <mc:Fallback>
                <p:oleObj name="Equation" r:id="rId12" imgW="4825800" imgH="495000" progId="Equation.DSMT4">
                  <p:embed/>
                  <p:pic>
                    <p:nvPicPr>
                      <p:cNvPr id="16" name="对象 15">
                        <a:extLst>
                          <a:ext uri="{FF2B5EF4-FFF2-40B4-BE49-F238E27FC236}">
                            <a16:creationId xmlns:a16="http://schemas.microsoft.com/office/drawing/2014/main" id="{590E0EE6-028A-40D9-AB7C-9AB015563E66}"/>
                          </a:ext>
                        </a:extLst>
                      </p:cNvPr>
                      <p:cNvPicPr/>
                      <p:nvPr/>
                    </p:nvPicPr>
                    <p:blipFill>
                      <a:blip r:embed="rId13"/>
                      <a:stretch>
                        <a:fillRect/>
                      </a:stretch>
                    </p:blipFill>
                    <p:spPr>
                      <a:xfrm>
                        <a:off x="1295085" y="3887279"/>
                        <a:ext cx="4826000" cy="495300"/>
                      </a:xfrm>
                      <a:prstGeom prst="rect">
                        <a:avLst/>
                      </a:prstGeom>
                    </p:spPr>
                  </p:pic>
                </p:oleObj>
              </mc:Fallback>
            </mc:AlternateContent>
          </a:graphicData>
        </a:graphic>
      </p:graphicFrame>
    </p:spTree>
    <p:extLst>
      <p:ext uri="{BB962C8B-B14F-4D97-AF65-F5344CB8AC3E}">
        <p14:creationId xmlns:p14="http://schemas.microsoft.com/office/powerpoint/2010/main" val="208417167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2</a:t>
            </a:r>
            <a:r>
              <a:rPr kumimoji="0" lang="zh-CN" altLang="en-US"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a:t>
            </a:r>
            <a:r>
              <a:rPr kumimoji="0" lang="en-US" alt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COMPLEX ALGEBRA</a:t>
            </a:r>
            <a:endParaRPr kumimoji="0" lang="zh-CN" altLang="en-US"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7" name="对象 6">
            <a:extLst>
              <a:ext uri="{FF2B5EF4-FFF2-40B4-BE49-F238E27FC236}">
                <a16:creationId xmlns:a16="http://schemas.microsoft.com/office/drawing/2014/main" id="{72B6F1E0-A81E-4890-9D05-90819A2B25C4}"/>
              </a:ext>
            </a:extLst>
          </p:cNvPr>
          <p:cNvGraphicFramePr>
            <a:graphicFrameLocks noChangeAspect="1"/>
          </p:cNvGraphicFramePr>
          <p:nvPr>
            <p:extLst>
              <p:ext uri="{D42A27DB-BD31-4B8C-83A1-F6EECF244321}">
                <p14:modId xmlns:p14="http://schemas.microsoft.com/office/powerpoint/2010/main" val="3284015327"/>
              </p:ext>
            </p:extLst>
          </p:nvPr>
        </p:nvGraphicFramePr>
        <p:xfrm>
          <a:off x="1257300" y="2305050"/>
          <a:ext cx="4699000" cy="1397000"/>
        </p:xfrm>
        <a:graphic>
          <a:graphicData uri="http://schemas.openxmlformats.org/presentationml/2006/ole">
            <mc:AlternateContent xmlns:mc="http://schemas.openxmlformats.org/markup-compatibility/2006">
              <mc:Choice xmlns:v="urn:schemas-microsoft-com:vml" Requires="v">
                <p:oleObj spid="_x0000_s14337" name="Equation" r:id="rId4" imgW="4698720" imgH="1396800" progId="Equation.DSMT4">
                  <p:embed/>
                </p:oleObj>
              </mc:Choice>
              <mc:Fallback>
                <p:oleObj name="Equation" r:id="rId4" imgW="4698720" imgH="1396800" progId="Equation.DSMT4">
                  <p:embed/>
                  <p:pic>
                    <p:nvPicPr>
                      <p:cNvPr id="7" name="对象 6">
                        <a:extLst>
                          <a:ext uri="{FF2B5EF4-FFF2-40B4-BE49-F238E27FC236}">
                            <a16:creationId xmlns:a16="http://schemas.microsoft.com/office/drawing/2014/main" id="{72B6F1E0-A81E-4890-9D05-90819A2B25C4}"/>
                          </a:ext>
                        </a:extLst>
                      </p:cNvPr>
                      <p:cNvPicPr/>
                      <p:nvPr/>
                    </p:nvPicPr>
                    <p:blipFill>
                      <a:blip r:embed="rId5"/>
                      <a:stretch>
                        <a:fillRect/>
                      </a:stretch>
                    </p:blipFill>
                    <p:spPr>
                      <a:xfrm>
                        <a:off x="1257300" y="2305050"/>
                        <a:ext cx="4699000" cy="13970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F3620127-E024-434B-A270-0AB09A83DF3B}"/>
              </a:ext>
            </a:extLst>
          </p:cNvPr>
          <p:cNvGraphicFramePr>
            <a:graphicFrameLocks noChangeAspect="1"/>
          </p:cNvGraphicFramePr>
          <p:nvPr>
            <p:extLst>
              <p:ext uri="{D42A27DB-BD31-4B8C-83A1-F6EECF244321}">
                <p14:modId xmlns:p14="http://schemas.microsoft.com/office/powerpoint/2010/main" val="3144203058"/>
              </p:ext>
            </p:extLst>
          </p:nvPr>
        </p:nvGraphicFramePr>
        <p:xfrm>
          <a:off x="4315530" y="2154259"/>
          <a:ext cx="4229100" cy="1117600"/>
        </p:xfrm>
        <a:graphic>
          <a:graphicData uri="http://schemas.openxmlformats.org/presentationml/2006/ole">
            <mc:AlternateContent xmlns:mc="http://schemas.openxmlformats.org/markup-compatibility/2006">
              <mc:Choice xmlns:v="urn:schemas-microsoft-com:vml" Requires="v">
                <p:oleObj spid="_x0000_s14338" name="Equation" r:id="rId6" imgW="4228920" imgH="1117440" progId="Equation.DSMT4">
                  <p:embed/>
                </p:oleObj>
              </mc:Choice>
              <mc:Fallback>
                <p:oleObj name="Equation" r:id="rId6" imgW="4228920" imgH="1117440" progId="Equation.DSMT4">
                  <p:embed/>
                  <p:pic>
                    <p:nvPicPr>
                      <p:cNvPr id="8" name="对象 7">
                        <a:extLst>
                          <a:ext uri="{FF2B5EF4-FFF2-40B4-BE49-F238E27FC236}">
                            <a16:creationId xmlns:a16="http://schemas.microsoft.com/office/drawing/2014/main" id="{F3620127-E024-434B-A270-0AB09A83DF3B}"/>
                          </a:ext>
                        </a:extLst>
                      </p:cNvPr>
                      <p:cNvPicPr/>
                      <p:nvPr/>
                    </p:nvPicPr>
                    <p:blipFill>
                      <a:blip r:embed="rId7"/>
                      <a:stretch>
                        <a:fillRect/>
                      </a:stretch>
                    </p:blipFill>
                    <p:spPr>
                      <a:xfrm>
                        <a:off x="4315530" y="2154259"/>
                        <a:ext cx="4229100" cy="111760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08286E71-7C2C-42F2-9EB4-D32E3F64A138}"/>
              </a:ext>
            </a:extLst>
          </p:cNvPr>
          <p:cNvGraphicFramePr>
            <a:graphicFrameLocks noChangeAspect="1"/>
          </p:cNvGraphicFramePr>
          <p:nvPr>
            <p:extLst>
              <p:ext uri="{D42A27DB-BD31-4B8C-83A1-F6EECF244321}">
                <p14:modId xmlns:p14="http://schemas.microsoft.com/office/powerpoint/2010/main" val="2356989800"/>
              </p:ext>
            </p:extLst>
          </p:nvPr>
        </p:nvGraphicFramePr>
        <p:xfrm>
          <a:off x="1257300" y="4855279"/>
          <a:ext cx="4991100" cy="508000"/>
        </p:xfrm>
        <a:graphic>
          <a:graphicData uri="http://schemas.openxmlformats.org/presentationml/2006/ole">
            <mc:AlternateContent xmlns:mc="http://schemas.openxmlformats.org/markup-compatibility/2006">
              <mc:Choice xmlns:v="urn:schemas-microsoft-com:vml" Requires="v">
                <p:oleObj spid="_x0000_s14339" name="Equation" r:id="rId8" imgW="4991040" imgH="507960" progId="Equation.DSMT4">
                  <p:embed/>
                </p:oleObj>
              </mc:Choice>
              <mc:Fallback>
                <p:oleObj name="Equation" r:id="rId8" imgW="4991040" imgH="507960" progId="Equation.DSMT4">
                  <p:embed/>
                  <p:pic>
                    <p:nvPicPr>
                      <p:cNvPr id="9" name="对象 8">
                        <a:extLst>
                          <a:ext uri="{FF2B5EF4-FFF2-40B4-BE49-F238E27FC236}">
                            <a16:creationId xmlns:a16="http://schemas.microsoft.com/office/drawing/2014/main" id="{08286E71-7C2C-42F2-9EB4-D32E3F64A138}"/>
                          </a:ext>
                        </a:extLst>
                      </p:cNvPr>
                      <p:cNvPicPr/>
                      <p:nvPr/>
                    </p:nvPicPr>
                    <p:blipFill>
                      <a:blip r:embed="rId9"/>
                      <a:stretch>
                        <a:fillRect/>
                      </a:stretch>
                    </p:blipFill>
                    <p:spPr>
                      <a:xfrm>
                        <a:off x="1257300" y="4855279"/>
                        <a:ext cx="4991100" cy="508000"/>
                      </a:xfrm>
                      <a:prstGeom prst="rect">
                        <a:avLst/>
                      </a:prstGeom>
                    </p:spPr>
                  </p:pic>
                </p:oleObj>
              </mc:Fallback>
            </mc:AlternateContent>
          </a:graphicData>
        </a:graphic>
      </p:graphicFrame>
      <p:graphicFrame>
        <p:nvGraphicFramePr>
          <p:cNvPr id="13" name="对象 12">
            <a:extLst>
              <a:ext uri="{FF2B5EF4-FFF2-40B4-BE49-F238E27FC236}">
                <a16:creationId xmlns:a16="http://schemas.microsoft.com/office/drawing/2014/main" id="{50B2B451-F398-4FAE-A022-0FE7ACA1976A}"/>
              </a:ext>
            </a:extLst>
          </p:cNvPr>
          <p:cNvGraphicFramePr>
            <a:graphicFrameLocks noChangeAspect="1"/>
          </p:cNvGraphicFramePr>
          <p:nvPr>
            <p:extLst>
              <p:ext uri="{D42A27DB-BD31-4B8C-83A1-F6EECF244321}">
                <p14:modId xmlns:p14="http://schemas.microsoft.com/office/powerpoint/2010/main" val="3627350422"/>
              </p:ext>
            </p:extLst>
          </p:nvPr>
        </p:nvGraphicFramePr>
        <p:xfrm>
          <a:off x="1270000" y="4062413"/>
          <a:ext cx="4025900" cy="495300"/>
        </p:xfrm>
        <a:graphic>
          <a:graphicData uri="http://schemas.openxmlformats.org/presentationml/2006/ole">
            <mc:AlternateContent xmlns:mc="http://schemas.openxmlformats.org/markup-compatibility/2006">
              <mc:Choice xmlns:v="urn:schemas-microsoft-com:vml" Requires="v">
                <p:oleObj spid="_x0000_s14340" name="Equation" r:id="rId10" imgW="4025880" imgH="495000" progId="Equation.DSMT4">
                  <p:embed/>
                </p:oleObj>
              </mc:Choice>
              <mc:Fallback>
                <p:oleObj name="Equation" r:id="rId10" imgW="4025880" imgH="495000" progId="Equation.DSMT4">
                  <p:embed/>
                  <p:pic>
                    <p:nvPicPr>
                      <p:cNvPr id="13" name="对象 12">
                        <a:extLst>
                          <a:ext uri="{FF2B5EF4-FFF2-40B4-BE49-F238E27FC236}">
                            <a16:creationId xmlns:a16="http://schemas.microsoft.com/office/drawing/2014/main" id="{50B2B451-F398-4FAE-A022-0FE7ACA1976A}"/>
                          </a:ext>
                        </a:extLst>
                      </p:cNvPr>
                      <p:cNvPicPr/>
                      <p:nvPr/>
                    </p:nvPicPr>
                    <p:blipFill>
                      <a:blip r:embed="rId11"/>
                      <a:stretch>
                        <a:fillRect/>
                      </a:stretch>
                    </p:blipFill>
                    <p:spPr>
                      <a:xfrm>
                        <a:off x="1270000" y="4062413"/>
                        <a:ext cx="4025900" cy="49530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920DF22A-3B7C-4910-A5CD-0877E3852614}"/>
              </a:ext>
            </a:extLst>
          </p:cNvPr>
          <p:cNvGraphicFramePr>
            <a:graphicFrameLocks noChangeAspect="1"/>
          </p:cNvGraphicFramePr>
          <p:nvPr>
            <p:extLst>
              <p:ext uri="{D42A27DB-BD31-4B8C-83A1-F6EECF244321}">
                <p14:modId xmlns:p14="http://schemas.microsoft.com/office/powerpoint/2010/main" val="451469182"/>
              </p:ext>
            </p:extLst>
          </p:nvPr>
        </p:nvGraphicFramePr>
        <p:xfrm>
          <a:off x="5956300" y="3942114"/>
          <a:ext cx="2895600" cy="673100"/>
        </p:xfrm>
        <a:graphic>
          <a:graphicData uri="http://schemas.openxmlformats.org/presentationml/2006/ole">
            <mc:AlternateContent xmlns:mc="http://schemas.openxmlformats.org/markup-compatibility/2006">
              <mc:Choice xmlns:v="urn:schemas-microsoft-com:vml" Requires="v">
                <p:oleObj spid="_x0000_s14341" name="Equation" r:id="rId12" imgW="2895480" imgH="672840" progId="Equation.DSMT4">
                  <p:embed/>
                </p:oleObj>
              </mc:Choice>
              <mc:Fallback>
                <p:oleObj name="Equation" r:id="rId12" imgW="2895480" imgH="672840" progId="Equation.DSMT4">
                  <p:embed/>
                  <p:pic>
                    <p:nvPicPr>
                      <p:cNvPr id="14" name="对象 13">
                        <a:extLst>
                          <a:ext uri="{FF2B5EF4-FFF2-40B4-BE49-F238E27FC236}">
                            <a16:creationId xmlns:a16="http://schemas.microsoft.com/office/drawing/2014/main" id="{920DF22A-3B7C-4910-A5CD-0877E3852614}"/>
                          </a:ext>
                        </a:extLst>
                      </p:cNvPr>
                      <p:cNvPicPr/>
                      <p:nvPr/>
                    </p:nvPicPr>
                    <p:blipFill>
                      <a:blip r:embed="rId13"/>
                      <a:stretch>
                        <a:fillRect/>
                      </a:stretch>
                    </p:blipFill>
                    <p:spPr>
                      <a:xfrm>
                        <a:off x="5956300" y="3942114"/>
                        <a:ext cx="2895600" cy="673100"/>
                      </a:xfrm>
                      <a:prstGeom prst="rect">
                        <a:avLst/>
                      </a:prstGeom>
                    </p:spPr>
                  </p:pic>
                </p:oleObj>
              </mc:Fallback>
            </mc:AlternateContent>
          </a:graphicData>
        </a:graphic>
      </p:graphicFrame>
      <p:graphicFrame>
        <p:nvGraphicFramePr>
          <p:cNvPr id="15" name="对象 14">
            <a:extLst>
              <a:ext uri="{FF2B5EF4-FFF2-40B4-BE49-F238E27FC236}">
                <a16:creationId xmlns:a16="http://schemas.microsoft.com/office/drawing/2014/main" id="{BF9E9C96-FA53-4D4C-BFBB-DDBC1863084E}"/>
              </a:ext>
            </a:extLst>
          </p:cNvPr>
          <p:cNvGraphicFramePr>
            <a:graphicFrameLocks noChangeAspect="1"/>
          </p:cNvGraphicFramePr>
          <p:nvPr>
            <p:extLst>
              <p:ext uri="{D42A27DB-BD31-4B8C-83A1-F6EECF244321}">
                <p14:modId xmlns:p14="http://schemas.microsoft.com/office/powerpoint/2010/main" val="4192807462"/>
              </p:ext>
            </p:extLst>
          </p:nvPr>
        </p:nvGraphicFramePr>
        <p:xfrm>
          <a:off x="1257300" y="5710499"/>
          <a:ext cx="4013200" cy="723900"/>
        </p:xfrm>
        <a:graphic>
          <a:graphicData uri="http://schemas.openxmlformats.org/presentationml/2006/ole">
            <mc:AlternateContent xmlns:mc="http://schemas.openxmlformats.org/markup-compatibility/2006">
              <mc:Choice xmlns:v="urn:schemas-microsoft-com:vml" Requires="v">
                <p:oleObj spid="_x0000_s14342" name="Equation" r:id="rId14" imgW="4012920" imgH="723600" progId="Equation.DSMT4">
                  <p:embed/>
                </p:oleObj>
              </mc:Choice>
              <mc:Fallback>
                <p:oleObj name="Equation" r:id="rId14" imgW="4012920" imgH="723600" progId="Equation.DSMT4">
                  <p:embed/>
                  <p:pic>
                    <p:nvPicPr>
                      <p:cNvPr id="15" name="对象 14">
                        <a:extLst>
                          <a:ext uri="{FF2B5EF4-FFF2-40B4-BE49-F238E27FC236}">
                            <a16:creationId xmlns:a16="http://schemas.microsoft.com/office/drawing/2014/main" id="{BF9E9C96-FA53-4D4C-BFBB-DDBC1863084E}"/>
                          </a:ext>
                        </a:extLst>
                      </p:cNvPr>
                      <p:cNvPicPr/>
                      <p:nvPr/>
                    </p:nvPicPr>
                    <p:blipFill>
                      <a:blip r:embed="rId15"/>
                      <a:stretch>
                        <a:fillRect/>
                      </a:stretch>
                    </p:blipFill>
                    <p:spPr>
                      <a:xfrm>
                        <a:off x="1257300" y="5710499"/>
                        <a:ext cx="4013200" cy="723900"/>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1FAA166A-8181-41D7-A8D0-5D63FE7F7AC1}"/>
              </a:ext>
            </a:extLst>
          </p:cNvPr>
          <p:cNvSpPr txBox="1"/>
          <p:nvPr/>
        </p:nvSpPr>
        <p:spPr>
          <a:xfrm>
            <a:off x="1184099" y="1508257"/>
            <a:ext cx="5194206" cy="461665"/>
          </a:xfrm>
          <a:prstGeom prst="rect">
            <a:avLst/>
          </a:prstGeom>
          <a:noFill/>
        </p:spPr>
        <p:txBody>
          <a:bodyPr wrap="square">
            <a:spAutoFit/>
          </a:bodyPr>
          <a:lstStyle/>
          <a:p>
            <a:r>
              <a:rPr lang="zh-CN" altLang="en-US" sz="2400" b="1" dirty="0"/>
              <a:t>两个简谐波的叠加</a:t>
            </a:r>
            <a:r>
              <a:rPr lang="en-US" altLang="zh-CN" sz="2400" b="1" dirty="0"/>
              <a:t>: </a:t>
            </a:r>
            <a:r>
              <a:rPr lang="zh-CN" altLang="en-US" sz="2400" b="1" dirty="0"/>
              <a:t>复数运算</a:t>
            </a:r>
          </a:p>
        </p:txBody>
      </p:sp>
    </p:spTree>
    <p:extLst>
      <p:ext uri="{BB962C8B-B14F-4D97-AF65-F5344CB8AC3E}">
        <p14:creationId xmlns:p14="http://schemas.microsoft.com/office/powerpoint/2010/main" val="135984806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963" y="3086842"/>
            <a:ext cx="8038074"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cs typeface="DejaVu Sans" panose="020B0603030804020204" pitchFamily="34" charset="2"/>
              </a:rPr>
              <a:t>谢谢！</a:t>
            </a:r>
            <a:endParaRPr lang="zh-CN" altLang="en-US" sz="4000" dirty="0">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Tree>
    <p:extLst>
      <p:ext uri="{BB962C8B-B14F-4D97-AF65-F5344CB8AC3E}">
        <p14:creationId xmlns:p14="http://schemas.microsoft.com/office/powerpoint/2010/main" val="218407123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4" name="文本框 3">
            <a:extLst>
              <a:ext uri="{FF2B5EF4-FFF2-40B4-BE49-F238E27FC236}">
                <a16:creationId xmlns:a16="http://schemas.microsoft.com/office/drawing/2014/main" id="{1FAA166A-8181-41D7-A8D0-5D63FE7F7AC1}"/>
              </a:ext>
            </a:extLst>
          </p:cNvPr>
          <p:cNvSpPr txBox="1"/>
          <p:nvPr/>
        </p:nvSpPr>
        <p:spPr>
          <a:xfrm>
            <a:off x="435349" y="2088323"/>
            <a:ext cx="8273302" cy="1323439"/>
          </a:xfrm>
          <a:prstGeom prst="rect">
            <a:avLst/>
          </a:prstGeom>
          <a:noFill/>
        </p:spPr>
        <p:txBody>
          <a:bodyPr wrap="square">
            <a:spAutoFit/>
          </a:bodyPr>
          <a:lstStyle/>
          <a:p>
            <a:pPr algn="ctr"/>
            <a:r>
              <a:rPr lang="zh-CN" altLang="en-US" sz="3200" b="1" dirty="0"/>
              <a:t>为什么要用复数？</a:t>
            </a:r>
            <a:endParaRPr lang="en-US" altLang="zh-CN" sz="3200" b="1" dirty="0"/>
          </a:p>
          <a:p>
            <a:pPr algn="ctr"/>
            <a:endParaRPr lang="en-US" altLang="zh-CN" sz="2400" b="1" dirty="0"/>
          </a:p>
          <a:p>
            <a:pPr algn="ctr"/>
            <a:r>
              <a:rPr lang="zh-CN" altLang="en-US" sz="2400" dirty="0"/>
              <a:t>物理定义受限</a:t>
            </a:r>
          </a:p>
        </p:txBody>
      </p:sp>
    </p:spTree>
    <p:extLst>
      <p:ext uri="{BB962C8B-B14F-4D97-AF65-F5344CB8AC3E}">
        <p14:creationId xmlns:p14="http://schemas.microsoft.com/office/powerpoint/2010/main" val="37899021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1FAA166A-8181-41D7-A8D0-5D63FE7F7AC1}"/>
              </a:ext>
            </a:extLst>
          </p:cNvPr>
          <p:cNvSpPr txBox="1"/>
          <p:nvPr/>
        </p:nvSpPr>
        <p:spPr>
          <a:xfrm>
            <a:off x="2008166" y="1339722"/>
            <a:ext cx="4792933" cy="461665"/>
          </a:xfrm>
          <a:prstGeom prst="rect">
            <a:avLst/>
          </a:prstGeom>
          <a:noFill/>
        </p:spPr>
        <p:txBody>
          <a:bodyPr wrap="square">
            <a:spAutoFit/>
          </a:bodyPr>
          <a:lstStyle/>
          <a:p>
            <a:r>
              <a:rPr lang="zh-CN" altLang="en-US" sz="2400" b="1" dirty="0"/>
              <a:t>假如不定义复数：限制了定义域</a:t>
            </a:r>
          </a:p>
        </p:txBody>
      </p:sp>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10" name="图片 9">
            <a:extLst>
              <a:ext uri="{FF2B5EF4-FFF2-40B4-BE49-F238E27FC236}">
                <a16:creationId xmlns:a16="http://schemas.microsoft.com/office/drawing/2014/main" id="{A4F0F2B6-77FE-489C-9765-CED123F544F1}"/>
              </a:ext>
            </a:extLst>
          </p:cNvPr>
          <p:cNvPicPr>
            <a:picLocks noChangeAspect="1"/>
          </p:cNvPicPr>
          <p:nvPr/>
        </p:nvPicPr>
        <p:blipFill>
          <a:blip r:embed="rId4"/>
          <a:stretch>
            <a:fillRect/>
          </a:stretch>
        </p:blipFill>
        <p:spPr>
          <a:xfrm>
            <a:off x="1884414" y="2295343"/>
            <a:ext cx="5040439" cy="4052835"/>
          </a:xfrm>
          <a:prstGeom prst="rect">
            <a:avLst/>
          </a:prstGeom>
        </p:spPr>
      </p:pic>
      <p:graphicFrame>
        <p:nvGraphicFramePr>
          <p:cNvPr id="11" name="对象 10">
            <a:extLst>
              <a:ext uri="{FF2B5EF4-FFF2-40B4-BE49-F238E27FC236}">
                <a16:creationId xmlns:a16="http://schemas.microsoft.com/office/drawing/2014/main" id="{F45C95FC-B5F2-4250-A029-A7DC4B68B276}"/>
              </a:ext>
            </a:extLst>
          </p:cNvPr>
          <p:cNvGraphicFramePr>
            <a:graphicFrameLocks noChangeAspect="1"/>
          </p:cNvGraphicFramePr>
          <p:nvPr/>
        </p:nvGraphicFramePr>
        <p:xfrm>
          <a:off x="4848977" y="1872061"/>
          <a:ext cx="1498600" cy="431800"/>
        </p:xfrm>
        <a:graphic>
          <a:graphicData uri="http://schemas.openxmlformats.org/presentationml/2006/ole">
            <mc:AlternateContent xmlns:mc="http://schemas.openxmlformats.org/markup-compatibility/2006">
              <mc:Choice xmlns:v="urn:schemas-microsoft-com:vml" Requires="v">
                <p:oleObj spid="_x0000_s1025" name="Equation" r:id="rId5" imgW="1498320" imgH="431640" progId="Equation.DSMT4">
                  <p:embed/>
                </p:oleObj>
              </mc:Choice>
              <mc:Fallback>
                <p:oleObj name="Equation" r:id="rId5" imgW="1498320" imgH="431640" progId="Equation.DSMT4">
                  <p:embed/>
                  <p:pic>
                    <p:nvPicPr>
                      <p:cNvPr id="11" name="对象 10">
                        <a:extLst>
                          <a:ext uri="{FF2B5EF4-FFF2-40B4-BE49-F238E27FC236}">
                            <a16:creationId xmlns:a16="http://schemas.microsoft.com/office/drawing/2014/main" id="{F45C95FC-B5F2-4250-A029-A7DC4B68B276}"/>
                          </a:ext>
                        </a:extLst>
                      </p:cNvPr>
                      <p:cNvPicPr/>
                      <p:nvPr/>
                    </p:nvPicPr>
                    <p:blipFill>
                      <a:blip r:embed="rId6"/>
                      <a:stretch>
                        <a:fillRect/>
                      </a:stretch>
                    </p:blipFill>
                    <p:spPr>
                      <a:xfrm>
                        <a:off x="4848977" y="1872061"/>
                        <a:ext cx="1498600" cy="431800"/>
                      </a:xfrm>
                      <a:prstGeom prst="rect">
                        <a:avLst/>
                      </a:prstGeom>
                    </p:spPr>
                  </p:pic>
                </p:oleObj>
              </mc:Fallback>
            </mc:AlternateContent>
          </a:graphicData>
        </a:graphic>
      </p:graphicFrame>
      <p:graphicFrame>
        <p:nvGraphicFramePr>
          <p:cNvPr id="15" name="对象 14">
            <a:extLst>
              <a:ext uri="{FF2B5EF4-FFF2-40B4-BE49-F238E27FC236}">
                <a16:creationId xmlns:a16="http://schemas.microsoft.com/office/drawing/2014/main" id="{F45C95FC-B5F2-4250-A029-A7DC4B68B276}"/>
              </a:ext>
            </a:extLst>
          </p:cNvPr>
          <p:cNvGraphicFramePr>
            <a:graphicFrameLocks noChangeAspect="1"/>
          </p:cNvGraphicFramePr>
          <p:nvPr/>
        </p:nvGraphicFramePr>
        <p:xfrm>
          <a:off x="3025106" y="1897461"/>
          <a:ext cx="800100" cy="406400"/>
        </p:xfrm>
        <a:graphic>
          <a:graphicData uri="http://schemas.openxmlformats.org/presentationml/2006/ole">
            <mc:AlternateContent xmlns:mc="http://schemas.openxmlformats.org/markup-compatibility/2006">
              <mc:Choice xmlns:v="urn:schemas-microsoft-com:vml" Requires="v">
                <p:oleObj spid="_x0000_s1026" name="Equation" r:id="rId7" imgW="799920" imgH="406080" progId="Equation.DSMT4">
                  <p:embed/>
                </p:oleObj>
              </mc:Choice>
              <mc:Fallback>
                <p:oleObj name="Equation" r:id="rId7" imgW="799920" imgH="406080" progId="Equation.DSMT4">
                  <p:embed/>
                  <p:pic>
                    <p:nvPicPr>
                      <p:cNvPr id="15" name="对象 14">
                        <a:extLst>
                          <a:ext uri="{FF2B5EF4-FFF2-40B4-BE49-F238E27FC236}">
                            <a16:creationId xmlns:a16="http://schemas.microsoft.com/office/drawing/2014/main" id="{F45C95FC-B5F2-4250-A029-A7DC4B68B276}"/>
                          </a:ext>
                        </a:extLst>
                      </p:cNvPr>
                      <p:cNvPicPr/>
                      <p:nvPr/>
                    </p:nvPicPr>
                    <p:blipFill>
                      <a:blip r:embed="rId8"/>
                      <a:stretch>
                        <a:fillRect/>
                      </a:stretch>
                    </p:blipFill>
                    <p:spPr>
                      <a:xfrm>
                        <a:off x="3025106" y="1897461"/>
                        <a:ext cx="800100" cy="406400"/>
                      </a:xfrm>
                      <a:prstGeom prst="rect">
                        <a:avLst/>
                      </a:prstGeom>
                    </p:spPr>
                  </p:pic>
                </p:oleObj>
              </mc:Fallback>
            </mc:AlternateContent>
          </a:graphicData>
        </a:graphic>
      </p:graphicFrame>
    </p:spTree>
    <p:extLst>
      <p:ext uri="{BB962C8B-B14F-4D97-AF65-F5344CB8AC3E}">
        <p14:creationId xmlns:p14="http://schemas.microsoft.com/office/powerpoint/2010/main" val="362355226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1FAA166A-8181-41D7-A8D0-5D63FE7F7AC1}"/>
              </a:ext>
            </a:extLst>
          </p:cNvPr>
          <p:cNvSpPr txBox="1"/>
          <p:nvPr/>
        </p:nvSpPr>
        <p:spPr>
          <a:xfrm>
            <a:off x="435349" y="2088323"/>
            <a:ext cx="8273302" cy="3170099"/>
          </a:xfrm>
          <a:prstGeom prst="rect">
            <a:avLst/>
          </a:prstGeom>
          <a:noFill/>
        </p:spPr>
        <p:txBody>
          <a:bodyPr wrap="square">
            <a:spAutoFit/>
          </a:bodyPr>
          <a:lstStyle/>
          <a:p>
            <a:pPr algn="ctr"/>
            <a:r>
              <a:rPr lang="zh-CN" altLang="en-US" sz="3200" b="1" dirty="0"/>
              <a:t>为什么要用复数？</a:t>
            </a:r>
            <a:endParaRPr lang="en-US" altLang="zh-CN" sz="3200" b="1" dirty="0"/>
          </a:p>
          <a:p>
            <a:pPr algn="ctr"/>
            <a:endParaRPr lang="en-US" altLang="zh-CN" sz="2400" b="1" dirty="0"/>
          </a:p>
          <a:p>
            <a:pPr algn="ctr"/>
            <a:r>
              <a:rPr lang="zh-CN" altLang="en-US" sz="2400" dirty="0"/>
              <a:t>物理光学中大量物理量需要用三角函数来描述</a:t>
            </a:r>
            <a:endParaRPr lang="en-US" altLang="zh-CN" sz="2400" dirty="0"/>
          </a:p>
          <a:p>
            <a:pPr algn="ctr"/>
            <a:endParaRPr lang="en-US" altLang="zh-CN" sz="2400" dirty="0"/>
          </a:p>
          <a:p>
            <a:pPr algn="ctr"/>
            <a:r>
              <a:rPr lang="zh-CN" altLang="en-US" sz="2400" dirty="0"/>
              <a:t>复数通过引入虚部简化了定义和数学表达式</a:t>
            </a:r>
            <a:endParaRPr lang="en-US" altLang="zh-CN" sz="2400" dirty="0"/>
          </a:p>
          <a:p>
            <a:pPr algn="ctr"/>
            <a:r>
              <a:rPr lang="zh-CN" altLang="en-US" sz="2400" dirty="0"/>
              <a:t>比只用实数表示更方便，更容易计算</a:t>
            </a:r>
            <a:endParaRPr lang="en-US" altLang="zh-CN" sz="2400" dirty="0"/>
          </a:p>
          <a:p>
            <a:pPr algn="ctr"/>
            <a:endParaRPr lang="en-US" altLang="zh-CN" sz="2400" dirty="0"/>
          </a:p>
          <a:p>
            <a:pPr algn="ctr"/>
            <a:r>
              <a:rPr lang="zh-CN" altLang="en-US" sz="2400" dirty="0"/>
              <a:t>简单回顾复数的定义和计算方法</a:t>
            </a:r>
          </a:p>
        </p:txBody>
      </p:sp>
    </p:spTree>
    <p:extLst>
      <p:ext uri="{BB962C8B-B14F-4D97-AF65-F5344CB8AC3E}">
        <p14:creationId xmlns:p14="http://schemas.microsoft.com/office/powerpoint/2010/main" val="3588706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1FAA166A-8181-41D7-A8D0-5D63FE7F7AC1}"/>
              </a:ext>
            </a:extLst>
          </p:cNvPr>
          <p:cNvSpPr txBox="1"/>
          <p:nvPr/>
        </p:nvSpPr>
        <p:spPr>
          <a:xfrm>
            <a:off x="3246551" y="1695541"/>
            <a:ext cx="2517772" cy="461665"/>
          </a:xfrm>
          <a:prstGeom prst="rect">
            <a:avLst/>
          </a:prstGeom>
          <a:noFill/>
        </p:spPr>
        <p:txBody>
          <a:bodyPr wrap="square">
            <a:spAutoFit/>
          </a:bodyPr>
          <a:lstStyle/>
          <a:p>
            <a:r>
              <a:rPr lang="zh-CN" altLang="en-US" sz="2400" b="1" dirty="0"/>
              <a:t>复数的基础：</a:t>
            </a:r>
          </a:p>
        </p:txBody>
      </p:sp>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DADC4C0C-F6DA-4818-A661-C4157D23BE95}"/>
              </a:ext>
            </a:extLst>
          </p:cNvPr>
          <p:cNvGraphicFramePr>
            <a:graphicFrameLocks noChangeAspect="1"/>
          </p:cNvGraphicFramePr>
          <p:nvPr>
            <p:extLst>
              <p:ext uri="{D42A27DB-BD31-4B8C-83A1-F6EECF244321}">
                <p14:modId xmlns:p14="http://schemas.microsoft.com/office/powerpoint/2010/main" val="238209637"/>
              </p:ext>
            </p:extLst>
          </p:nvPr>
        </p:nvGraphicFramePr>
        <p:xfrm>
          <a:off x="4781007" y="2304586"/>
          <a:ext cx="1028700" cy="431800"/>
        </p:xfrm>
        <a:graphic>
          <a:graphicData uri="http://schemas.openxmlformats.org/presentationml/2006/ole">
            <mc:AlternateContent xmlns:mc="http://schemas.openxmlformats.org/markup-compatibility/2006">
              <mc:Choice xmlns:v="urn:schemas-microsoft-com:vml" Requires="v">
                <p:oleObj spid="_x0000_s2049" name="Equation" r:id="rId4" imgW="1028520" imgH="431640" progId="Equation.DSMT4">
                  <p:embed/>
                </p:oleObj>
              </mc:Choice>
              <mc:Fallback>
                <p:oleObj name="Equation" r:id="rId4" imgW="1028520" imgH="431640" progId="Equation.DSMT4">
                  <p:embed/>
                  <p:pic>
                    <p:nvPicPr>
                      <p:cNvPr id="3" name="对象 2">
                        <a:extLst>
                          <a:ext uri="{FF2B5EF4-FFF2-40B4-BE49-F238E27FC236}">
                            <a16:creationId xmlns:a16="http://schemas.microsoft.com/office/drawing/2014/main" id="{DADC4C0C-F6DA-4818-A661-C4157D23BE95}"/>
                          </a:ext>
                        </a:extLst>
                      </p:cNvPr>
                      <p:cNvPicPr/>
                      <p:nvPr/>
                    </p:nvPicPr>
                    <p:blipFill>
                      <a:blip r:embed="rId5"/>
                      <a:stretch>
                        <a:fillRect/>
                      </a:stretch>
                    </p:blipFill>
                    <p:spPr>
                      <a:xfrm>
                        <a:off x="4781007" y="2304586"/>
                        <a:ext cx="1028700" cy="4318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805C41DF-BCBB-47BC-9151-4C69EC09DA2B}"/>
              </a:ext>
            </a:extLst>
          </p:cNvPr>
          <p:cNvGraphicFramePr>
            <a:graphicFrameLocks noChangeAspect="1"/>
          </p:cNvGraphicFramePr>
          <p:nvPr>
            <p:extLst>
              <p:ext uri="{D42A27DB-BD31-4B8C-83A1-F6EECF244321}">
                <p14:modId xmlns:p14="http://schemas.microsoft.com/office/powerpoint/2010/main" val="1612398197"/>
              </p:ext>
            </p:extLst>
          </p:nvPr>
        </p:nvGraphicFramePr>
        <p:xfrm>
          <a:off x="3384625" y="3722358"/>
          <a:ext cx="2078624" cy="524905"/>
        </p:xfrm>
        <a:graphic>
          <a:graphicData uri="http://schemas.openxmlformats.org/presentationml/2006/ole">
            <mc:AlternateContent xmlns:mc="http://schemas.openxmlformats.org/markup-compatibility/2006">
              <mc:Choice xmlns:v="urn:schemas-microsoft-com:vml" Requires="v">
                <p:oleObj spid="_x0000_s2050" name="Equation" r:id="rId6" imgW="1257120" imgH="317160" progId="Equation.DSMT4">
                  <p:embed/>
                </p:oleObj>
              </mc:Choice>
              <mc:Fallback>
                <p:oleObj name="Equation" r:id="rId6" imgW="1257120" imgH="317160" progId="Equation.DSMT4">
                  <p:embed/>
                  <p:pic>
                    <p:nvPicPr>
                      <p:cNvPr id="4" name="对象 3">
                        <a:extLst>
                          <a:ext uri="{FF2B5EF4-FFF2-40B4-BE49-F238E27FC236}">
                            <a16:creationId xmlns:a16="http://schemas.microsoft.com/office/drawing/2014/main" id="{805C41DF-BCBB-47BC-9151-4C69EC09DA2B}"/>
                          </a:ext>
                        </a:extLst>
                      </p:cNvPr>
                      <p:cNvPicPr/>
                      <p:nvPr/>
                    </p:nvPicPr>
                    <p:blipFill>
                      <a:blip r:embed="rId7"/>
                      <a:stretch>
                        <a:fillRect/>
                      </a:stretch>
                    </p:blipFill>
                    <p:spPr>
                      <a:xfrm>
                        <a:off x="3384625" y="3722358"/>
                        <a:ext cx="2078624" cy="524905"/>
                      </a:xfrm>
                      <a:prstGeom prst="rect">
                        <a:avLst/>
                      </a:prstGeom>
                    </p:spPr>
                  </p:pic>
                </p:oleObj>
              </mc:Fallback>
            </mc:AlternateContent>
          </a:graphicData>
        </a:graphic>
      </p:graphicFrame>
      <p:cxnSp>
        <p:nvCxnSpPr>
          <p:cNvPr id="7" name="直接箭头连接符 6">
            <a:extLst>
              <a:ext uri="{FF2B5EF4-FFF2-40B4-BE49-F238E27FC236}">
                <a16:creationId xmlns:a16="http://schemas.microsoft.com/office/drawing/2014/main" id="{3A932E33-2F6E-4C33-B029-0874F5146670}"/>
              </a:ext>
            </a:extLst>
          </p:cNvPr>
          <p:cNvCxnSpPr>
            <a:cxnSpLocks/>
          </p:cNvCxnSpPr>
          <p:nvPr/>
        </p:nvCxnSpPr>
        <p:spPr>
          <a:xfrm>
            <a:off x="5133657" y="4305433"/>
            <a:ext cx="0" cy="3948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793F6AF9-2279-4834-8A73-D6595453FAC3}"/>
              </a:ext>
            </a:extLst>
          </p:cNvPr>
          <p:cNvSpPr txBox="1"/>
          <p:nvPr/>
        </p:nvSpPr>
        <p:spPr>
          <a:xfrm>
            <a:off x="3384625" y="5517544"/>
            <a:ext cx="2489659" cy="461665"/>
          </a:xfrm>
          <a:prstGeom prst="rect">
            <a:avLst/>
          </a:prstGeom>
          <a:noFill/>
        </p:spPr>
        <p:txBody>
          <a:bodyPr wrap="square" rtlCol="0">
            <a:spAutoFit/>
          </a:bodyPr>
          <a:lstStyle/>
          <a:p>
            <a:r>
              <a:rPr lang="en-US" altLang="zh-CN" sz="2400" dirty="0"/>
              <a:t>v</a:t>
            </a:r>
            <a:r>
              <a:rPr lang="zh-CN" altLang="en-US" sz="2400" dirty="0"/>
              <a:t>和</a:t>
            </a:r>
            <a:r>
              <a:rPr lang="en-US" altLang="zh-CN" sz="2400" dirty="0"/>
              <a:t>w</a:t>
            </a:r>
            <a:r>
              <a:rPr lang="zh-CN" altLang="en-US" sz="2400" dirty="0"/>
              <a:t>都是实数</a:t>
            </a:r>
          </a:p>
        </p:txBody>
      </p:sp>
      <p:cxnSp>
        <p:nvCxnSpPr>
          <p:cNvPr id="16" name="直接箭头连接符 15">
            <a:extLst>
              <a:ext uri="{FF2B5EF4-FFF2-40B4-BE49-F238E27FC236}">
                <a16:creationId xmlns:a16="http://schemas.microsoft.com/office/drawing/2014/main" id="{3A932E33-2F6E-4C33-B029-0874F5146670}"/>
              </a:ext>
            </a:extLst>
          </p:cNvPr>
          <p:cNvCxnSpPr>
            <a:cxnSpLocks/>
          </p:cNvCxnSpPr>
          <p:nvPr/>
        </p:nvCxnSpPr>
        <p:spPr>
          <a:xfrm>
            <a:off x="4251340" y="4305433"/>
            <a:ext cx="0" cy="3948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aphicFrame>
        <p:nvGraphicFramePr>
          <p:cNvPr id="17" name="对象 16">
            <a:extLst>
              <a:ext uri="{FF2B5EF4-FFF2-40B4-BE49-F238E27FC236}">
                <a16:creationId xmlns:a16="http://schemas.microsoft.com/office/drawing/2014/main" id="{DADC4C0C-F6DA-4818-A661-C4157D23BE95}"/>
              </a:ext>
            </a:extLst>
          </p:cNvPr>
          <p:cNvGraphicFramePr>
            <a:graphicFrameLocks noChangeAspect="1"/>
          </p:cNvGraphicFramePr>
          <p:nvPr>
            <p:extLst>
              <p:ext uri="{D42A27DB-BD31-4B8C-83A1-F6EECF244321}">
                <p14:modId xmlns:p14="http://schemas.microsoft.com/office/powerpoint/2010/main" val="2952338987"/>
              </p:ext>
            </p:extLst>
          </p:nvPr>
        </p:nvGraphicFramePr>
        <p:xfrm>
          <a:off x="4818982" y="2904039"/>
          <a:ext cx="952500" cy="381000"/>
        </p:xfrm>
        <a:graphic>
          <a:graphicData uri="http://schemas.openxmlformats.org/presentationml/2006/ole">
            <mc:AlternateContent xmlns:mc="http://schemas.openxmlformats.org/markup-compatibility/2006">
              <mc:Choice xmlns:v="urn:schemas-microsoft-com:vml" Requires="v">
                <p:oleObj spid="_x0000_s2051" name="Equation" r:id="rId8" imgW="952200" imgH="380880" progId="Equation.DSMT4">
                  <p:embed/>
                </p:oleObj>
              </mc:Choice>
              <mc:Fallback>
                <p:oleObj name="Equation" r:id="rId8" imgW="952200" imgH="380880" progId="Equation.DSMT4">
                  <p:embed/>
                  <p:pic>
                    <p:nvPicPr>
                      <p:cNvPr id="17" name="对象 16">
                        <a:extLst>
                          <a:ext uri="{FF2B5EF4-FFF2-40B4-BE49-F238E27FC236}">
                            <a16:creationId xmlns:a16="http://schemas.microsoft.com/office/drawing/2014/main" id="{DADC4C0C-F6DA-4818-A661-C4157D23BE95}"/>
                          </a:ext>
                        </a:extLst>
                      </p:cNvPr>
                      <p:cNvPicPr/>
                      <p:nvPr/>
                    </p:nvPicPr>
                    <p:blipFill>
                      <a:blip r:embed="rId9"/>
                      <a:stretch>
                        <a:fillRect/>
                      </a:stretch>
                    </p:blipFill>
                    <p:spPr>
                      <a:xfrm>
                        <a:off x="4818982" y="2904039"/>
                        <a:ext cx="952500" cy="381000"/>
                      </a:xfrm>
                      <a:prstGeom prst="rect">
                        <a:avLst/>
                      </a:prstGeom>
                    </p:spPr>
                  </p:pic>
                </p:oleObj>
              </mc:Fallback>
            </mc:AlternateContent>
          </a:graphicData>
        </a:graphic>
      </p:graphicFrame>
      <p:sp>
        <p:nvSpPr>
          <p:cNvPr id="18" name="文本框 17">
            <a:extLst>
              <a:ext uri="{FF2B5EF4-FFF2-40B4-BE49-F238E27FC236}">
                <a16:creationId xmlns:a16="http://schemas.microsoft.com/office/drawing/2014/main" id="{1FAA166A-8181-41D7-A8D0-5D63FE7F7AC1}"/>
              </a:ext>
            </a:extLst>
          </p:cNvPr>
          <p:cNvSpPr txBox="1"/>
          <p:nvPr/>
        </p:nvSpPr>
        <p:spPr>
          <a:xfrm>
            <a:off x="3246551" y="2304586"/>
            <a:ext cx="2517772" cy="461665"/>
          </a:xfrm>
          <a:prstGeom prst="rect">
            <a:avLst/>
          </a:prstGeom>
          <a:noFill/>
        </p:spPr>
        <p:txBody>
          <a:bodyPr wrap="square">
            <a:spAutoFit/>
          </a:bodyPr>
          <a:lstStyle/>
          <a:p>
            <a:r>
              <a:rPr lang="zh-CN" altLang="en-US" sz="2400" b="1" dirty="0"/>
              <a:t>定义虚数</a:t>
            </a:r>
          </a:p>
        </p:txBody>
      </p:sp>
      <p:sp>
        <p:nvSpPr>
          <p:cNvPr id="19" name="文本框 18">
            <a:extLst>
              <a:ext uri="{FF2B5EF4-FFF2-40B4-BE49-F238E27FC236}">
                <a16:creationId xmlns:a16="http://schemas.microsoft.com/office/drawing/2014/main" id="{1FAA166A-8181-41D7-A8D0-5D63FE7F7AC1}"/>
              </a:ext>
            </a:extLst>
          </p:cNvPr>
          <p:cNvSpPr txBox="1"/>
          <p:nvPr/>
        </p:nvSpPr>
        <p:spPr>
          <a:xfrm>
            <a:off x="3246551" y="2919390"/>
            <a:ext cx="2517772" cy="461665"/>
          </a:xfrm>
          <a:prstGeom prst="rect">
            <a:avLst/>
          </a:prstGeom>
          <a:noFill/>
        </p:spPr>
        <p:txBody>
          <a:bodyPr wrap="square">
            <a:spAutoFit/>
          </a:bodyPr>
          <a:lstStyle/>
          <a:p>
            <a:r>
              <a:rPr lang="zh-CN" altLang="en-US" sz="2400" b="1" dirty="0"/>
              <a:t>含义相同</a:t>
            </a:r>
          </a:p>
        </p:txBody>
      </p:sp>
      <p:sp>
        <p:nvSpPr>
          <p:cNvPr id="20" name="文本框 19">
            <a:extLst>
              <a:ext uri="{FF2B5EF4-FFF2-40B4-BE49-F238E27FC236}">
                <a16:creationId xmlns:a16="http://schemas.microsoft.com/office/drawing/2014/main" id="{793F6AF9-2279-4834-8A73-D6595453FAC3}"/>
              </a:ext>
            </a:extLst>
          </p:cNvPr>
          <p:cNvSpPr txBox="1"/>
          <p:nvPr/>
        </p:nvSpPr>
        <p:spPr>
          <a:xfrm>
            <a:off x="3854461" y="4701520"/>
            <a:ext cx="2489659" cy="461665"/>
          </a:xfrm>
          <a:prstGeom prst="rect">
            <a:avLst/>
          </a:prstGeom>
          <a:noFill/>
        </p:spPr>
        <p:txBody>
          <a:bodyPr wrap="square" rtlCol="0">
            <a:spAutoFit/>
          </a:bodyPr>
          <a:lstStyle/>
          <a:p>
            <a:r>
              <a:rPr lang="zh-CN" altLang="en-US" sz="2400" b="1" dirty="0"/>
              <a:t>实部    虚部</a:t>
            </a:r>
          </a:p>
        </p:txBody>
      </p:sp>
    </p:spTree>
    <p:extLst>
      <p:ext uri="{BB962C8B-B14F-4D97-AF65-F5344CB8AC3E}">
        <p14:creationId xmlns:p14="http://schemas.microsoft.com/office/powerpoint/2010/main" val="74663778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1FAA166A-8181-41D7-A8D0-5D63FE7F7AC1}"/>
              </a:ext>
            </a:extLst>
          </p:cNvPr>
          <p:cNvSpPr txBox="1"/>
          <p:nvPr/>
        </p:nvSpPr>
        <p:spPr>
          <a:xfrm>
            <a:off x="2131919" y="1339722"/>
            <a:ext cx="4792933" cy="461665"/>
          </a:xfrm>
          <a:prstGeom prst="rect">
            <a:avLst/>
          </a:prstGeom>
          <a:noFill/>
        </p:spPr>
        <p:txBody>
          <a:bodyPr wrap="square">
            <a:spAutoFit/>
          </a:bodyPr>
          <a:lstStyle/>
          <a:p>
            <a:r>
              <a:rPr lang="zh-CN" altLang="en-US" sz="2400" b="1" dirty="0"/>
              <a:t>定义复数之后：描述更多物理意义</a:t>
            </a:r>
          </a:p>
        </p:txBody>
      </p:sp>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1" name="对象 10">
            <a:extLst>
              <a:ext uri="{FF2B5EF4-FFF2-40B4-BE49-F238E27FC236}">
                <a16:creationId xmlns:a16="http://schemas.microsoft.com/office/drawing/2014/main" id="{F45C95FC-B5F2-4250-A029-A7DC4B68B276}"/>
              </a:ext>
            </a:extLst>
          </p:cNvPr>
          <p:cNvGraphicFramePr>
            <a:graphicFrameLocks noChangeAspect="1"/>
          </p:cNvGraphicFramePr>
          <p:nvPr>
            <p:extLst>
              <p:ext uri="{D42A27DB-BD31-4B8C-83A1-F6EECF244321}">
                <p14:modId xmlns:p14="http://schemas.microsoft.com/office/powerpoint/2010/main" val="3511795869"/>
              </p:ext>
            </p:extLst>
          </p:nvPr>
        </p:nvGraphicFramePr>
        <p:xfrm>
          <a:off x="4848977" y="1872061"/>
          <a:ext cx="1498600" cy="431800"/>
        </p:xfrm>
        <a:graphic>
          <a:graphicData uri="http://schemas.openxmlformats.org/presentationml/2006/ole">
            <mc:AlternateContent xmlns:mc="http://schemas.openxmlformats.org/markup-compatibility/2006">
              <mc:Choice xmlns:v="urn:schemas-microsoft-com:vml" Requires="v">
                <p:oleObj spid="_x0000_s3073" name="Equation" r:id="rId4" imgW="1498320" imgH="431640" progId="Equation.DSMT4">
                  <p:embed/>
                </p:oleObj>
              </mc:Choice>
              <mc:Fallback>
                <p:oleObj name="Equation" r:id="rId4" imgW="1498320" imgH="431640" progId="Equation.DSMT4">
                  <p:embed/>
                  <p:pic>
                    <p:nvPicPr>
                      <p:cNvPr id="11" name="对象 10">
                        <a:extLst>
                          <a:ext uri="{FF2B5EF4-FFF2-40B4-BE49-F238E27FC236}">
                            <a16:creationId xmlns:a16="http://schemas.microsoft.com/office/drawing/2014/main" id="{F45C95FC-B5F2-4250-A029-A7DC4B68B276}"/>
                          </a:ext>
                        </a:extLst>
                      </p:cNvPr>
                      <p:cNvPicPr/>
                      <p:nvPr/>
                    </p:nvPicPr>
                    <p:blipFill>
                      <a:blip r:embed="rId5"/>
                      <a:stretch>
                        <a:fillRect/>
                      </a:stretch>
                    </p:blipFill>
                    <p:spPr>
                      <a:xfrm>
                        <a:off x="4848977" y="1872061"/>
                        <a:ext cx="1498600" cy="431800"/>
                      </a:xfrm>
                      <a:prstGeom prst="rect">
                        <a:avLst/>
                      </a:prstGeom>
                    </p:spPr>
                  </p:pic>
                </p:oleObj>
              </mc:Fallback>
            </mc:AlternateContent>
          </a:graphicData>
        </a:graphic>
      </p:graphicFrame>
      <p:graphicFrame>
        <p:nvGraphicFramePr>
          <p:cNvPr id="15" name="对象 14">
            <a:extLst>
              <a:ext uri="{FF2B5EF4-FFF2-40B4-BE49-F238E27FC236}">
                <a16:creationId xmlns:a16="http://schemas.microsoft.com/office/drawing/2014/main" id="{F45C95FC-B5F2-4250-A029-A7DC4B68B276}"/>
              </a:ext>
            </a:extLst>
          </p:cNvPr>
          <p:cNvGraphicFramePr>
            <a:graphicFrameLocks noChangeAspect="1"/>
          </p:cNvGraphicFramePr>
          <p:nvPr>
            <p:extLst>
              <p:ext uri="{D42A27DB-BD31-4B8C-83A1-F6EECF244321}">
                <p14:modId xmlns:p14="http://schemas.microsoft.com/office/powerpoint/2010/main" val="695008944"/>
              </p:ext>
            </p:extLst>
          </p:nvPr>
        </p:nvGraphicFramePr>
        <p:xfrm>
          <a:off x="3025106" y="1897461"/>
          <a:ext cx="800100" cy="406400"/>
        </p:xfrm>
        <a:graphic>
          <a:graphicData uri="http://schemas.openxmlformats.org/presentationml/2006/ole">
            <mc:AlternateContent xmlns:mc="http://schemas.openxmlformats.org/markup-compatibility/2006">
              <mc:Choice xmlns:v="urn:schemas-microsoft-com:vml" Requires="v">
                <p:oleObj spid="_x0000_s3074" name="Equation" r:id="rId6" imgW="799920" imgH="406080" progId="Equation.DSMT4">
                  <p:embed/>
                </p:oleObj>
              </mc:Choice>
              <mc:Fallback>
                <p:oleObj name="Equation" r:id="rId6" imgW="799920" imgH="406080" progId="Equation.DSMT4">
                  <p:embed/>
                  <p:pic>
                    <p:nvPicPr>
                      <p:cNvPr id="15" name="对象 14">
                        <a:extLst>
                          <a:ext uri="{FF2B5EF4-FFF2-40B4-BE49-F238E27FC236}">
                            <a16:creationId xmlns:a16="http://schemas.microsoft.com/office/drawing/2014/main" id="{F45C95FC-B5F2-4250-A029-A7DC4B68B276}"/>
                          </a:ext>
                        </a:extLst>
                      </p:cNvPr>
                      <p:cNvPicPr/>
                      <p:nvPr/>
                    </p:nvPicPr>
                    <p:blipFill>
                      <a:blip r:embed="rId7"/>
                      <a:stretch>
                        <a:fillRect/>
                      </a:stretch>
                    </p:blipFill>
                    <p:spPr>
                      <a:xfrm>
                        <a:off x="3025106" y="1897461"/>
                        <a:ext cx="800100" cy="406400"/>
                      </a:xfrm>
                      <a:prstGeom prst="rect">
                        <a:avLst/>
                      </a:prstGeom>
                    </p:spPr>
                  </p:pic>
                </p:oleObj>
              </mc:Fallback>
            </mc:AlternateContent>
          </a:graphicData>
        </a:graphic>
      </p:graphicFrame>
      <p:sp>
        <p:nvSpPr>
          <p:cNvPr id="5" name="弧形 4"/>
          <p:cNvSpPr/>
          <p:nvPr/>
        </p:nvSpPr>
        <p:spPr>
          <a:xfrm>
            <a:off x="570710" y="3912329"/>
            <a:ext cx="3895799" cy="1003358"/>
          </a:xfrm>
          <a:prstGeom prst="arc">
            <a:avLst>
              <a:gd name="adj1" fmla="val 19037769"/>
              <a:gd name="adj2" fmla="val 8298713"/>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8" name="直接箭头连接符 7"/>
          <p:cNvCxnSpPr/>
          <p:nvPr/>
        </p:nvCxnSpPr>
        <p:spPr>
          <a:xfrm>
            <a:off x="1716505" y="4490810"/>
            <a:ext cx="5845900" cy="0"/>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21" name="弧形 20"/>
          <p:cNvSpPr/>
          <p:nvPr/>
        </p:nvSpPr>
        <p:spPr>
          <a:xfrm rot="10800000">
            <a:off x="4466506" y="3320713"/>
            <a:ext cx="3895799" cy="2310063"/>
          </a:xfrm>
          <a:prstGeom prst="arc">
            <a:avLst>
              <a:gd name="adj1" fmla="val 16995913"/>
              <a:gd name="adj2" fmla="val 4724717"/>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4" name="直接箭头连接符 13"/>
          <p:cNvCxnSpPr/>
          <p:nvPr/>
        </p:nvCxnSpPr>
        <p:spPr>
          <a:xfrm flipV="1">
            <a:off x="4466505" y="2998894"/>
            <a:ext cx="0" cy="2983832"/>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flipV="1">
            <a:off x="3721767" y="3823187"/>
            <a:ext cx="1418204" cy="1418205"/>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7" name="对象 26">
            <a:extLst>
              <a:ext uri="{FF2B5EF4-FFF2-40B4-BE49-F238E27FC236}">
                <a16:creationId xmlns:a16="http://schemas.microsoft.com/office/drawing/2014/main" id="{F45C95FC-B5F2-4250-A029-A7DC4B68B276}"/>
              </a:ext>
            </a:extLst>
          </p:cNvPr>
          <p:cNvGraphicFramePr>
            <a:graphicFrameLocks noChangeAspect="1"/>
          </p:cNvGraphicFramePr>
          <p:nvPr>
            <p:extLst>
              <p:ext uri="{D42A27DB-BD31-4B8C-83A1-F6EECF244321}">
                <p14:modId xmlns:p14="http://schemas.microsoft.com/office/powerpoint/2010/main" val="2611626451"/>
              </p:ext>
            </p:extLst>
          </p:nvPr>
        </p:nvGraphicFramePr>
        <p:xfrm>
          <a:off x="5825788" y="2932614"/>
          <a:ext cx="622300" cy="342900"/>
        </p:xfrm>
        <a:graphic>
          <a:graphicData uri="http://schemas.openxmlformats.org/presentationml/2006/ole">
            <mc:AlternateContent xmlns:mc="http://schemas.openxmlformats.org/markup-compatibility/2006">
              <mc:Choice xmlns:v="urn:schemas-microsoft-com:vml" Requires="v">
                <p:oleObj spid="_x0000_s3075" name="Equation" r:id="rId8" imgW="622080" imgH="342720" progId="Equation.DSMT4">
                  <p:embed/>
                </p:oleObj>
              </mc:Choice>
              <mc:Fallback>
                <p:oleObj name="Equation" r:id="rId8" imgW="622080" imgH="342720" progId="Equation.DSMT4">
                  <p:embed/>
                  <p:pic>
                    <p:nvPicPr>
                      <p:cNvPr id="27" name="对象 26">
                        <a:extLst>
                          <a:ext uri="{FF2B5EF4-FFF2-40B4-BE49-F238E27FC236}">
                            <a16:creationId xmlns:a16="http://schemas.microsoft.com/office/drawing/2014/main" id="{F45C95FC-B5F2-4250-A029-A7DC4B68B276}"/>
                          </a:ext>
                        </a:extLst>
                      </p:cNvPr>
                      <p:cNvPicPr/>
                      <p:nvPr/>
                    </p:nvPicPr>
                    <p:blipFill>
                      <a:blip r:embed="rId9"/>
                      <a:stretch>
                        <a:fillRect/>
                      </a:stretch>
                    </p:blipFill>
                    <p:spPr>
                      <a:xfrm>
                        <a:off x="5825788" y="2932614"/>
                        <a:ext cx="622300" cy="342900"/>
                      </a:xfrm>
                      <a:prstGeom prst="rect">
                        <a:avLst/>
                      </a:prstGeom>
                    </p:spPr>
                  </p:pic>
                </p:oleObj>
              </mc:Fallback>
            </mc:AlternateContent>
          </a:graphicData>
        </a:graphic>
      </p:graphicFrame>
      <p:graphicFrame>
        <p:nvGraphicFramePr>
          <p:cNvPr id="28" name="对象 27">
            <a:extLst>
              <a:ext uri="{FF2B5EF4-FFF2-40B4-BE49-F238E27FC236}">
                <a16:creationId xmlns:a16="http://schemas.microsoft.com/office/drawing/2014/main" id="{F45C95FC-B5F2-4250-A029-A7DC4B68B276}"/>
              </a:ext>
            </a:extLst>
          </p:cNvPr>
          <p:cNvGraphicFramePr>
            <a:graphicFrameLocks noChangeAspect="1"/>
          </p:cNvGraphicFramePr>
          <p:nvPr>
            <p:extLst>
              <p:ext uri="{D42A27DB-BD31-4B8C-83A1-F6EECF244321}">
                <p14:modId xmlns:p14="http://schemas.microsoft.com/office/powerpoint/2010/main" val="2086804138"/>
              </p:ext>
            </p:extLst>
          </p:nvPr>
        </p:nvGraphicFramePr>
        <p:xfrm>
          <a:off x="7363409" y="4628814"/>
          <a:ext cx="190500" cy="203200"/>
        </p:xfrm>
        <a:graphic>
          <a:graphicData uri="http://schemas.openxmlformats.org/presentationml/2006/ole">
            <mc:AlternateContent xmlns:mc="http://schemas.openxmlformats.org/markup-compatibility/2006">
              <mc:Choice xmlns:v="urn:schemas-microsoft-com:vml" Requires="v">
                <p:oleObj spid="_x0000_s3076" name="Equation" r:id="rId10" imgW="190440" imgH="203040" progId="Equation.DSMT4">
                  <p:embed/>
                </p:oleObj>
              </mc:Choice>
              <mc:Fallback>
                <p:oleObj name="Equation" r:id="rId10" imgW="190440" imgH="203040" progId="Equation.DSMT4">
                  <p:embed/>
                  <p:pic>
                    <p:nvPicPr>
                      <p:cNvPr id="28" name="对象 27">
                        <a:extLst>
                          <a:ext uri="{FF2B5EF4-FFF2-40B4-BE49-F238E27FC236}">
                            <a16:creationId xmlns:a16="http://schemas.microsoft.com/office/drawing/2014/main" id="{F45C95FC-B5F2-4250-A029-A7DC4B68B276}"/>
                          </a:ext>
                        </a:extLst>
                      </p:cNvPr>
                      <p:cNvPicPr/>
                      <p:nvPr/>
                    </p:nvPicPr>
                    <p:blipFill>
                      <a:blip r:embed="rId11"/>
                      <a:stretch>
                        <a:fillRect/>
                      </a:stretch>
                    </p:blipFill>
                    <p:spPr>
                      <a:xfrm>
                        <a:off x="7363409" y="4628814"/>
                        <a:ext cx="190500" cy="203200"/>
                      </a:xfrm>
                      <a:prstGeom prst="rect">
                        <a:avLst/>
                      </a:prstGeom>
                    </p:spPr>
                  </p:pic>
                </p:oleObj>
              </mc:Fallback>
            </mc:AlternateContent>
          </a:graphicData>
        </a:graphic>
      </p:graphicFrame>
      <p:graphicFrame>
        <p:nvGraphicFramePr>
          <p:cNvPr id="29" name="对象 28">
            <a:extLst>
              <a:ext uri="{FF2B5EF4-FFF2-40B4-BE49-F238E27FC236}">
                <a16:creationId xmlns:a16="http://schemas.microsoft.com/office/drawing/2014/main" id="{805C41DF-BCBB-47BC-9151-4C69EC09DA2B}"/>
              </a:ext>
            </a:extLst>
          </p:cNvPr>
          <p:cNvGraphicFramePr>
            <a:graphicFrameLocks noChangeAspect="1"/>
          </p:cNvGraphicFramePr>
          <p:nvPr>
            <p:extLst>
              <p:ext uri="{D42A27DB-BD31-4B8C-83A1-F6EECF244321}">
                <p14:modId xmlns:p14="http://schemas.microsoft.com/office/powerpoint/2010/main" val="944120019"/>
              </p:ext>
            </p:extLst>
          </p:nvPr>
        </p:nvGraphicFramePr>
        <p:xfrm>
          <a:off x="4127162" y="3008812"/>
          <a:ext cx="183556" cy="209352"/>
        </p:xfrm>
        <a:graphic>
          <a:graphicData uri="http://schemas.openxmlformats.org/presentationml/2006/ole">
            <mc:AlternateContent xmlns:mc="http://schemas.openxmlformats.org/markup-compatibility/2006">
              <mc:Choice xmlns:v="urn:schemas-microsoft-com:vml" Requires="v">
                <p:oleObj spid="_x0000_s3077" name="Equation" r:id="rId12" imgW="177480" imgH="203040" progId="Equation.DSMT4">
                  <p:embed/>
                </p:oleObj>
              </mc:Choice>
              <mc:Fallback>
                <p:oleObj name="Equation" r:id="rId12" imgW="177480" imgH="203040" progId="Equation.DSMT4">
                  <p:embed/>
                  <p:pic>
                    <p:nvPicPr>
                      <p:cNvPr id="29" name="对象 28">
                        <a:extLst>
                          <a:ext uri="{FF2B5EF4-FFF2-40B4-BE49-F238E27FC236}">
                            <a16:creationId xmlns:a16="http://schemas.microsoft.com/office/drawing/2014/main" id="{805C41DF-BCBB-47BC-9151-4C69EC09DA2B}"/>
                          </a:ext>
                        </a:extLst>
                      </p:cNvPr>
                      <p:cNvPicPr/>
                      <p:nvPr/>
                    </p:nvPicPr>
                    <p:blipFill>
                      <a:blip r:embed="rId13"/>
                      <a:stretch>
                        <a:fillRect/>
                      </a:stretch>
                    </p:blipFill>
                    <p:spPr>
                      <a:xfrm>
                        <a:off x="4127162" y="3008812"/>
                        <a:ext cx="183556" cy="209352"/>
                      </a:xfrm>
                      <a:prstGeom prst="rect">
                        <a:avLst/>
                      </a:prstGeom>
                    </p:spPr>
                  </p:pic>
                </p:oleObj>
              </mc:Fallback>
            </mc:AlternateContent>
          </a:graphicData>
        </a:graphic>
      </p:graphicFrame>
      <p:graphicFrame>
        <p:nvGraphicFramePr>
          <p:cNvPr id="30" name="对象 29">
            <a:extLst>
              <a:ext uri="{FF2B5EF4-FFF2-40B4-BE49-F238E27FC236}">
                <a16:creationId xmlns:a16="http://schemas.microsoft.com/office/drawing/2014/main" id="{805C41DF-BCBB-47BC-9151-4C69EC09DA2B}"/>
              </a:ext>
            </a:extLst>
          </p:cNvPr>
          <p:cNvGraphicFramePr>
            <a:graphicFrameLocks noChangeAspect="1"/>
          </p:cNvGraphicFramePr>
          <p:nvPr>
            <p:extLst>
              <p:ext uri="{D42A27DB-BD31-4B8C-83A1-F6EECF244321}">
                <p14:modId xmlns:p14="http://schemas.microsoft.com/office/powerpoint/2010/main" val="2357487980"/>
              </p:ext>
            </p:extLst>
          </p:nvPr>
        </p:nvGraphicFramePr>
        <p:xfrm>
          <a:off x="5265652" y="3676651"/>
          <a:ext cx="466906" cy="389284"/>
        </p:xfrm>
        <a:graphic>
          <a:graphicData uri="http://schemas.openxmlformats.org/presentationml/2006/ole">
            <mc:AlternateContent xmlns:mc="http://schemas.openxmlformats.org/markup-compatibility/2006">
              <mc:Choice xmlns:v="urn:schemas-microsoft-com:vml" Requires="v">
                <p:oleObj spid="_x0000_s3078" name="Equation" r:id="rId14" imgW="380880" imgH="317160" progId="Equation.DSMT4">
                  <p:embed/>
                </p:oleObj>
              </mc:Choice>
              <mc:Fallback>
                <p:oleObj name="Equation" r:id="rId14" imgW="380880" imgH="317160" progId="Equation.DSMT4">
                  <p:embed/>
                  <p:pic>
                    <p:nvPicPr>
                      <p:cNvPr id="30" name="对象 29">
                        <a:extLst>
                          <a:ext uri="{FF2B5EF4-FFF2-40B4-BE49-F238E27FC236}">
                            <a16:creationId xmlns:a16="http://schemas.microsoft.com/office/drawing/2014/main" id="{805C41DF-BCBB-47BC-9151-4C69EC09DA2B}"/>
                          </a:ext>
                        </a:extLst>
                      </p:cNvPr>
                      <p:cNvPicPr/>
                      <p:nvPr/>
                    </p:nvPicPr>
                    <p:blipFill>
                      <a:blip r:embed="rId15"/>
                      <a:stretch>
                        <a:fillRect/>
                      </a:stretch>
                    </p:blipFill>
                    <p:spPr>
                      <a:xfrm>
                        <a:off x="5265652" y="3676651"/>
                        <a:ext cx="466906" cy="389284"/>
                      </a:xfrm>
                      <a:prstGeom prst="rect">
                        <a:avLst/>
                      </a:prstGeom>
                    </p:spPr>
                  </p:pic>
                </p:oleObj>
              </mc:Fallback>
            </mc:AlternateContent>
          </a:graphicData>
        </a:graphic>
      </p:graphicFrame>
    </p:spTree>
    <p:extLst>
      <p:ext uri="{BB962C8B-B14F-4D97-AF65-F5344CB8AC3E}">
        <p14:creationId xmlns:p14="http://schemas.microsoft.com/office/powerpoint/2010/main" val="111177801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C733BD84-267C-447B-B5F3-6D00F011C52F}"/>
              </a:ext>
            </a:extLst>
          </p:cNvPr>
          <p:cNvGraphicFramePr>
            <a:graphicFrameLocks noChangeAspect="1"/>
          </p:cNvGraphicFramePr>
          <p:nvPr>
            <p:extLst>
              <p:ext uri="{D42A27DB-BD31-4B8C-83A1-F6EECF244321}">
                <p14:modId xmlns:p14="http://schemas.microsoft.com/office/powerpoint/2010/main" val="1260336139"/>
              </p:ext>
            </p:extLst>
          </p:nvPr>
        </p:nvGraphicFramePr>
        <p:xfrm>
          <a:off x="1632652" y="3032727"/>
          <a:ext cx="1697693" cy="1131795"/>
        </p:xfrm>
        <a:graphic>
          <a:graphicData uri="http://schemas.openxmlformats.org/presentationml/2006/ole">
            <mc:AlternateContent xmlns:mc="http://schemas.openxmlformats.org/markup-compatibility/2006">
              <mc:Choice xmlns:v="urn:schemas-microsoft-com:vml" Requires="v">
                <p:oleObj spid="_x0000_s4097" name="Equation" r:id="rId4" imgW="1218960" imgH="812520" progId="Equation.DSMT4">
                  <p:embed/>
                </p:oleObj>
              </mc:Choice>
              <mc:Fallback>
                <p:oleObj name="Equation" r:id="rId4" imgW="1218960" imgH="812520" progId="Equation.DSMT4">
                  <p:embed/>
                  <p:pic>
                    <p:nvPicPr>
                      <p:cNvPr id="3" name="对象 2">
                        <a:extLst>
                          <a:ext uri="{FF2B5EF4-FFF2-40B4-BE49-F238E27FC236}">
                            <a16:creationId xmlns:a16="http://schemas.microsoft.com/office/drawing/2014/main" id="{C733BD84-267C-447B-B5F3-6D00F011C52F}"/>
                          </a:ext>
                        </a:extLst>
                      </p:cNvPr>
                      <p:cNvPicPr/>
                      <p:nvPr/>
                    </p:nvPicPr>
                    <p:blipFill>
                      <a:blip r:embed="rId5"/>
                      <a:stretch>
                        <a:fillRect/>
                      </a:stretch>
                    </p:blipFill>
                    <p:spPr>
                      <a:xfrm>
                        <a:off x="1632652" y="3032727"/>
                        <a:ext cx="1697693" cy="1131795"/>
                      </a:xfrm>
                      <a:prstGeom prst="rect">
                        <a:avLst/>
                      </a:prstGeom>
                    </p:spPr>
                  </p:pic>
                </p:oleObj>
              </mc:Fallback>
            </mc:AlternateContent>
          </a:graphicData>
        </a:graphic>
      </p:graphicFrame>
      <p:pic>
        <p:nvPicPr>
          <p:cNvPr id="8" name="图片 7">
            <a:extLst>
              <a:ext uri="{FF2B5EF4-FFF2-40B4-BE49-F238E27FC236}">
                <a16:creationId xmlns:a16="http://schemas.microsoft.com/office/drawing/2014/main" id="{F2B7B52A-23B9-4EA2-9835-FCADB196AC48}"/>
              </a:ext>
            </a:extLst>
          </p:cNvPr>
          <p:cNvPicPr>
            <a:picLocks noChangeAspect="1"/>
          </p:cNvPicPr>
          <p:nvPr/>
        </p:nvPicPr>
        <p:blipFill>
          <a:blip r:embed="rId6"/>
          <a:stretch>
            <a:fillRect/>
          </a:stretch>
        </p:blipFill>
        <p:spPr>
          <a:xfrm>
            <a:off x="4731991" y="1766244"/>
            <a:ext cx="4346825" cy="4157832"/>
          </a:xfrm>
          <a:prstGeom prst="rect">
            <a:avLst/>
          </a:prstGeom>
        </p:spPr>
      </p:pic>
      <p:sp>
        <p:nvSpPr>
          <p:cNvPr id="9" name="文本框 8">
            <a:extLst>
              <a:ext uri="{FF2B5EF4-FFF2-40B4-BE49-F238E27FC236}">
                <a16:creationId xmlns:a16="http://schemas.microsoft.com/office/drawing/2014/main" id="{1FAA166A-8181-41D7-A8D0-5D63FE7F7AC1}"/>
              </a:ext>
            </a:extLst>
          </p:cNvPr>
          <p:cNvSpPr txBox="1"/>
          <p:nvPr/>
        </p:nvSpPr>
        <p:spPr>
          <a:xfrm>
            <a:off x="1126383" y="2260552"/>
            <a:ext cx="4792933" cy="461665"/>
          </a:xfrm>
          <a:prstGeom prst="rect">
            <a:avLst/>
          </a:prstGeom>
          <a:noFill/>
        </p:spPr>
        <p:txBody>
          <a:bodyPr wrap="square">
            <a:spAutoFit/>
          </a:bodyPr>
          <a:lstStyle/>
          <a:p>
            <a:r>
              <a:rPr lang="zh-CN" altLang="en-US" sz="2400" b="1" dirty="0"/>
              <a:t>复数的直角坐标表述：</a:t>
            </a:r>
          </a:p>
        </p:txBody>
      </p:sp>
      <p:graphicFrame>
        <p:nvGraphicFramePr>
          <p:cNvPr id="10" name="对象 9">
            <a:extLst>
              <a:ext uri="{FF2B5EF4-FFF2-40B4-BE49-F238E27FC236}">
                <a16:creationId xmlns:a16="http://schemas.microsoft.com/office/drawing/2014/main" id="{C13838D9-71DE-4180-ADEB-9AD7245E3D05}"/>
              </a:ext>
            </a:extLst>
          </p:cNvPr>
          <p:cNvGraphicFramePr>
            <a:graphicFrameLocks noChangeAspect="1"/>
          </p:cNvGraphicFramePr>
          <p:nvPr>
            <p:extLst>
              <p:ext uri="{D42A27DB-BD31-4B8C-83A1-F6EECF244321}">
                <p14:modId xmlns:p14="http://schemas.microsoft.com/office/powerpoint/2010/main" val="1835751296"/>
              </p:ext>
            </p:extLst>
          </p:nvPr>
        </p:nvGraphicFramePr>
        <p:xfrm>
          <a:off x="1666291" y="4323878"/>
          <a:ext cx="1473200" cy="444500"/>
        </p:xfrm>
        <a:graphic>
          <a:graphicData uri="http://schemas.openxmlformats.org/presentationml/2006/ole">
            <mc:AlternateContent xmlns:mc="http://schemas.openxmlformats.org/markup-compatibility/2006">
              <mc:Choice xmlns:v="urn:schemas-microsoft-com:vml" Requires="v">
                <p:oleObj spid="_x0000_s4098" name="Equation" r:id="rId7" imgW="1473120" imgH="444240" progId="Equation.DSMT4">
                  <p:embed/>
                </p:oleObj>
              </mc:Choice>
              <mc:Fallback>
                <p:oleObj name="Equation" r:id="rId7" imgW="1473120" imgH="444240" progId="Equation.DSMT4">
                  <p:embed/>
                  <p:pic>
                    <p:nvPicPr>
                      <p:cNvPr id="10" name="对象 9">
                        <a:extLst>
                          <a:ext uri="{FF2B5EF4-FFF2-40B4-BE49-F238E27FC236}">
                            <a16:creationId xmlns:a16="http://schemas.microsoft.com/office/drawing/2014/main" id="{C13838D9-71DE-4180-ADEB-9AD7245E3D05}"/>
                          </a:ext>
                        </a:extLst>
                      </p:cNvPr>
                      <p:cNvPicPr/>
                      <p:nvPr/>
                    </p:nvPicPr>
                    <p:blipFill>
                      <a:blip r:embed="rId8"/>
                      <a:stretch>
                        <a:fillRect/>
                      </a:stretch>
                    </p:blipFill>
                    <p:spPr>
                      <a:xfrm>
                        <a:off x="1666291" y="4323878"/>
                        <a:ext cx="1473200" cy="4445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14D01C28-DF45-489B-A244-D5C05EC88008}"/>
              </a:ext>
            </a:extLst>
          </p:cNvPr>
          <p:cNvGraphicFramePr>
            <a:graphicFrameLocks noChangeAspect="1"/>
          </p:cNvGraphicFramePr>
          <p:nvPr>
            <p:extLst>
              <p:ext uri="{D42A27DB-BD31-4B8C-83A1-F6EECF244321}">
                <p14:modId xmlns:p14="http://schemas.microsoft.com/office/powerpoint/2010/main" val="4214974082"/>
              </p:ext>
            </p:extLst>
          </p:nvPr>
        </p:nvGraphicFramePr>
        <p:xfrm>
          <a:off x="1632652" y="4927734"/>
          <a:ext cx="1397000" cy="444500"/>
        </p:xfrm>
        <a:graphic>
          <a:graphicData uri="http://schemas.openxmlformats.org/presentationml/2006/ole">
            <mc:AlternateContent xmlns:mc="http://schemas.openxmlformats.org/markup-compatibility/2006">
              <mc:Choice xmlns:v="urn:schemas-microsoft-com:vml" Requires="v">
                <p:oleObj spid="_x0000_s4099" name="Equation" r:id="rId9" imgW="1396800" imgH="444240" progId="Equation.DSMT4">
                  <p:embed/>
                </p:oleObj>
              </mc:Choice>
              <mc:Fallback>
                <p:oleObj name="Equation" r:id="rId9" imgW="1396800" imgH="444240" progId="Equation.DSMT4">
                  <p:embed/>
                  <p:pic>
                    <p:nvPicPr>
                      <p:cNvPr id="11" name="对象 10">
                        <a:extLst>
                          <a:ext uri="{FF2B5EF4-FFF2-40B4-BE49-F238E27FC236}">
                            <a16:creationId xmlns:a16="http://schemas.microsoft.com/office/drawing/2014/main" id="{14D01C28-DF45-489B-A244-D5C05EC88008}"/>
                          </a:ext>
                        </a:extLst>
                      </p:cNvPr>
                      <p:cNvPicPr/>
                      <p:nvPr/>
                    </p:nvPicPr>
                    <p:blipFill>
                      <a:blip r:embed="rId10"/>
                      <a:stretch>
                        <a:fillRect/>
                      </a:stretch>
                    </p:blipFill>
                    <p:spPr>
                      <a:xfrm>
                        <a:off x="1632652" y="4927734"/>
                        <a:ext cx="1397000" cy="444500"/>
                      </a:xfrm>
                      <a:prstGeom prst="rect">
                        <a:avLst/>
                      </a:prstGeom>
                    </p:spPr>
                  </p:pic>
                </p:oleObj>
              </mc:Fallback>
            </mc:AlternateContent>
          </a:graphicData>
        </a:graphic>
      </p:graphicFrame>
    </p:spTree>
    <p:extLst>
      <p:ext uri="{BB962C8B-B14F-4D97-AF65-F5344CB8AC3E}">
        <p14:creationId xmlns:p14="http://schemas.microsoft.com/office/powerpoint/2010/main" val="41871574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INTRODUCTION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86D42688-2485-4EF4-A197-908ACF2B8227}"/>
              </a:ext>
            </a:extLst>
          </p:cNvPr>
          <p:cNvGraphicFramePr>
            <a:graphicFrameLocks noChangeAspect="1"/>
          </p:cNvGraphicFramePr>
          <p:nvPr>
            <p:extLst>
              <p:ext uri="{D42A27DB-BD31-4B8C-83A1-F6EECF244321}">
                <p14:modId xmlns:p14="http://schemas.microsoft.com/office/powerpoint/2010/main" val="724734427"/>
              </p:ext>
            </p:extLst>
          </p:nvPr>
        </p:nvGraphicFramePr>
        <p:xfrm>
          <a:off x="700067" y="2140157"/>
          <a:ext cx="2882900" cy="965200"/>
        </p:xfrm>
        <a:graphic>
          <a:graphicData uri="http://schemas.openxmlformats.org/presentationml/2006/ole">
            <mc:AlternateContent xmlns:mc="http://schemas.openxmlformats.org/markup-compatibility/2006">
              <mc:Choice xmlns:v="urn:schemas-microsoft-com:vml" Requires="v">
                <p:oleObj spid="_x0000_s5121" name="Equation" r:id="rId4" imgW="2882880" imgH="965160" progId="Equation.DSMT4">
                  <p:embed/>
                </p:oleObj>
              </mc:Choice>
              <mc:Fallback>
                <p:oleObj name="Equation" r:id="rId4" imgW="2882880" imgH="965160" progId="Equation.DSMT4">
                  <p:embed/>
                  <p:pic>
                    <p:nvPicPr>
                      <p:cNvPr id="4" name="对象 3">
                        <a:extLst>
                          <a:ext uri="{FF2B5EF4-FFF2-40B4-BE49-F238E27FC236}">
                            <a16:creationId xmlns:a16="http://schemas.microsoft.com/office/drawing/2014/main" id="{86D42688-2485-4EF4-A197-908ACF2B8227}"/>
                          </a:ext>
                        </a:extLst>
                      </p:cNvPr>
                      <p:cNvPicPr/>
                      <p:nvPr/>
                    </p:nvPicPr>
                    <p:blipFill>
                      <a:blip r:embed="rId5"/>
                      <a:stretch>
                        <a:fillRect/>
                      </a:stretch>
                    </p:blipFill>
                    <p:spPr>
                      <a:xfrm>
                        <a:off x="700067" y="2140157"/>
                        <a:ext cx="2882900" cy="9652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18B51365-4530-4D10-BB04-48D1252BEC1C}"/>
              </a:ext>
            </a:extLst>
          </p:cNvPr>
          <p:cNvGraphicFramePr>
            <a:graphicFrameLocks noChangeAspect="1"/>
          </p:cNvGraphicFramePr>
          <p:nvPr>
            <p:extLst>
              <p:ext uri="{D42A27DB-BD31-4B8C-83A1-F6EECF244321}">
                <p14:modId xmlns:p14="http://schemas.microsoft.com/office/powerpoint/2010/main" val="109289415"/>
              </p:ext>
            </p:extLst>
          </p:nvPr>
        </p:nvGraphicFramePr>
        <p:xfrm>
          <a:off x="700067" y="3333163"/>
          <a:ext cx="1866900" cy="990600"/>
        </p:xfrm>
        <a:graphic>
          <a:graphicData uri="http://schemas.openxmlformats.org/presentationml/2006/ole">
            <mc:AlternateContent xmlns:mc="http://schemas.openxmlformats.org/markup-compatibility/2006">
              <mc:Choice xmlns:v="urn:schemas-microsoft-com:vml" Requires="v">
                <p:oleObj spid="_x0000_s5122" name="Equation" r:id="rId6" imgW="1866600" imgH="990360" progId="Equation.DSMT4">
                  <p:embed/>
                </p:oleObj>
              </mc:Choice>
              <mc:Fallback>
                <p:oleObj name="Equation" r:id="rId6" imgW="1866600" imgH="990360" progId="Equation.DSMT4">
                  <p:embed/>
                  <p:pic>
                    <p:nvPicPr>
                      <p:cNvPr id="5" name="对象 4">
                        <a:extLst>
                          <a:ext uri="{FF2B5EF4-FFF2-40B4-BE49-F238E27FC236}">
                            <a16:creationId xmlns:a16="http://schemas.microsoft.com/office/drawing/2014/main" id="{18B51365-4530-4D10-BB04-48D1252BEC1C}"/>
                          </a:ext>
                        </a:extLst>
                      </p:cNvPr>
                      <p:cNvPicPr/>
                      <p:nvPr/>
                    </p:nvPicPr>
                    <p:blipFill>
                      <a:blip r:embed="rId7"/>
                      <a:stretch>
                        <a:fillRect/>
                      </a:stretch>
                    </p:blipFill>
                    <p:spPr>
                      <a:xfrm>
                        <a:off x="700067" y="3333163"/>
                        <a:ext cx="1866900" cy="9906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3B36984B-6C3B-4E32-A6D4-D42FCCA971E7}"/>
              </a:ext>
            </a:extLst>
          </p:cNvPr>
          <p:cNvGraphicFramePr>
            <a:graphicFrameLocks noChangeAspect="1"/>
          </p:cNvGraphicFramePr>
          <p:nvPr>
            <p:extLst>
              <p:ext uri="{D42A27DB-BD31-4B8C-83A1-F6EECF244321}">
                <p14:modId xmlns:p14="http://schemas.microsoft.com/office/powerpoint/2010/main" val="573750349"/>
              </p:ext>
            </p:extLst>
          </p:nvPr>
        </p:nvGraphicFramePr>
        <p:xfrm>
          <a:off x="700067" y="4499810"/>
          <a:ext cx="4000501" cy="736600"/>
        </p:xfrm>
        <a:graphic>
          <a:graphicData uri="http://schemas.openxmlformats.org/presentationml/2006/ole">
            <mc:AlternateContent xmlns:mc="http://schemas.openxmlformats.org/markup-compatibility/2006">
              <mc:Choice xmlns:v="urn:schemas-microsoft-com:vml" Requires="v">
                <p:oleObj spid="_x0000_s5123" name="Equation" r:id="rId8" imgW="4000320" imgH="736560" progId="Equation.DSMT4">
                  <p:embed/>
                </p:oleObj>
              </mc:Choice>
              <mc:Fallback>
                <p:oleObj name="Equation" r:id="rId8" imgW="4000320" imgH="736560" progId="Equation.DSMT4">
                  <p:embed/>
                  <p:pic>
                    <p:nvPicPr>
                      <p:cNvPr id="6" name="对象 5">
                        <a:extLst>
                          <a:ext uri="{FF2B5EF4-FFF2-40B4-BE49-F238E27FC236}">
                            <a16:creationId xmlns:a16="http://schemas.microsoft.com/office/drawing/2014/main" id="{3B36984B-6C3B-4E32-A6D4-D42FCCA971E7}"/>
                          </a:ext>
                        </a:extLst>
                      </p:cNvPr>
                      <p:cNvPicPr/>
                      <p:nvPr/>
                    </p:nvPicPr>
                    <p:blipFill>
                      <a:blip r:embed="rId9"/>
                      <a:stretch>
                        <a:fillRect/>
                      </a:stretch>
                    </p:blipFill>
                    <p:spPr>
                      <a:xfrm>
                        <a:off x="700067" y="4499810"/>
                        <a:ext cx="4000501" cy="7366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E841D43C-16B7-4FEC-A84D-33966267D00D}"/>
              </a:ext>
            </a:extLst>
          </p:cNvPr>
          <p:cNvGraphicFramePr>
            <a:graphicFrameLocks noChangeAspect="1"/>
          </p:cNvGraphicFramePr>
          <p:nvPr>
            <p:extLst>
              <p:ext uri="{D42A27DB-BD31-4B8C-83A1-F6EECF244321}">
                <p14:modId xmlns:p14="http://schemas.microsoft.com/office/powerpoint/2010/main" val="3322297746"/>
              </p:ext>
            </p:extLst>
          </p:nvPr>
        </p:nvGraphicFramePr>
        <p:xfrm>
          <a:off x="2439988" y="4931612"/>
          <a:ext cx="177800" cy="812800"/>
        </p:xfrm>
        <a:graphic>
          <a:graphicData uri="http://schemas.openxmlformats.org/presentationml/2006/ole">
            <mc:AlternateContent xmlns:mc="http://schemas.openxmlformats.org/markup-compatibility/2006">
              <mc:Choice xmlns:v="urn:schemas-microsoft-com:vml" Requires="v">
                <p:oleObj spid="_x0000_s5124" name="Equation" r:id="rId10" imgW="177480" imgH="812520" progId="Equation.DSMT4">
                  <p:embed/>
                </p:oleObj>
              </mc:Choice>
              <mc:Fallback>
                <p:oleObj name="Equation" r:id="rId10" imgW="177480" imgH="812520" progId="Equation.DSMT4">
                  <p:embed/>
                  <p:pic>
                    <p:nvPicPr>
                      <p:cNvPr id="7" name="对象 6">
                        <a:extLst>
                          <a:ext uri="{FF2B5EF4-FFF2-40B4-BE49-F238E27FC236}">
                            <a16:creationId xmlns:a16="http://schemas.microsoft.com/office/drawing/2014/main" id="{E841D43C-16B7-4FEC-A84D-33966267D00D}"/>
                          </a:ext>
                        </a:extLst>
                      </p:cNvPr>
                      <p:cNvPicPr/>
                      <p:nvPr/>
                    </p:nvPicPr>
                    <p:blipFill>
                      <a:blip r:embed="rId11"/>
                      <a:stretch>
                        <a:fillRect/>
                      </a:stretch>
                    </p:blipFill>
                    <p:spPr>
                      <a:xfrm>
                        <a:off x="2439988" y="4931612"/>
                        <a:ext cx="177800" cy="8128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C13838D9-71DE-4180-ADEB-9AD7245E3D05}"/>
              </a:ext>
            </a:extLst>
          </p:cNvPr>
          <p:cNvGraphicFramePr>
            <a:graphicFrameLocks noChangeAspect="1"/>
          </p:cNvGraphicFramePr>
          <p:nvPr>
            <p:extLst>
              <p:ext uri="{D42A27DB-BD31-4B8C-83A1-F6EECF244321}">
                <p14:modId xmlns:p14="http://schemas.microsoft.com/office/powerpoint/2010/main" val="3223967942"/>
              </p:ext>
            </p:extLst>
          </p:nvPr>
        </p:nvGraphicFramePr>
        <p:xfrm>
          <a:off x="693738" y="5267325"/>
          <a:ext cx="2425700" cy="444500"/>
        </p:xfrm>
        <a:graphic>
          <a:graphicData uri="http://schemas.openxmlformats.org/presentationml/2006/ole">
            <mc:AlternateContent xmlns:mc="http://schemas.openxmlformats.org/markup-compatibility/2006">
              <mc:Choice xmlns:v="urn:schemas-microsoft-com:vml" Requires="v">
                <p:oleObj spid="_x0000_s5125" name="Equation" r:id="rId12" imgW="2425680" imgH="444240" progId="Equation.DSMT4">
                  <p:embed/>
                </p:oleObj>
              </mc:Choice>
              <mc:Fallback>
                <p:oleObj name="Equation" r:id="rId12" imgW="2425680" imgH="444240" progId="Equation.DSMT4">
                  <p:embed/>
                  <p:pic>
                    <p:nvPicPr>
                      <p:cNvPr id="8" name="对象 7">
                        <a:extLst>
                          <a:ext uri="{FF2B5EF4-FFF2-40B4-BE49-F238E27FC236}">
                            <a16:creationId xmlns:a16="http://schemas.microsoft.com/office/drawing/2014/main" id="{C13838D9-71DE-4180-ADEB-9AD7245E3D05}"/>
                          </a:ext>
                        </a:extLst>
                      </p:cNvPr>
                      <p:cNvPicPr/>
                      <p:nvPr/>
                    </p:nvPicPr>
                    <p:blipFill>
                      <a:blip r:embed="rId13"/>
                      <a:stretch>
                        <a:fillRect/>
                      </a:stretch>
                    </p:blipFill>
                    <p:spPr>
                      <a:xfrm>
                        <a:off x="693738" y="5267325"/>
                        <a:ext cx="2425700" cy="44450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14D01C28-DF45-489B-A244-D5C05EC88008}"/>
              </a:ext>
            </a:extLst>
          </p:cNvPr>
          <p:cNvGraphicFramePr>
            <a:graphicFrameLocks noChangeAspect="1"/>
          </p:cNvGraphicFramePr>
          <p:nvPr>
            <p:extLst>
              <p:ext uri="{D42A27DB-BD31-4B8C-83A1-F6EECF244321}">
                <p14:modId xmlns:p14="http://schemas.microsoft.com/office/powerpoint/2010/main" val="1609700945"/>
              </p:ext>
            </p:extLst>
          </p:nvPr>
        </p:nvGraphicFramePr>
        <p:xfrm>
          <a:off x="693738" y="5859463"/>
          <a:ext cx="3644900" cy="444500"/>
        </p:xfrm>
        <a:graphic>
          <a:graphicData uri="http://schemas.openxmlformats.org/presentationml/2006/ole">
            <mc:AlternateContent xmlns:mc="http://schemas.openxmlformats.org/markup-compatibility/2006">
              <mc:Choice xmlns:v="urn:schemas-microsoft-com:vml" Requires="v">
                <p:oleObj spid="_x0000_s5126" name="Equation" r:id="rId14" imgW="3644640" imgH="444240" progId="Equation.DSMT4">
                  <p:embed/>
                </p:oleObj>
              </mc:Choice>
              <mc:Fallback>
                <p:oleObj name="Equation" r:id="rId14" imgW="3644640" imgH="444240" progId="Equation.DSMT4">
                  <p:embed/>
                  <p:pic>
                    <p:nvPicPr>
                      <p:cNvPr id="9" name="对象 8">
                        <a:extLst>
                          <a:ext uri="{FF2B5EF4-FFF2-40B4-BE49-F238E27FC236}">
                            <a16:creationId xmlns:a16="http://schemas.microsoft.com/office/drawing/2014/main" id="{14D01C28-DF45-489B-A244-D5C05EC88008}"/>
                          </a:ext>
                        </a:extLst>
                      </p:cNvPr>
                      <p:cNvPicPr/>
                      <p:nvPr/>
                    </p:nvPicPr>
                    <p:blipFill>
                      <a:blip r:embed="rId15"/>
                      <a:stretch>
                        <a:fillRect/>
                      </a:stretch>
                    </p:blipFill>
                    <p:spPr>
                      <a:xfrm>
                        <a:off x="693738" y="5859463"/>
                        <a:ext cx="3644900" cy="444500"/>
                      </a:xfrm>
                      <a:prstGeom prst="rect">
                        <a:avLst/>
                      </a:prstGeom>
                    </p:spPr>
                  </p:pic>
                </p:oleObj>
              </mc:Fallback>
            </mc:AlternateContent>
          </a:graphicData>
        </a:graphic>
      </p:graphicFrame>
      <p:pic>
        <p:nvPicPr>
          <p:cNvPr id="10" name="图片 9">
            <a:extLst>
              <a:ext uri="{FF2B5EF4-FFF2-40B4-BE49-F238E27FC236}">
                <a16:creationId xmlns:a16="http://schemas.microsoft.com/office/drawing/2014/main" id="{F2B7B52A-23B9-4EA2-9835-FCADB196AC48}"/>
              </a:ext>
            </a:extLst>
          </p:cNvPr>
          <p:cNvPicPr>
            <a:picLocks noChangeAspect="1"/>
          </p:cNvPicPr>
          <p:nvPr/>
        </p:nvPicPr>
        <p:blipFill>
          <a:blip r:embed="rId16"/>
          <a:stretch>
            <a:fillRect/>
          </a:stretch>
        </p:blipFill>
        <p:spPr>
          <a:xfrm>
            <a:off x="4731991" y="1766244"/>
            <a:ext cx="4346825" cy="4157832"/>
          </a:xfrm>
          <a:prstGeom prst="rect">
            <a:avLst/>
          </a:prstGeom>
        </p:spPr>
      </p:pic>
      <p:sp>
        <p:nvSpPr>
          <p:cNvPr id="12" name="文本框 11">
            <a:extLst>
              <a:ext uri="{FF2B5EF4-FFF2-40B4-BE49-F238E27FC236}">
                <a16:creationId xmlns:a16="http://schemas.microsoft.com/office/drawing/2014/main" id="{1FAA166A-8181-41D7-A8D0-5D63FE7F7AC1}"/>
              </a:ext>
            </a:extLst>
          </p:cNvPr>
          <p:cNvSpPr txBox="1"/>
          <p:nvPr/>
        </p:nvSpPr>
        <p:spPr>
          <a:xfrm>
            <a:off x="580952" y="1443450"/>
            <a:ext cx="4792933" cy="461665"/>
          </a:xfrm>
          <a:prstGeom prst="rect">
            <a:avLst/>
          </a:prstGeom>
          <a:noFill/>
        </p:spPr>
        <p:txBody>
          <a:bodyPr wrap="square">
            <a:spAutoFit/>
          </a:bodyPr>
          <a:lstStyle/>
          <a:p>
            <a:r>
              <a:rPr lang="zh-CN" altLang="en-US" sz="2400" b="1" dirty="0"/>
              <a:t>复数的极坐标表述：</a:t>
            </a:r>
          </a:p>
        </p:txBody>
      </p:sp>
    </p:spTree>
    <p:extLst>
      <p:ext uri="{BB962C8B-B14F-4D97-AF65-F5344CB8AC3E}">
        <p14:creationId xmlns:p14="http://schemas.microsoft.com/office/powerpoint/2010/main" val="391641102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COMPLEX ALGEBRA</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84CF0427-5679-4174-8CCA-A97F0CFF8A60}"/>
              </a:ext>
            </a:extLst>
          </p:cNvPr>
          <p:cNvGraphicFramePr>
            <a:graphicFrameLocks noChangeAspect="1"/>
          </p:cNvGraphicFramePr>
          <p:nvPr>
            <p:extLst>
              <p:ext uri="{D42A27DB-BD31-4B8C-83A1-F6EECF244321}">
                <p14:modId xmlns:p14="http://schemas.microsoft.com/office/powerpoint/2010/main" val="3138690404"/>
              </p:ext>
            </p:extLst>
          </p:nvPr>
        </p:nvGraphicFramePr>
        <p:xfrm>
          <a:off x="719138" y="2281238"/>
          <a:ext cx="2717800" cy="901700"/>
        </p:xfrm>
        <a:graphic>
          <a:graphicData uri="http://schemas.openxmlformats.org/presentationml/2006/ole">
            <mc:AlternateContent xmlns:mc="http://schemas.openxmlformats.org/markup-compatibility/2006">
              <mc:Choice xmlns:v="urn:schemas-microsoft-com:vml" Requires="v">
                <p:oleObj spid="_x0000_s6145" name="Equation" r:id="rId4" imgW="2717640" imgH="901440" progId="Equation.DSMT4">
                  <p:embed/>
                </p:oleObj>
              </mc:Choice>
              <mc:Fallback>
                <p:oleObj name="Equation" r:id="rId4" imgW="2717640" imgH="901440" progId="Equation.DSMT4">
                  <p:embed/>
                  <p:pic>
                    <p:nvPicPr>
                      <p:cNvPr id="4" name="对象 3">
                        <a:extLst>
                          <a:ext uri="{FF2B5EF4-FFF2-40B4-BE49-F238E27FC236}">
                            <a16:creationId xmlns:a16="http://schemas.microsoft.com/office/drawing/2014/main" id="{84CF0427-5679-4174-8CCA-A97F0CFF8A60}"/>
                          </a:ext>
                        </a:extLst>
                      </p:cNvPr>
                      <p:cNvPicPr/>
                      <p:nvPr/>
                    </p:nvPicPr>
                    <p:blipFill>
                      <a:blip r:embed="rId5"/>
                      <a:stretch>
                        <a:fillRect/>
                      </a:stretch>
                    </p:blipFill>
                    <p:spPr>
                      <a:xfrm>
                        <a:off x="719138" y="2281238"/>
                        <a:ext cx="2717800" cy="9017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DC5C8BC4-5DBE-4442-8197-516F1F2B51B7}"/>
              </a:ext>
            </a:extLst>
          </p:cNvPr>
          <p:cNvGraphicFramePr>
            <a:graphicFrameLocks noChangeAspect="1"/>
          </p:cNvGraphicFramePr>
          <p:nvPr>
            <p:extLst>
              <p:ext uri="{D42A27DB-BD31-4B8C-83A1-F6EECF244321}">
                <p14:modId xmlns:p14="http://schemas.microsoft.com/office/powerpoint/2010/main" val="1240434403"/>
              </p:ext>
            </p:extLst>
          </p:nvPr>
        </p:nvGraphicFramePr>
        <p:xfrm>
          <a:off x="773889" y="3683063"/>
          <a:ext cx="3657600" cy="431800"/>
        </p:xfrm>
        <a:graphic>
          <a:graphicData uri="http://schemas.openxmlformats.org/presentationml/2006/ole">
            <mc:AlternateContent xmlns:mc="http://schemas.openxmlformats.org/markup-compatibility/2006">
              <mc:Choice xmlns:v="urn:schemas-microsoft-com:vml" Requires="v">
                <p:oleObj spid="_x0000_s6146" name="Equation" r:id="rId6" imgW="3657600" imgH="431640" progId="Equation.DSMT4">
                  <p:embed/>
                </p:oleObj>
              </mc:Choice>
              <mc:Fallback>
                <p:oleObj name="Equation" r:id="rId6" imgW="3657600" imgH="431640" progId="Equation.DSMT4">
                  <p:embed/>
                  <p:pic>
                    <p:nvPicPr>
                      <p:cNvPr id="8" name="对象 7">
                        <a:extLst>
                          <a:ext uri="{FF2B5EF4-FFF2-40B4-BE49-F238E27FC236}">
                            <a16:creationId xmlns:a16="http://schemas.microsoft.com/office/drawing/2014/main" id="{DC5C8BC4-5DBE-4442-8197-516F1F2B51B7}"/>
                          </a:ext>
                        </a:extLst>
                      </p:cNvPr>
                      <p:cNvPicPr/>
                      <p:nvPr/>
                    </p:nvPicPr>
                    <p:blipFill>
                      <a:blip r:embed="rId7"/>
                      <a:stretch>
                        <a:fillRect/>
                      </a:stretch>
                    </p:blipFill>
                    <p:spPr>
                      <a:xfrm>
                        <a:off x="773889" y="3683063"/>
                        <a:ext cx="3657600" cy="431800"/>
                      </a:xfrm>
                      <a:prstGeom prst="rect">
                        <a:avLst/>
                      </a:prstGeom>
                    </p:spPr>
                  </p:pic>
                </p:oleObj>
              </mc:Fallback>
            </mc:AlternateContent>
          </a:graphicData>
        </a:graphic>
      </p:graphicFrame>
      <p:pic>
        <p:nvPicPr>
          <p:cNvPr id="9" name="图片 8">
            <a:extLst>
              <a:ext uri="{FF2B5EF4-FFF2-40B4-BE49-F238E27FC236}">
                <a16:creationId xmlns:a16="http://schemas.microsoft.com/office/drawing/2014/main" id="{F2F105DF-B445-4895-982F-E6626E033E17}"/>
              </a:ext>
            </a:extLst>
          </p:cNvPr>
          <p:cNvPicPr>
            <a:picLocks noChangeAspect="1"/>
          </p:cNvPicPr>
          <p:nvPr/>
        </p:nvPicPr>
        <p:blipFill>
          <a:blip r:embed="rId8"/>
          <a:stretch>
            <a:fillRect/>
          </a:stretch>
        </p:blipFill>
        <p:spPr>
          <a:xfrm>
            <a:off x="4572000" y="1887292"/>
            <a:ext cx="4265346" cy="3860366"/>
          </a:xfrm>
          <a:prstGeom prst="rect">
            <a:avLst/>
          </a:prstGeom>
        </p:spPr>
      </p:pic>
      <p:sp>
        <p:nvSpPr>
          <p:cNvPr id="6" name="文本框 5">
            <a:extLst>
              <a:ext uri="{FF2B5EF4-FFF2-40B4-BE49-F238E27FC236}">
                <a16:creationId xmlns:a16="http://schemas.microsoft.com/office/drawing/2014/main" id="{1FAA166A-8181-41D7-A8D0-5D63FE7F7AC1}"/>
              </a:ext>
            </a:extLst>
          </p:cNvPr>
          <p:cNvSpPr txBox="1"/>
          <p:nvPr/>
        </p:nvSpPr>
        <p:spPr>
          <a:xfrm>
            <a:off x="580952" y="1443450"/>
            <a:ext cx="5354627" cy="461665"/>
          </a:xfrm>
          <a:prstGeom prst="rect">
            <a:avLst/>
          </a:prstGeom>
          <a:noFill/>
        </p:spPr>
        <p:txBody>
          <a:bodyPr wrap="square">
            <a:spAutoFit/>
          </a:bodyPr>
          <a:lstStyle/>
          <a:p>
            <a:r>
              <a:rPr lang="zh-CN" altLang="en-US" sz="2400" b="1" dirty="0"/>
              <a:t>复数的运算：加减</a:t>
            </a:r>
            <a:r>
              <a:rPr lang="en-US" altLang="zh-CN" sz="2400" b="1" dirty="0"/>
              <a:t>(</a:t>
            </a:r>
            <a:r>
              <a:rPr lang="zh-CN" altLang="en-US" sz="2400" b="1" dirty="0"/>
              <a:t>直角坐标更方便</a:t>
            </a:r>
            <a:r>
              <a:rPr lang="en-US" altLang="zh-CN" sz="2400" b="1" dirty="0"/>
              <a:t>)</a:t>
            </a:r>
            <a:endParaRPr lang="zh-CN" altLang="en-US" sz="2400" b="1" dirty="0"/>
          </a:p>
        </p:txBody>
      </p:sp>
      <p:graphicFrame>
        <p:nvGraphicFramePr>
          <p:cNvPr id="7" name="对象 6">
            <a:extLst>
              <a:ext uri="{FF2B5EF4-FFF2-40B4-BE49-F238E27FC236}">
                <a16:creationId xmlns:a16="http://schemas.microsoft.com/office/drawing/2014/main" id="{18B51365-4530-4D10-BB04-48D1252BEC1C}"/>
              </a:ext>
            </a:extLst>
          </p:cNvPr>
          <p:cNvGraphicFramePr>
            <a:graphicFrameLocks noChangeAspect="1"/>
          </p:cNvGraphicFramePr>
          <p:nvPr>
            <p:extLst>
              <p:ext uri="{D42A27DB-BD31-4B8C-83A1-F6EECF244321}">
                <p14:modId xmlns:p14="http://schemas.microsoft.com/office/powerpoint/2010/main" val="3147295762"/>
              </p:ext>
            </p:extLst>
          </p:nvPr>
        </p:nvGraphicFramePr>
        <p:xfrm>
          <a:off x="747676" y="4776670"/>
          <a:ext cx="3543301" cy="584200"/>
        </p:xfrm>
        <a:graphic>
          <a:graphicData uri="http://schemas.openxmlformats.org/presentationml/2006/ole">
            <mc:AlternateContent xmlns:mc="http://schemas.openxmlformats.org/markup-compatibility/2006">
              <mc:Choice xmlns:v="urn:schemas-microsoft-com:vml" Requires="v">
                <p:oleObj spid="_x0000_s6147" name="Equation" r:id="rId9" imgW="3543120" imgH="583920" progId="Equation.DSMT4">
                  <p:embed/>
                </p:oleObj>
              </mc:Choice>
              <mc:Fallback>
                <p:oleObj name="Equation" r:id="rId9" imgW="3543120" imgH="583920" progId="Equation.DSMT4">
                  <p:embed/>
                  <p:pic>
                    <p:nvPicPr>
                      <p:cNvPr id="7" name="对象 6">
                        <a:extLst>
                          <a:ext uri="{FF2B5EF4-FFF2-40B4-BE49-F238E27FC236}">
                            <a16:creationId xmlns:a16="http://schemas.microsoft.com/office/drawing/2014/main" id="{18B51365-4530-4D10-BB04-48D1252BEC1C}"/>
                          </a:ext>
                        </a:extLst>
                      </p:cNvPr>
                      <p:cNvPicPr/>
                      <p:nvPr/>
                    </p:nvPicPr>
                    <p:blipFill>
                      <a:blip r:embed="rId10"/>
                      <a:stretch>
                        <a:fillRect/>
                      </a:stretch>
                    </p:blipFill>
                    <p:spPr>
                      <a:xfrm>
                        <a:off x="747676" y="4776670"/>
                        <a:ext cx="3543301" cy="58420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3B36984B-6C3B-4E32-A6D4-D42FCCA971E7}"/>
              </a:ext>
            </a:extLst>
          </p:cNvPr>
          <p:cNvGraphicFramePr>
            <a:graphicFrameLocks noChangeAspect="1"/>
          </p:cNvGraphicFramePr>
          <p:nvPr>
            <p:extLst>
              <p:ext uri="{D42A27DB-BD31-4B8C-83A1-F6EECF244321}">
                <p14:modId xmlns:p14="http://schemas.microsoft.com/office/powerpoint/2010/main" val="281442871"/>
              </p:ext>
            </p:extLst>
          </p:nvPr>
        </p:nvGraphicFramePr>
        <p:xfrm>
          <a:off x="831118" y="5486187"/>
          <a:ext cx="2146300" cy="800100"/>
        </p:xfrm>
        <a:graphic>
          <a:graphicData uri="http://schemas.openxmlformats.org/presentationml/2006/ole">
            <mc:AlternateContent xmlns:mc="http://schemas.openxmlformats.org/markup-compatibility/2006">
              <mc:Choice xmlns:v="urn:schemas-microsoft-com:vml" Requires="v">
                <p:oleObj spid="_x0000_s6148" name="Equation" r:id="rId11" imgW="2145960" imgH="799920" progId="Equation.DSMT4">
                  <p:embed/>
                </p:oleObj>
              </mc:Choice>
              <mc:Fallback>
                <p:oleObj name="Equation" r:id="rId11" imgW="2145960" imgH="799920" progId="Equation.DSMT4">
                  <p:embed/>
                  <p:pic>
                    <p:nvPicPr>
                      <p:cNvPr id="10" name="对象 9">
                        <a:extLst>
                          <a:ext uri="{FF2B5EF4-FFF2-40B4-BE49-F238E27FC236}">
                            <a16:creationId xmlns:a16="http://schemas.microsoft.com/office/drawing/2014/main" id="{3B36984B-6C3B-4E32-A6D4-D42FCCA971E7}"/>
                          </a:ext>
                        </a:extLst>
                      </p:cNvPr>
                      <p:cNvPicPr/>
                      <p:nvPr/>
                    </p:nvPicPr>
                    <p:blipFill>
                      <a:blip r:embed="rId12"/>
                      <a:stretch>
                        <a:fillRect/>
                      </a:stretch>
                    </p:blipFill>
                    <p:spPr>
                      <a:xfrm>
                        <a:off x="831118" y="5486187"/>
                        <a:ext cx="2146300" cy="800100"/>
                      </a:xfrm>
                      <a:prstGeom prst="rect">
                        <a:avLst/>
                      </a:prstGeom>
                    </p:spPr>
                  </p:pic>
                </p:oleObj>
              </mc:Fallback>
            </mc:AlternateContent>
          </a:graphicData>
        </a:graphic>
      </p:graphicFrame>
    </p:spTree>
    <p:extLst>
      <p:ext uri="{BB962C8B-B14F-4D97-AF65-F5344CB8AC3E}">
        <p14:creationId xmlns:p14="http://schemas.microsoft.com/office/powerpoint/2010/main" val="1154887230"/>
      </p:ext>
    </p:extLst>
  </p:cSld>
  <p:clrMapOvr>
    <a:masterClrMapping/>
  </p:clrMapOvr>
  <p:transition/>
</p:sld>
</file>

<file path=ppt/theme/theme1.xml><?xml version="1.0" encoding="utf-8"?>
<a:theme xmlns:a="http://schemas.openxmlformats.org/drawingml/2006/main" name="Office 主题">
  <a:themeElements>
    <a:clrScheme name="Office 主题​​">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9799</TotalTime>
  <Words>1662</Words>
  <Application>Microsoft Macintosh PowerPoint</Application>
  <PresentationFormat>全屏显示(4:3)</PresentationFormat>
  <Paragraphs>123</Paragraphs>
  <Slides>18</Slides>
  <Notes>18</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18</vt:i4>
      </vt:variant>
    </vt:vector>
  </HeadingPairs>
  <TitlesOfParts>
    <vt:vector size="30" baseType="lpstr">
      <vt:lpstr>黑体</vt:lpstr>
      <vt:lpstr>微软雅黑</vt:lpstr>
      <vt:lpstr>CMR10</vt:lpstr>
      <vt:lpstr>Arial</vt:lpstr>
      <vt:lpstr>Calibri</vt:lpstr>
      <vt:lpstr>Calibri Light</vt:lpstr>
      <vt:lpstr>Georgia</vt:lpstr>
      <vt:lpstr>Gill Sans MT</vt:lpstr>
      <vt:lpstr>Times New Roman</vt:lpstr>
      <vt:lpstr>Verdana</vt:lpstr>
      <vt:lpstr>Office 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Jiasong Sun</dc:creator>
  <cp:lastModifiedBy>孙 佳嵩</cp:lastModifiedBy>
  <cp:revision>2997</cp:revision>
  <dcterms:created xsi:type="dcterms:W3CDTF">2015-07-07T08:23:44Z</dcterms:created>
  <dcterms:modified xsi:type="dcterms:W3CDTF">2020-11-23T11:40:36Z</dcterms:modified>
</cp:coreProperties>
</file>