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4"/>
  </p:notesMasterIdLst>
  <p:sldIdLst>
    <p:sldId id="345" r:id="rId2"/>
    <p:sldId id="325" r:id="rId3"/>
    <p:sldId id="346" r:id="rId4"/>
    <p:sldId id="326" r:id="rId5"/>
    <p:sldId id="328" r:id="rId6"/>
    <p:sldId id="347" r:id="rId7"/>
    <p:sldId id="329" r:id="rId8"/>
    <p:sldId id="330" r:id="rId9"/>
    <p:sldId id="331" r:id="rId10"/>
    <p:sldId id="327" r:id="rId11"/>
    <p:sldId id="332" r:id="rId12"/>
    <p:sldId id="333" r:id="rId13"/>
    <p:sldId id="334" r:id="rId14"/>
    <p:sldId id="335" r:id="rId15"/>
    <p:sldId id="336" r:id="rId16"/>
    <p:sldId id="337" r:id="rId17"/>
    <p:sldId id="338" r:id="rId18"/>
    <p:sldId id="339" r:id="rId19"/>
    <p:sldId id="340" r:id="rId20"/>
    <p:sldId id="343" r:id="rId21"/>
    <p:sldId id="344" r:id="rId22"/>
    <p:sldId id="319"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8F8F9"/>
    <a:srgbClr val="D1D7E3"/>
    <a:srgbClr val="9E9E9E"/>
    <a:srgbClr val="EFF0F3"/>
    <a:srgbClr val="FF2121"/>
    <a:srgbClr val="00FF00"/>
    <a:srgbClr val="F0F0F0"/>
    <a:srgbClr val="008000"/>
    <a:srgbClr val="FFFF2F"/>
  </p:clrMru>
  <p:extLst>
    <p:ext uri="{E76CE94A-603C-4142-B9EB-6D1370010A27}">
      <p14:discardImageEditData xmlns:p14="http://schemas.microsoft.com/office/powerpoint/2010/main" val="1"/>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145" autoAdjust="0"/>
    <p:restoredTop sz="96565" autoAdjust="0"/>
  </p:normalViewPr>
  <p:slideViewPr>
    <p:cSldViewPr snapToGrid="0">
      <p:cViewPr varScale="1">
        <p:scale>
          <a:sx n="78" d="100"/>
          <a:sy n="78" d="100"/>
        </p:scale>
        <p:origin x="858" y="84"/>
      </p:cViewPr>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孙 佳嵩" userId="e67798bb1fb98b0e" providerId="LiveId" clId="{2C7DC7C5-B1B5-4542-AD2F-F1A651294388}"/>
    <pc:docChg chg="modSld">
      <pc:chgData name="孙 佳嵩" userId="e67798bb1fb98b0e" providerId="LiveId" clId="{2C7DC7C5-B1B5-4542-AD2F-F1A651294388}" dt="2020-11-23T08:36:51.232" v="8"/>
      <pc:docMkLst>
        <pc:docMk/>
      </pc:docMkLst>
      <pc:sldChg chg="addSp modSp">
        <pc:chgData name="孙 佳嵩" userId="e67798bb1fb98b0e" providerId="LiveId" clId="{2C7DC7C5-B1B5-4542-AD2F-F1A651294388}" dt="2020-11-23T08:36:51.232" v="8"/>
        <pc:sldMkLst>
          <pc:docMk/>
          <pc:sldMk cId="2412607728" sldId="335"/>
        </pc:sldMkLst>
        <pc:spChg chg="add mod">
          <ac:chgData name="孙 佳嵩" userId="e67798bb1fb98b0e" providerId="LiveId" clId="{2C7DC7C5-B1B5-4542-AD2F-F1A651294388}" dt="2020-11-23T08:36:51.232" v="8"/>
          <ac:spMkLst>
            <pc:docMk/>
            <pc:sldMk cId="2412607728" sldId="335"/>
            <ac:spMk id="12" creationId="{21812572-2D48-6641-8020-08F823A441C5}"/>
          </ac:spMkLst>
        </pc:spChg>
      </pc:sldChg>
      <pc:sldChg chg="addSp modSp mod">
        <pc:chgData name="孙 佳嵩" userId="e67798bb1fb98b0e" providerId="LiveId" clId="{2C7DC7C5-B1B5-4542-AD2F-F1A651294388}" dt="2020-11-23T08:36:44.359" v="7" actId="1076"/>
        <pc:sldMkLst>
          <pc:docMk/>
          <pc:sldMk cId="2392508020" sldId="337"/>
        </pc:sldMkLst>
        <pc:spChg chg="add mod">
          <ac:chgData name="孙 佳嵩" userId="e67798bb1fb98b0e" providerId="LiveId" clId="{2C7DC7C5-B1B5-4542-AD2F-F1A651294388}" dt="2020-11-23T08:36:24.027" v="1"/>
          <ac:spMkLst>
            <pc:docMk/>
            <pc:sldMk cId="2392508020" sldId="337"/>
            <ac:spMk id="12" creationId="{618CFE9D-79E2-C546-BDFD-859021845EFC}"/>
          </ac:spMkLst>
        </pc:spChg>
        <pc:picChg chg="mod">
          <ac:chgData name="孙 佳嵩" userId="e67798bb1fb98b0e" providerId="LiveId" clId="{2C7DC7C5-B1B5-4542-AD2F-F1A651294388}" dt="2020-11-23T08:36:40.680" v="6" actId="1038"/>
          <ac:picMkLst>
            <pc:docMk/>
            <pc:sldMk cId="2392508020" sldId="337"/>
            <ac:picMk id="9" creationId="{D3B0C8B4-6CFB-4468-8795-1DA28BA5FF6F}"/>
          </ac:picMkLst>
        </pc:picChg>
        <pc:picChg chg="mod">
          <ac:chgData name="孙 佳嵩" userId="e67798bb1fb98b0e" providerId="LiveId" clId="{2C7DC7C5-B1B5-4542-AD2F-F1A651294388}" dt="2020-11-23T08:36:44.359" v="7" actId="1076"/>
          <ac:picMkLst>
            <pc:docMk/>
            <pc:sldMk cId="2392508020" sldId="337"/>
            <ac:picMk id="10" creationId="{650CEFFD-AB0B-44AA-91C3-F51DA260CF43}"/>
          </ac:picMkLst>
        </pc:picChg>
      </pc:sldChg>
      <pc:sldChg chg="addSp modSp">
        <pc:chgData name="孙 佳嵩" userId="e67798bb1fb98b0e" providerId="LiveId" clId="{2C7DC7C5-B1B5-4542-AD2F-F1A651294388}" dt="2020-11-23T08:36:20.289" v="0"/>
        <pc:sldMkLst>
          <pc:docMk/>
          <pc:sldMk cId="3952129744" sldId="344"/>
        </pc:sldMkLst>
        <pc:spChg chg="add mod">
          <ac:chgData name="孙 佳嵩" userId="e67798bb1fb98b0e" providerId="LiveId" clId="{2C7DC7C5-B1B5-4542-AD2F-F1A651294388}" dt="2020-11-23T08:36:20.289" v="0"/>
          <ac:spMkLst>
            <pc:docMk/>
            <pc:sldMk cId="3952129744" sldId="344"/>
            <ac:spMk id="5" creationId="{0A49B348-EBB0-8E45-BDDA-79E312C1D92B}"/>
          </ac:spMkLst>
        </pc:spChg>
      </pc:sldChg>
    </pc:docChg>
  </pc:docChgLst>
</pc:chgInfo>
</file>

<file path=ppt/drawings/_rels/vmlDrawing1.v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6.wmf"/><Relationship Id="rId1" Type="http://schemas.openxmlformats.org/officeDocument/2006/relationships/image" Target="../media/image5.w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image" Target="../media/image46.wmf"/><Relationship Id="rId5" Type="http://schemas.openxmlformats.org/officeDocument/2006/relationships/image" Target="../media/image48.wmf"/><Relationship Id="rId4" Type="http://schemas.openxmlformats.org/officeDocument/2006/relationships/image" Target="../media/image47.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image" Target="../media/image50.wmf"/><Relationship Id="rId1" Type="http://schemas.openxmlformats.org/officeDocument/2006/relationships/image" Target="../media/image49.wmf"/><Relationship Id="rId6" Type="http://schemas.openxmlformats.org/officeDocument/2006/relationships/image" Target="../media/image53.wmf"/><Relationship Id="rId5" Type="http://schemas.openxmlformats.org/officeDocument/2006/relationships/image" Target="../media/image27.wmf"/><Relationship Id="rId4" Type="http://schemas.openxmlformats.org/officeDocument/2006/relationships/image" Target="../media/image52.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55.wmf"/><Relationship Id="rId1" Type="http://schemas.openxmlformats.org/officeDocument/2006/relationships/image" Target="../media/image54.wmf"/><Relationship Id="rId6" Type="http://schemas.openxmlformats.org/officeDocument/2006/relationships/image" Target="../media/image58.wmf"/><Relationship Id="rId5" Type="http://schemas.openxmlformats.org/officeDocument/2006/relationships/image" Target="../media/image57.wmf"/><Relationship Id="rId4" Type="http://schemas.openxmlformats.org/officeDocument/2006/relationships/image" Target="../media/image56.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61.wmf"/><Relationship Id="rId2" Type="http://schemas.openxmlformats.org/officeDocument/2006/relationships/image" Target="../media/image60.wmf"/><Relationship Id="rId1" Type="http://schemas.openxmlformats.org/officeDocument/2006/relationships/image" Target="../media/image59.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6.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69.wmf"/><Relationship Id="rId7" Type="http://schemas.openxmlformats.org/officeDocument/2006/relationships/image" Target="../media/image73.wmf"/><Relationship Id="rId2" Type="http://schemas.openxmlformats.org/officeDocument/2006/relationships/image" Target="../media/image68.wmf"/><Relationship Id="rId1" Type="http://schemas.openxmlformats.org/officeDocument/2006/relationships/image" Target="../media/image67.wmf"/><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image" Target="../media/image70.wmf"/></Relationships>
</file>

<file path=ppt/drawings/_rels/vmlDrawing16.vml.rels><?xml version="1.0" encoding="UTF-8" standalone="yes"?>
<Relationships xmlns="http://schemas.openxmlformats.org/package/2006/relationships"><Relationship Id="rId3" Type="http://schemas.openxmlformats.org/officeDocument/2006/relationships/image" Target="../media/image76.wmf"/><Relationship Id="rId7" Type="http://schemas.openxmlformats.org/officeDocument/2006/relationships/image" Target="../media/image80.wmf"/><Relationship Id="rId2" Type="http://schemas.openxmlformats.org/officeDocument/2006/relationships/image" Target="../media/image75.wmf"/><Relationship Id="rId1" Type="http://schemas.openxmlformats.org/officeDocument/2006/relationships/image" Target="../media/image74.wmf"/><Relationship Id="rId6" Type="http://schemas.openxmlformats.org/officeDocument/2006/relationships/image" Target="../media/image79.wmf"/><Relationship Id="rId5" Type="http://schemas.openxmlformats.org/officeDocument/2006/relationships/image" Target="../media/image78.wmf"/><Relationship Id="rId4" Type="http://schemas.openxmlformats.org/officeDocument/2006/relationships/image" Target="../media/image77.wmf"/></Relationships>
</file>

<file path=ppt/drawings/_rels/vmlDrawing17.vml.rels><?xml version="1.0" encoding="UTF-8" standalone="yes"?>
<Relationships xmlns="http://schemas.openxmlformats.org/package/2006/relationships"><Relationship Id="rId8" Type="http://schemas.openxmlformats.org/officeDocument/2006/relationships/image" Target="../media/image88.wmf"/><Relationship Id="rId3" Type="http://schemas.openxmlformats.org/officeDocument/2006/relationships/image" Target="../media/image83.wmf"/><Relationship Id="rId7" Type="http://schemas.openxmlformats.org/officeDocument/2006/relationships/image" Target="../media/image87.wmf"/><Relationship Id="rId2" Type="http://schemas.openxmlformats.org/officeDocument/2006/relationships/image" Target="../media/image82.wmf"/><Relationship Id="rId1" Type="http://schemas.openxmlformats.org/officeDocument/2006/relationships/image" Target="../media/image81.wmf"/><Relationship Id="rId6" Type="http://schemas.openxmlformats.org/officeDocument/2006/relationships/image" Target="../media/image86.wmf"/><Relationship Id="rId5" Type="http://schemas.openxmlformats.org/officeDocument/2006/relationships/image" Target="../media/image85.wmf"/><Relationship Id="rId4" Type="http://schemas.openxmlformats.org/officeDocument/2006/relationships/image" Target="../media/image84.wmf"/><Relationship Id="rId9" Type="http://schemas.openxmlformats.org/officeDocument/2006/relationships/image" Target="../media/image89.wmf"/></Relationships>
</file>

<file path=ppt/drawings/_rels/vmlDrawing18.vml.rels><?xml version="1.0" encoding="UTF-8" standalone="yes"?>
<Relationships xmlns="http://schemas.openxmlformats.org/package/2006/relationships"><Relationship Id="rId3" Type="http://schemas.openxmlformats.org/officeDocument/2006/relationships/image" Target="../media/image90.wmf"/><Relationship Id="rId2" Type="http://schemas.openxmlformats.org/officeDocument/2006/relationships/image" Target="../media/image50.wmf"/><Relationship Id="rId1" Type="http://schemas.openxmlformats.org/officeDocument/2006/relationships/image" Target="../media/image82.wmf"/><Relationship Id="rId4" Type="http://schemas.openxmlformats.org/officeDocument/2006/relationships/image" Target="../media/image66.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5" Type="http://schemas.openxmlformats.org/officeDocument/2006/relationships/image" Target="../media/image12.wmf"/><Relationship Id="rId4"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 Id="rId4"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image" Target="../media/image17.wmf"/><Relationship Id="rId5" Type="http://schemas.openxmlformats.org/officeDocument/2006/relationships/image" Target="../media/image15.wmf"/><Relationship Id="rId4"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image" Target="../media/image21.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 Id="rId5" Type="http://schemas.openxmlformats.org/officeDocument/2006/relationships/image" Target="../media/image28.wmf"/><Relationship Id="rId4"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image" Target="../media/image29.wmf"/><Relationship Id="rId6" Type="http://schemas.openxmlformats.org/officeDocument/2006/relationships/image" Target="../media/image34.wmf"/><Relationship Id="rId5" Type="http://schemas.openxmlformats.org/officeDocument/2006/relationships/image" Target="../media/image33.wmf"/><Relationship Id="rId4" Type="http://schemas.openxmlformats.org/officeDocument/2006/relationships/image" Target="../media/image32.emf"/></Relationships>
</file>

<file path=ppt/drawings/_rels/vmlDrawing8.vml.rels><?xml version="1.0" encoding="UTF-8" standalone="yes"?>
<Relationships xmlns="http://schemas.openxmlformats.org/package/2006/relationships"><Relationship Id="rId8" Type="http://schemas.openxmlformats.org/officeDocument/2006/relationships/image" Target="../media/image27.wmf"/><Relationship Id="rId3" Type="http://schemas.openxmlformats.org/officeDocument/2006/relationships/image" Target="../media/image37.wmf"/><Relationship Id="rId7" Type="http://schemas.openxmlformats.org/officeDocument/2006/relationships/image" Target="../media/image41.wmf"/><Relationship Id="rId2" Type="http://schemas.openxmlformats.org/officeDocument/2006/relationships/image" Target="../media/image36.wmf"/><Relationship Id="rId1" Type="http://schemas.openxmlformats.org/officeDocument/2006/relationships/image" Target="../media/image35.wmf"/><Relationship Id="rId6" Type="http://schemas.openxmlformats.org/officeDocument/2006/relationships/image" Target="../media/image40.wmf"/><Relationship Id="rId5" Type="http://schemas.openxmlformats.org/officeDocument/2006/relationships/image" Target="../media/image39.wmf"/><Relationship Id="rId4" Type="http://schemas.openxmlformats.org/officeDocument/2006/relationships/image" Target="../media/image38.wmf"/><Relationship Id="rId9" Type="http://schemas.openxmlformats.org/officeDocument/2006/relationships/image" Target="../media/image28.w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image" Target="../media/image43.wmf"/><Relationship Id="rId1" Type="http://schemas.openxmlformats.org/officeDocument/2006/relationships/image" Target="../media/image42.wmf"/><Relationship Id="rId5" Type="http://schemas.openxmlformats.org/officeDocument/2006/relationships/image" Target="../media/image45.wmf"/><Relationship Id="rId4"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A8C0E-A341-4B85-9AC1-90AE9F7719C5}" type="datetimeFigureOut">
              <a:rPr lang="zh-CN" altLang="en-US" smtClean="0"/>
              <a:t>2020/11/25</a:t>
            </a:fld>
            <a:endParaRPr lang="zh-CN" altLang="en-US"/>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B9F22-A1E5-4106-B4BC-D7A07DEE046B}" type="slidenum">
              <a:rPr lang="zh-CN" altLang="en-US" smtClean="0"/>
              <a:t>‹#›</a:t>
            </a:fld>
            <a:endParaRPr lang="zh-CN" altLang="en-US"/>
          </a:p>
        </p:txBody>
      </p:sp>
    </p:spTree>
    <p:extLst>
      <p:ext uri="{BB962C8B-B14F-4D97-AF65-F5344CB8AC3E}">
        <p14:creationId xmlns:p14="http://schemas.microsoft.com/office/powerpoint/2010/main" val="2915335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2156448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2920956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Note that we have written the Fourier series in terms of the complex exponential functions, as this will afford us the most flexibility. For real-valued functions, we could have chosen instead to have written the Fourier series in terms of sines and cosines as</a:t>
            </a:r>
            <a:endParaRPr lang="zh-CN" altLang="en-US" b="1" u="sng" dirty="0"/>
          </a:p>
        </p:txBody>
      </p:sp>
    </p:spTree>
    <p:extLst>
      <p:ext uri="{BB962C8B-B14F-4D97-AF65-F5344CB8AC3E}">
        <p14:creationId xmlns:p14="http://schemas.microsoft.com/office/powerpoint/2010/main" val="2683688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The coefficients </a:t>
            </a:r>
            <a:r>
              <a:rPr lang="en-US" altLang="zh-CN" sz="1800" b="0" i="1" u="none" strike="noStrike" baseline="0" dirty="0" err="1">
                <a:latin typeface="CMMI10"/>
              </a:rPr>
              <a:t>c</a:t>
            </a:r>
            <a:r>
              <a:rPr lang="en-US" altLang="zh-CN" sz="1800" b="0" i="1" u="none" strike="noStrike" baseline="0" dirty="0" err="1">
                <a:latin typeface="CMMI7"/>
              </a:rPr>
              <a:t>n</a:t>
            </a:r>
            <a:r>
              <a:rPr lang="en-US" altLang="zh-CN" sz="1800" b="0" i="1" u="none" strike="noStrike" baseline="0" dirty="0">
                <a:latin typeface="CMMI7"/>
              </a:rPr>
              <a:t> </a:t>
            </a:r>
            <a:r>
              <a:rPr lang="en-US" altLang="zh-CN" sz="1800" b="0" i="0" u="none" strike="noStrike" baseline="0" dirty="0">
                <a:latin typeface="CMR10"/>
              </a:rPr>
              <a:t>provide the relative amounts of the various harmonics that contribute to the </a:t>
            </a:r>
            <a:r>
              <a:rPr lang="en-US" altLang="zh-CN" sz="1800" b="0" i="0" u="none" strike="noStrike" baseline="0" dirty="0" err="1">
                <a:latin typeface="CMR10"/>
              </a:rPr>
              <a:t>overallsignal</a:t>
            </a:r>
            <a:r>
              <a:rPr lang="en-US" altLang="zh-CN" sz="1800" b="0" i="0" u="none" strike="noStrike" baseline="0" dirty="0">
                <a:latin typeface="CMR10"/>
              </a:rPr>
              <a:t>. These coefficients can be computed using the formula</a:t>
            </a:r>
          </a:p>
          <a:p>
            <a:pPr algn="l"/>
            <a:endParaRPr lang="en-US" altLang="zh-CN" sz="1800" b="0" i="0" u="none" strike="noStrike" baseline="0" dirty="0">
              <a:latin typeface="CMR10"/>
            </a:endParaRPr>
          </a:p>
          <a:p>
            <a:pPr algn="l"/>
            <a:r>
              <a:rPr lang="en-US" altLang="zh-CN" sz="1800" b="0" i="0" u="none" strike="noStrike" baseline="0" dirty="0">
                <a:latin typeface="CMR10"/>
              </a:rPr>
              <a:t>The value of </a:t>
            </a:r>
            <a:r>
              <a:rPr lang="en-US" altLang="zh-CN" sz="1800" b="0" i="1" u="none" strike="noStrike" baseline="0" dirty="0">
                <a:latin typeface="CMMI10"/>
              </a:rPr>
              <a:t>x</a:t>
            </a:r>
            <a:r>
              <a:rPr lang="en-US" altLang="zh-CN" sz="1800" b="0" i="0" u="none" strike="noStrike" baseline="0" dirty="0">
                <a:latin typeface="CMR7"/>
              </a:rPr>
              <a:t>0 </a:t>
            </a:r>
            <a:r>
              <a:rPr lang="en-US" altLang="zh-CN" sz="1800" b="0" i="0" u="none" strike="noStrike" baseline="0" dirty="0">
                <a:latin typeface="CMR10"/>
              </a:rPr>
              <a:t>is arbitrary, and can be chosen to make the computation of the integral as convenient as possible.</a:t>
            </a:r>
            <a:endParaRPr lang="zh-CN" altLang="en-US" b="1" u="sng" dirty="0"/>
          </a:p>
        </p:txBody>
      </p:sp>
    </p:spTree>
    <p:extLst>
      <p:ext uri="{BB962C8B-B14F-4D97-AF65-F5344CB8AC3E}">
        <p14:creationId xmlns:p14="http://schemas.microsoft.com/office/powerpoint/2010/main" val="26578323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772089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1" i="0" u="none" strike="noStrike" baseline="0" dirty="0">
                <a:latin typeface="CMBX9"/>
              </a:rPr>
              <a:t>Figure 2. </a:t>
            </a:r>
            <a:r>
              <a:rPr lang="en-US" altLang="zh-CN" sz="1800" b="0" i="0" u="none" strike="noStrike" baseline="0" dirty="0">
                <a:latin typeface="CMR9"/>
              </a:rPr>
              <a:t>Square wave signal</a:t>
            </a:r>
            <a:endParaRPr lang="zh-CN" altLang="en-US" b="1" u="sng" dirty="0"/>
          </a:p>
        </p:txBody>
      </p:sp>
    </p:spTree>
    <p:extLst>
      <p:ext uri="{BB962C8B-B14F-4D97-AF65-F5344CB8AC3E}">
        <p14:creationId xmlns:p14="http://schemas.microsoft.com/office/powerpoint/2010/main" val="3590478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This expression tells us that the square wave is made up of only </a:t>
            </a:r>
            <a:r>
              <a:rPr lang="en-US" altLang="zh-CN" sz="1800" b="0" i="1" u="none" strike="noStrike" baseline="0" dirty="0">
                <a:latin typeface="CMTI10"/>
              </a:rPr>
              <a:t>odd </a:t>
            </a:r>
            <a:r>
              <a:rPr lang="en-US" altLang="zh-CN" sz="1800" b="0" i="0" u="none" strike="noStrike" baseline="0" dirty="0">
                <a:latin typeface="CMR10"/>
              </a:rPr>
              <a:t>harmonics. We also see that the relative contribution of each successive odd harmonic diminishes like 1</a:t>
            </a:r>
            <a:r>
              <a:rPr lang="en-US" altLang="zh-CN" sz="1800" b="0" i="1" u="none" strike="noStrike" baseline="0" dirty="0">
                <a:latin typeface="CMMI10"/>
              </a:rPr>
              <a:t>/n</a:t>
            </a:r>
            <a:r>
              <a:rPr lang="en-US" altLang="zh-CN" sz="1800" b="0" i="0" u="none" strike="noStrike" baseline="0" dirty="0">
                <a:latin typeface="CMR10"/>
              </a:rPr>
              <a:t>.</a:t>
            </a:r>
            <a:endParaRPr lang="zh-CN" altLang="en-US" b="1" u="sng" dirty="0"/>
          </a:p>
        </p:txBody>
      </p:sp>
    </p:spTree>
    <p:extLst>
      <p:ext uri="{BB962C8B-B14F-4D97-AF65-F5344CB8AC3E}">
        <p14:creationId xmlns:p14="http://schemas.microsoft.com/office/powerpoint/2010/main" val="33204661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zh-CN" altLang="en-US" b="1" u="sng" dirty="0"/>
              <a:t>有</a:t>
            </a:r>
            <a:r>
              <a:rPr lang="en-US" altLang="zh-CN" b="1" u="sng" dirty="0"/>
              <a:t>n=7</a:t>
            </a:r>
            <a:r>
              <a:rPr lang="zh-CN" altLang="en-US" b="1" u="sng" dirty="0"/>
              <a:t>的仿真</a:t>
            </a:r>
            <a:endParaRPr lang="en-US" altLang="zh-CN" b="1" u="sng" dirty="0"/>
          </a:p>
          <a:p>
            <a:pPr algn="l"/>
            <a:r>
              <a:rPr lang="en-US" altLang="zh-CN" sz="1800" b="1" i="0" u="none" strike="noStrike" baseline="0" dirty="0">
                <a:latin typeface="CMBX10"/>
              </a:rPr>
              <a:t>3. TRUNCATED FOURIER SERIES</a:t>
            </a:r>
            <a:endParaRPr lang="zh-CN" altLang="en-US" b="1" u="sng" dirty="0"/>
          </a:p>
        </p:txBody>
      </p:sp>
    </p:spTree>
    <p:extLst>
      <p:ext uri="{BB962C8B-B14F-4D97-AF65-F5344CB8AC3E}">
        <p14:creationId xmlns:p14="http://schemas.microsoft.com/office/powerpoint/2010/main" val="1134271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1" i="0" u="none" strike="noStrike" baseline="0" dirty="0">
                <a:latin typeface="CMBX10"/>
              </a:rPr>
              <a:t>4. THE FOURIER INTEGRAL</a:t>
            </a:r>
          </a:p>
          <a:p>
            <a:pPr algn="l"/>
            <a:r>
              <a:rPr lang="en-US" altLang="zh-CN" sz="1800" b="0" i="0" u="none" strike="noStrike" baseline="0" dirty="0">
                <a:latin typeface="CMR10"/>
              </a:rPr>
              <a:t>The Fourier series is defined for a continuous, periodic function. However, most functions in real physics are not truly periodic, and we might like to consider a similar analysis for non-periodic functions. We could make</a:t>
            </a:r>
            <a:endParaRPr lang="zh-CN" altLang="en-US" b="1" u="sng" dirty="0"/>
          </a:p>
        </p:txBody>
      </p:sp>
    </p:spTree>
    <p:extLst>
      <p:ext uri="{BB962C8B-B14F-4D97-AF65-F5344CB8AC3E}">
        <p14:creationId xmlns:p14="http://schemas.microsoft.com/office/powerpoint/2010/main" val="30328760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We will spend some more time in the next lecture considering the Fourier transform and its properties. Right now, let’s look at some special cases of this Fourier integral. First, let’s see what happens when our signal </a:t>
            </a:r>
            <a:r>
              <a:rPr lang="en-US" altLang="zh-CN" sz="1800" b="0" i="1" u="none" strike="noStrike" baseline="0" dirty="0">
                <a:latin typeface="CMMI10"/>
              </a:rPr>
              <a:t>f</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 = </a:t>
            </a:r>
            <a:r>
              <a:rPr lang="en-US" altLang="zh-CN" sz="1800" b="0" i="1" u="none" strike="noStrike" baseline="0" dirty="0">
                <a:latin typeface="CMMI10"/>
              </a:rPr>
              <a:t>e</a:t>
            </a:r>
            <a:r>
              <a:rPr lang="en-US" altLang="zh-CN" sz="1800" b="0" i="1" u="none" strike="noStrike" baseline="0" dirty="0">
                <a:latin typeface="CMMI7"/>
              </a:rPr>
              <a:t>j</a:t>
            </a:r>
            <a:r>
              <a:rPr lang="en-US" altLang="zh-CN" sz="1800" b="0" i="0" u="none" strike="noStrike" baseline="0" dirty="0">
                <a:latin typeface="CMR7"/>
              </a:rPr>
              <a:t>2</a:t>
            </a:r>
            <a:r>
              <a:rPr lang="en-US" altLang="zh-CN" sz="1800" b="0" i="1" u="none" strike="noStrike" baseline="0" dirty="0">
                <a:latin typeface="CMMI7"/>
              </a:rPr>
              <a:t>πξ</a:t>
            </a:r>
            <a:r>
              <a:rPr lang="en-US" altLang="zh-CN" sz="1800" b="0" i="0" u="none" strike="noStrike" baseline="0" dirty="0">
                <a:latin typeface="CMR5"/>
              </a:rPr>
              <a:t>0</a:t>
            </a:r>
            <a:r>
              <a:rPr lang="en-US" altLang="zh-CN" sz="1800" b="0" i="1" u="none" strike="noStrike" baseline="0" dirty="0">
                <a:latin typeface="CMMI7"/>
              </a:rPr>
              <a:t>x </a:t>
            </a:r>
            <a:r>
              <a:rPr lang="en-US" altLang="zh-CN" sz="1800" b="0" i="0" u="none" strike="noStrike" baseline="0" dirty="0">
                <a:latin typeface="CMR10"/>
              </a:rPr>
              <a:t>is a pure complex exponential. Of course, in this case the signal is periodic and we could write the Fourier series. But, let’s see what happens in the Fourier integral</a:t>
            </a:r>
            <a:endParaRPr lang="zh-CN" altLang="en-US" b="1" u="sng" dirty="0"/>
          </a:p>
        </p:txBody>
      </p:sp>
    </p:spTree>
    <p:extLst>
      <p:ext uri="{BB962C8B-B14F-4D97-AF65-F5344CB8AC3E}">
        <p14:creationId xmlns:p14="http://schemas.microsoft.com/office/powerpoint/2010/main" val="423968671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Consider the integral in Eq. 21. It’s important to realize that this expression is a function of frequency </a:t>
            </a:r>
            <a:r>
              <a:rPr lang="en-US" altLang="zh-CN" sz="1800" b="0" i="1" u="none" strike="noStrike" baseline="0" dirty="0">
                <a:latin typeface="CMMI10"/>
              </a:rPr>
              <a:t>ξ</a:t>
            </a:r>
            <a:r>
              <a:rPr lang="en-US" altLang="zh-CN" sz="1800" b="0" i="0" u="none" strike="noStrike" baseline="0" dirty="0">
                <a:latin typeface="CMR10"/>
              </a:rPr>
              <a:t>, and that </a:t>
            </a:r>
            <a:r>
              <a:rPr lang="en-US" altLang="zh-CN" sz="1800" b="0" i="1" u="none" strike="noStrike" baseline="0" dirty="0">
                <a:latin typeface="CMMI10"/>
              </a:rPr>
              <a:t>ξ</a:t>
            </a:r>
            <a:r>
              <a:rPr lang="en-US" altLang="zh-CN" sz="1800" b="0" i="0" u="none" strike="noStrike" baseline="0" dirty="0">
                <a:latin typeface="CMR7"/>
              </a:rPr>
              <a:t>0 </a:t>
            </a:r>
            <a:r>
              <a:rPr lang="en-US" altLang="zh-CN" sz="1800" b="0" i="0" u="none" strike="noStrike" baseline="0" dirty="0">
                <a:latin typeface="CMR10"/>
              </a:rPr>
              <a:t>is a constant that represents the specific frequency of the specific complex exponential that we are investigating. When </a:t>
            </a:r>
            <a:r>
              <a:rPr lang="en-US" altLang="zh-CN" sz="1800" b="0" i="1" u="none" strike="noStrike" baseline="0" dirty="0">
                <a:latin typeface="CMMI10"/>
              </a:rPr>
              <a:t>ξ </a:t>
            </a:r>
            <a:r>
              <a:rPr lang="en-US" altLang="zh-CN" sz="1800" b="0" i="0" u="none" strike="noStrike" baseline="0" dirty="0">
                <a:latin typeface="CMR10"/>
              </a:rPr>
              <a:t>= </a:t>
            </a:r>
            <a:r>
              <a:rPr lang="en-US" altLang="zh-CN" sz="1800" b="0" i="1" u="none" strike="noStrike" baseline="0" dirty="0">
                <a:latin typeface="CMMI10"/>
              </a:rPr>
              <a:t>ξ</a:t>
            </a:r>
            <a:r>
              <a:rPr lang="en-US" altLang="zh-CN" sz="1800" b="0" i="0" u="none" strike="noStrike" baseline="0" dirty="0">
                <a:latin typeface="CMR7"/>
              </a:rPr>
              <a:t>0</a:t>
            </a:r>
            <a:r>
              <a:rPr lang="en-US" altLang="zh-CN" sz="1800" b="0" i="0" u="none" strike="noStrike" baseline="0" dirty="0">
                <a:latin typeface="CMR10"/>
              </a:rPr>
              <a:t>, we can replace </a:t>
            </a:r>
            <a:r>
              <a:rPr lang="en-US" altLang="zh-CN" sz="1800" b="0" i="1" u="none" strike="noStrike" baseline="0" dirty="0">
                <a:latin typeface="CMMI10"/>
              </a:rPr>
              <a:t>ξ </a:t>
            </a:r>
            <a:r>
              <a:rPr lang="en-US" altLang="zh-CN" sz="1800" b="0" i="1" u="none" strike="noStrike" baseline="0" dirty="0">
                <a:latin typeface="CMSY10"/>
              </a:rPr>
              <a:t>− </a:t>
            </a:r>
            <a:r>
              <a:rPr lang="en-US" altLang="zh-CN" sz="1800" b="0" i="1" u="none" strike="noStrike" baseline="0" dirty="0">
                <a:latin typeface="CMMI10"/>
              </a:rPr>
              <a:t>ξ</a:t>
            </a:r>
            <a:r>
              <a:rPr lang="en-US" altLang="zh-CN" sz="1800" b="0" i="0" u="none" strike="noStrike" baseline="0" dirty="0">
                <a:latin typeface="CMR7"/>
              </a:rPr>
              <a:t>0 </a:t>
            </a:r>
            <a:r>
              <a:rPr lang="en-US" altLang="zh-CN" sz="1800" b="0" i="0" u="none" strike="noStrike" baseline="0" dirty="0">
                <a:latin typeface="CMR10"/>
              </a:rPr>
              <a:t>with frequency </a:t>
            </a:r>
            <a:r>
              <a:rPr lang="en-US" altLang="zh-CN" sz="1800" b="0" i="1" u="none" strike="noStrike" baseline="0" dirty="0">
                <a:latin typeface="CMMI10"/>
              </a:rPr>
              <a:t>β</a:t>
            </a:r>
            <a:r>
              <a:rPr lang="en-US" altLang="zh-CN" sz="1800" b="0" i="0" u="none" strike="noStrike" baseline="0" dirty="0">
                <a:latin typeface="CMR10"/>
              </a:rPr>
              <a:t>, and we have the integral of a complex sinusoid over infinite limits. We know that if we integrate this function over an integer number of periods that it will be zero. The integral in Eq. 21 doesn’t have a specific answer (since we don’t define </a:t>
            </a:r>
            <a:r>
              <a:rPr lang="en-US" altLang="zh-CN" sz="1800" b="0" i="1" u="none" strike="noStrike" baseline="0" dirty="0">
                <a:latin typeface="CMSY10"/>
              </a:rPr>
              <a:t>∞</a:t>
            </a:r>
            <a:r>
              <a:rPr lang="en-US" altLang="zh-CN" sz="1800" b="0" i="0" u="none" strike="noStrike" baseline="0" dirty="0">
                <a:latin typeface="CMR10"/>
              </a:rPr>
              <a:t>), but because of</a:t>
            </a:r>
          </a:p>
          <a:p>
            <a:pPr algn="l"/>
            <a:r>
              <a:rPr lang="en-US" altLang="zh-CN" sz="1800" b="0" i="0" u="none" strike="noStrike" baseline="0" dirty="0">
                <a:latin typeface="CMR10"/>
              </a:rPr>
              <a:t>the periodic nature of the integrand, we say it is zero. Now consider what happens when </a:t>
            </a:r>
            <a:r>
              <a:rPr lang="en-US" altLang="zh-CN" sz="1800" b="0" i="1" u="none" strike="noStrike" baseline="0" dirty="0">
                <a:latin typeface="CMMI10"/>
              </a:rPr>
              <a:t>ξ </a:t>
            </a:r>
            <a:r>
              <a:rPr lang="en-US" altLang="zh-CN" sz="1800" b="0" i="0" u="none" strike="noStrike" baseline="0" dirty="0">
                <a:latin typeface="CMR10"/>
              </a:rPr>
              <a:t>= </a:t>
            </a:r>
            <a:r>
              <a:rPr lang="en-US" altLang="zh-CN" sz="1800" b="0" i="1" u="none" strike="noStrike" baseline="0" dirty="0">
                <a:latin typeface="CMMI10"/>
              </a:rPr>
              <a:t>ξ</a:t>
            </a:r>
            <a:r>
              <a:rPr lang="en-US" altLang="zh-CN" sz="1800" b="0" i="0" u="none" strike="noStrike" baseline="0" dirty="0">
                <a:latin typeface="CMR7"/>
              </a:rPr>
              <a:t>0</a:t>
            </a:r>
            <a:r>
              <a:rPr lang="en-US" altLang="zh-CN" sz="1800" b="0" i="0" u="none" strike="noStrike" baseline="0" dirty="0">
                <a:latin typeface="CMR10"/>
              </a:rPr>
              <a:t>. In this case the integrand is 1, and the integral evaluates to </a:t>
            </a:r>
            <a:r>
              <a:rPr lang="en-US" altLang="zh-CN" sz="1800" b="0" i="1" u="none" strike="noStrike" baseline="0" dirty="0">
                <a:latin typeface="CMSY10"/>
              </a:rPr>
              <a:t>∞</a:t>
            </a:r>
            <a:r>
              <a:rPr lang="en-US" altLang="zh-CN" sz="1800" b="0" i="0" u="none" strike="noStrike" baseline="0" dirty="0">
                <a:latin typeface="CMR10"/>
              </a:rPr>
              <a:t>! This means that</a:t>
            </a:r>
            <a:endParaRPr lang="zh-CN" altLang="en-US" b="1" u="sng" dirty="0"/>
          </a:p>
        </p:txBody>
      </p:sp>
    </p:spTree>
    <p:extLst>
      <p:ext uri="{BB962C8B-B14F-4D97-AF65-F5344CB8AC3E}">
        <p14:creationId xmlns:p14="http://schemas.microsoft.com/office/powerpoint/2010/main" val="1759171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We can abstract this concept to functions, and we can express a function of interest as a superposition of </a:t>
            </a:r>
            <a:r>
              <a:rPr lang="en-US" altLang="zh-CN" sz="1800" b="0" i="0" u="none" strike="noStrike" baseline="0" dirty="0" err="1">
                <a:latin typeface="CMR10"/>
              </a:rPr>
              <a:t>somebasis</a:t>
            </a:r>
            <a:r>
              <a:rPr lang="en-US" altLang="zh-CN" sz="1800" b="0" i="0" u="none" strike="noStrike" baseline="0" dirty="0">
                <a:latin typeface="CMR10"/>
              </a:rPr>
              <a:t> set as</a:t>
            </a:r>
          </a:p>
          <a:p>
            <a:pPr algn="l"/>
            <a:endParaRPr lang="en-US" altLang="zh-CN" sz="1800" b="0" i="0" u="none" strike="noStrike" baseline="0" dirty="0">
              <a:latin typeface="CMR10"/>
            </a:endParaRPr>
          </a:p>
          <a:p>
            <a:pPr algn="l"/>
            <a:r>
              <a:rPr lang="en-US" altLang="zh-CN" sz="1800" b="0" i="0" u="none" strike="noStrike" baseline="0" dirty="0">
                <a:latin typeface="CMR10"/>
              </a:rPr>
              <a:t>where the </a:t>
            </a:r>
            <a:r>
              <a:rPr lang="en-US" altLang="zh-CN" sz="1800" b="0" i="1" u="none" strike="noStrike" baseline="0" dirty="0">
                <a:latin typeface="CMMI10"/>
              </a:rPr>
              <a:t>a</a:t>
            </a:r>
            <a:r>
              <a:rPr lang="en-US" altLang="zh-CN" sz="1800" b="0" i="1" u="none" strike="noStrike" baseline="0" dirty="0">
                <a:latin typeface="CMMI7"/>
              </a:rPr>
              <a:t>i </a:t>
            </a:r>
            <a:r>
              <a:rPr lang="en-US" altLang="zh-CN" sz="1800" b="0" i="0" u="none" strike="noStrike" baseline="0" dirty="0">
                <a:latin typeface="CMR10"/>
              </a:rPr>
              <a:t>are weights that give the relative contribution of each of the elements in the basis set. Note </a:t>
            </a:r>
            <a:r>
              <a:rPr lang="en-US" altLang="zh-CN" sz="1800" b="0" i="0" u="none" strike="noStrike" baseline="0" dirty="0" err="1">
                <a:latin typeface="CMR10"/>
              </a:rPr>
              <a:t>thatthe</a:t>
            </a:r>
            <a:r>
              <a:rPr lang="en-US" altLang="zh-CN" sz="1800" b="0" i="0" u="none" strike="noStrike" baseline="0" dirty="0">
                <a:latin typeface="CMR10"/>
              </a:rPr>
              <a:t> set </a:t>
            </a:r>
            <a:r>
              <a:rPr lang="en-US" altLang="zh-CN" sz="1800" b="0" i="1" u="none" strike="noStrike" baseline="0" dirty="0">
                <a:latin typeface="CMSY10"/>
              </a:rPr>
              <a:t>{</a:t>
            </a:r>
            <a:r>
              <a:rPr lang="en-US" altLang="zh-CN" sz="1800" b="0" i="1" u="none" strike="noStrike" baseline="0" dirty="0" err="1">
                <a:latin typeface="CMMI10"/>
              </a:rPr>
              <a:t>φ</a:t>
            </a:r>
            <a:r>
              <a:rPr lang="en-US" altLang="zh-CN" sz="1800" b="0" i="1" u="none" strike="noStrike" baseline="0" dirty="0" err="1">
                <a:latin typeface="CMMI7"/>
              </a:rPr>
              <a:t>i</a:t>
            </a:r>
            <a:r>
              <a:rPr lang="en-US" altLang="zh-CN" sz="1800" b="0" i="1" u="none" strike="noStrike" baseline="0" dirty="0">
                <a:latin typeface="CMSY10"/>
              </a:rPr>
              <a:t>} </a:t>
            </a:r>
            <a:r>
              <a:rPr lang="en-US" altLang="zh-CN" sz="1800" b="0" i="0" u="none" strike="noStrike" baseline="0" dirty="0">
                <a:latin typeface="CMR10"/>
              </a:rPr>
              <a:t>are all function of the independent variable </a:t>
            </a:r>
            <a:r>
              <a:rPr lang="en-US" altLang="zh-CN" sz="1800" b="0" i="1" u="none" strike="noStrike" baseline="0" dirty="0">
                <a:latin typeface="CMMI10"/>
              </a:rPr>
              <a:t>x</a:t>
            </a:r>
            <a:r>
              <a:rPr lang="en-US" altLang="zh-CN" sz="1800" b="0" i="0" u="none" strike="noStrike" baseline="0" dirty="0">
                <a:latin typeface="CMR10"/>
              </a:rPr>
              <a:t>, so the sum in Eq. 1 is also a function of </a:t>
            </a:r>
            <a:r>
              <a:rPr lang="en-US" altLang="zh-CN" sz="1800" b="0" i="1" u="none" strike="noStrike" baseline="0" dirty="0">
                <a:latin typeface="CMMI10"/>
              </a:rPr>
              <a:t>x</a:t>
            </a:r>
            <a:r>
              <a:rPr lang="en-US" altLang="zh-CN" sz="1800" b="0" i="0" u="none" strike="noStrike" baseline="0" dirty="0">
                <a:latin typeface="CMR10"/>
              </a:rPr>
              <a:t>. An</a:t>
            </a:r>
            <a:endParaRPr lang="zh-CN" altLang="en-US" b="1" u="sng" dirty="0"/>
          </a:p>
        </p:txBody>
      </p:sp>
    </p:spTree>
    <p:extLst>
      <p:ext uri="{BB962C8B-B14F-4D97-AF65-F5344CB8AC3E}">
        <p14:creationId xmlns:p14="http://schemas.microsoft.com/office/powerpoint/2010/main" val="358556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We will learn more about linearity later on this term, but we applied the principle of linearity to interchange</a:t>
            </a:r>
          </a:p>
          <a:p>
            <a:pPr algn="l"/>
            <a:r>
              <a:rPr lang="en-US" altLang="zh-CN" sz="1800" b="0" i="0" u="none" strike="noStrike" baseline="0" dirty="0">
                <a:latin typeface="CMR10"/>
              </a:rPr>
              <a:t>the order of the sum and the integral. Since each individual term in the sum has a Fourier integral that is a </a:t>
            </a:r>
            <a:r>
              <a:rPr lang="en-US" altLang="zh-CN" sz="1800" b="0" i="1" u="none" strike="noStrike" baseline="0" dirty="0">
                <a:latin typeface="CMMI10"/>
              </a:rPr>
              <a:t>δ</a:t>
            </a:r>
            <a:r>
              <a:rPr lang="en-US" altLang="zh-CN" sz="1800" b="0" i="0" u="none" strike="noStrike" baseline="0" dirty="0">
                <a:latin typeface="CMR10"/>
              </a:rPr>
              <a:t>-function from Eq. 22, the Fourier integral of the entire periodic signal is itself a series of weighted </a:t>
            </a:r>
            <a:r>
              <a:rPr lang="en-US" altLang="zh-CN" sz="1800" b="0" i="1" u="none" strike="noStrike" baseline="0" dirty="0">
                <a:latin typeface="CMMI10"/>
              </a:rPr>
              <a:t>δ</a:t>
            </a:r>
            <a:r>
              <a:rPr lang="en-US" altLang="zh-CN" sz="1800" b="0" i="0" u="none" strike="noStrike" baseline="0" dirty="0">
                <a:latin typeface="CMR10"/>
              </a:rPr>
              <a:t>-functions.</a:t>
            </a:r>
            <a:endParaRPr lang="zh-CN" altLang="en-US" b="1" u="sng" dirty="0"/>
          </a:p>
        </p:txBody>
      </p:sp>
    </p:spTree>
    <p:extLst>
      <p:ext uri="{BB962C8B-B14F-4D97-AF65-F5344CB8AC3E}">
        <p14:creationId xmlns:p14="http://schemas.microsoft.com/office/powerpoint/2010/main" val="24076528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1" i="0" u="none" strike="noStrike" baseline="0" dirty="0">
                <a:latin typeface="CMBX9"/>
              </a:rPr>
              <a:t>Figure 5. </a:t>
            </a:r>
            <a:r>
              <a:rPr lang="en-US" altLang="zh-CN" sz="1800" b="0" i="0" u="none" strike="noStrike" baseline="0" dirty="0">
                <a:latin typeface="CMR9"/>
              </a:rPr>
              <a:t>Imaginary part of the Fourier transform of the square-wave function shown above. The real part of this Fourier transform is 0.</a:t>
            </a:r>
            <a:endParaRPr lang="zh-CN" altLang="en-US" b="1" u="sng" dirty="0"/>
          </a:p>
        </p:txBody>
      </p:sp>
    </p:spTree>
    <p:extLst>
      <p:ext uri="{BB962C8B-B14F-4D97-AF65-F5344CB8AC3E}">
        <p14:creationId xmlns:p14="http://schemas.microsoft.com/office/powerpoint/2010/main" val="27431492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b="1" u="sng" dirty="0"/>
          </a:p>
        </p:txBody>
      </p:sp>
    </p:spTree>
    <p:extLst>
      <p:ext uri="{BB962C8B-B14F-4D97-AF65-F5344CB8AC3E}">
        <p14:creationId xmlns:p14="http://schemas.microsoft.com/office/powerpoint/2010/main" val="660565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We can abstract this concept to functions, and we can express a function of interest as a superposition of </a:t>
            </a:r>
            <a:r>
              <a:rPr lang="en-US" altLang="zh-CN" sz="1800" b="0" i="0" u="none" strike="noStrike" baseline="0" dirty="0" err="1">
                <a:latin typeface="CMR10"/>
              </a:rPr>
              <a:t>somebasis</a:t>
            </a:r>
            <a:r>
              <a:rPr lang="en-US" altLang="zh-CN" sz="1800" b="0" i="0" u="none" strike="noStrike" baseline="0" dirty="0">
                <a:latin typeface="CMR10"/>
              </a:rPr>
              <a:t> set as</a:t>
            </a:r>
          </a:p>
          <a:p>
            <a:pPr algn="l"/>
            <a:endParaRPr lang="en-US" altLang="zh-CN" sz="1800" b="0" i="0" u="none" strike="noStrike" baseline="0" dirty="0">
              <a:latin typeface="CMR10"/>
            </a:endParaRPr>
          </a:p>
          <a:p>
            <a:pPr algn="l"/>
            <a:r>
              <a:rPr lang="en-US" altLang="zh-CN" sz="1800" b="0" i="0" u="none" strike="noStrike" baseline="0" dirty="0">
                <a:latin typeface="CMR10"/>
              </a:rPr>
              <a:t>where the </a:t>
            </a:r>
            <a:r>
              <a:rPr lang="en-US" altLang="zh-CN" sz="1800" b="0" i="1" u="none" strike="noStrike" baseline="0" dirty="0">
                <a:latin typeface="CMMI10"/>
              </a:rPr>
              <a:t>a</a:t>
            </a:r>
            <a:r>
              <a:rPr lang="en-US" altLang="zh-CN" sz="1800" b="0" i="1" u="none" strike="noStrike" baseline="0" dirty="0">
                <a:latin typeface="CMMI7"/>
              </a:rPr>
              <a:t>i </a:t>
            </a:r>
            <a:r>
              <a:rPr lang="en-US" altLang="zh-CN" sz="1800" b="0" i="0" u="none" strike="noStrike" baseline="0" dirty="0">
                <a:latin typeface="CMR10"/>
              </a:rPr>
              <a:t>are weights that give the relative contribution of each of the elements in the basis set. Note </a:t>
            </a:r>
            <a:r>
              <a:rPr lang="en-US" altLang="zh-CN" sz="1800" b="0" i="0" u="none" strike="noStrike" baseline="0" dirty="0" err="1">
                <a:latin typeface="CMR10"/>
              </a:rPr>
              <a:t>thatthe</a:t>
            </a:r>
            <a:r>
              <a:rPr lang="en-US" altLang="zh-CN" sz="1800" b="0" i="0" u="none" strike="noStrike" baseline="0" dirty="0">
                <a:latin typeface="CMR10"/>
              </a:rPr>
              <a:t> set </a:t>
            </a:r>
            <a:r>
              <a:rPr lang="en-US" altLang="zh-CN" sz="1800" b="0" i="1" u="none" strike="noStrike" baseline="0" dirty="0">
                <a:latin typeface="CMSY10"/>
              </a:rPr>
              <a:t>{</a:t>
            </a:r>
            <a:r>
              <a:rPr lang="en-US" altLang="zh-CN" sz="1800" b="0" i="1" u="none" strike="noStrike" baseline="0" dirty="0" err="1">
                <a:latin typeface="CMMI10"/>
              </a:rPr>
              <a:t>φ</a:t>
            </a:r>
            <a:r>
              <a:rPr lang="en-US" altLang="zh-CN" sz="1800" b="0" i="1" u="none" strike="noStrike" baseline="0" dirty="0" err="1">
                <a:latin typeface="CMMI7"/>
              </a:rPr>
              <a:t>i</a:t>
            </a:r>
            <a:r>
              <a:rPr lang="en-US" altLang="zh-CN" sz="1800" b="0" i="1" u="none" strike="noStrike" baseline="0" dirty="0">
                <a:latin typeface="CMSY10"/>
              </a:rPr>
              <a:t>} </a:t>
            </a:r>
            <a:r>
              <a:rPr lang="en-US" altLang="zh-CN" sz="1800" b="0" i="0" u="none" strike="noStrike" baseline="0" dirty="0">
                <a:latin typeface="CMR10"/>
              </a:rPr>
              <a:t>are all function of the independent variable </a:t>
            </a:r>
            <a:r>
              <a:rPr lang="en-US" altLang="zh-CN" sz="1800" b="0" i="1" u="none" strike="noStrike" baseline="0" dirty="0">
                <a:latin typeface="CMMI10"/>
              </a:rPr>
              <a:t>x</a:t>
            </a:r>
            <a:r>
              <a:rPr lang="en-US" altLang="zh-CN" sz="1800" b="0" i="0" u="none" strike="noStrike" baseline="0" dirty="0">
                <a:latin typeface="CMR10"/>
              </a:rPr>
              <a:t>, so the sum in Eq. 1 is also a function of </a:t>
            </a:r>
            <a:r>
              <a:rPr lang="en-US" altLang="zh-CN" sz="1800" b="0" i="1" u="none" strike="noStrike" baseline="0" dirty="0">
                <a:latin typeface="CMMI10"/>
              </a:rPr>
              <a:t>x</a:t>
            </a:r>
            <a:r>
              <a:rPr lang="en-US" altLang="zh-CN" sz="1800" b="0" i="0" u="none" strike="noStrike" baseline="0" dirty="0">
                <a:latin typeface="CMR10"/>
              </a:rPr>
              <a:t>. An</a:t>
            </a:r>
            <a:endParaRPr lang="zh-CN" altLang="en-US" b="1" u="sng" dirty="0"/>
          </a:p>
        </p:txBody>
      </p:sp>
    </p:spTree>
    <p:extLst>
      <p:ext uri="{BB962C8B-B14F-4D97-AF65-F5344CB8AC3E}">
        <p14:creationId xmlns:p14="http://schemas.microsoft.com/office/powerpoint/2010/main" val="2914146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z="1800" b="0" i="0" u="none" strike="noStrike" baseline="0" dirty="0">
                <a:latin typeface="CMR10"/>
              </a:rPr>
              <a:t>example of such an expansion is the Taylor series expansion, for example, when </a:t>
            </a:r>
            <a:r>
              <a:rPr lang="en-US" altLang="zh-CN" sz="1800" b="0" i="1" u="none" strike="noStrike" baseline="0" dirty="0">
                <a:latin typeface="CMSY10"/>
              </a:rPr>
              <a:t>|</a:t>
            </a:r>
            <a:r>
              <a:rPr lang="en-US" altLang="zh-CN" sz="1800" b="0" i="1" u="none" strike="noStrike" baseline="0" dirty="0">
                <a:latin typeface="CMMI10"/>
              </a:rPr>
              <a:t>x</a:t>
            </a:r>
            <a:r>
              <a:rPr lang="en-US" altLang="zh-CN" sz="1800" b="0" i="1" u="none" strike="noStrike" baseline="0" dirty="0">
                <a:latin typeface="CMSY10"/>
              </a:rPr>
              <a:t>| </a:t>
            </a:r>
            <a:r>
              <a:rPr lang="en-US" altLang="zh-CN" sz="1800" b="0" i="1" u="none" strike="noStrike" baseline="0" dirty="0">
                <a:latin typeface="CMMI10"/>
              </a:rPr>
              <a:t>&lt; </a:t>
            </a:r>
            <a:r>
              <a:rPr lang="en-US" altLang="zh-CN" sz="1800" b="0" i="0" u="none" strike="noStrike" baseline="0" dirty="0">
                <a:latin typeface="CMR10"/>
              </a:rPr>
              <a:t>1</a:t>
            </a:r>
          </a:p>
          <a:p>
            <a:pPr eaLnBrk="1" hangingPunct="1">
              <a:spcBef>
                <a:spcPct val="0"/>
              </a:spcBef>
            </a:pPr>
            <a:endParaRPr lang="en-US" altLang="zh-CN" sz="1800" b="0" i="0" u="none" strike="noStrike" baseline="0" dirty="0">
              <a:latin typeface="CMR10"/>
            </a:endParaRPr>
          </a:p>
          <a:p>
            <a:pPr eaLnBrk="1" hangingPunct="1">
              <a:spcBef>
                <a:spcPct val="0"/>
              </a:spcBef>
            </a:pPr>
            <a:endParaRPr lang="en-US" altLang="zh-CN" sz="1800" b="0" i="0" u="none" strike="noStrike" baseline="0" dirty="0">
              <a:latin typeface="CMR10"/>
            </a:endParaRPr>
          </a:p>
          <a:p>
            <a:pPr algn="l"/>
            <a:r>
              <a:rPr lang="en-US" altLang="zh-CN" sz="1800" b="0" i="0" u="none" strike="noStrike" baseline="0" dirty="0">
                <a:latin typeface="CMR10"/>
              </a:rPr>
              <a:t>In this class we are going to restrict ourselves to a particularly useful type of basis set that gives us an </a:t>
            </a:r>
            <a:r>
              <a:rPr lang="en-US" altLang="zh-CN" sz="1800" b="0" i="1" u="none" strike="noStrike" baseline="0" dirty="0" err="1">
                <a:latin typeface="CMTI10"/>
              </a:rPr>
              <a:t>orthogonalexpansion</a:t>
            </a:r>
            <a:r>
              <a:rPr lang="en-US" altLang="zh-CN" sz="1800" b="0" i="0" u="none" strike="noStrike" baseline="0" dirty="0">
                <a:latin typeface="CMR10"/>
              </a:rPr>
              <a:t>. There are many examples of orthogonal expansions, but the general rules are the same. When we have a vector space or function space we can define an inner product on that space. The inner product is denoted as </a:t>
            </a:r>
            <a:r>
              <a:rPr lang="en-US" altLang="zh-CN" sz="1800" b="0" i="1" u="none" strike="noStrike" baseline="0" dirty="0">
                <a:latin typeface="CMMI10"/>
              </a:rPr>
              <a:t>&lt; f</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a:t>
            </a:r>
            <a:r>
              <a:rPr lang="en-US" altLang="zh-CN" sz="1800" b="0" i="1" u="none" strike="noStrike" baseline="0" dirty="0">
                <a:latin typeface="CMMI10"/>
              </a:rPr>
              <a:t>, g</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 </a:t>
            </a:r>
            <a:r>
              <a:rPr lang="en-US" altLang="zh-CN" sz="1800" b="0" i="1" u="none" strike="noStrike" baseline="0" dirty="0">
                <a:latin typeface="CMMI10"/>
              </a:rPr>
              <a:t>&gt;</a:t>
            </a:r>
            <a:r>
              <a:rPr lang="en-US" altLang="zh-CN" sz="1800" b="0" i="0" u="none" strike="noStrike" baseline="0" dirty="0">
                <a:latin typeface="CMR10"/>
              </a:rPr>
              <a:t>, and has the following properties.</a:t>
            </a:r>
          </a:p>
          <a:p>
            <a:pPr algn="l"/>
            <a:endParaRPr lang="en-US" altLang="zh-CN" sz="1800" b="0" i="0" u="none" strike="noStrike" baseline="0" dirty="0">
              <a:latin typeface="CMR10"/>
            </a:endParaRPr>
          </a:p>
          <a:p>
            <a:pPr algn="l"/>
            <a:r>
              <a:rPr lang="en-US" altLang="zh-CN" sz="1800" b="0" i="0" u="none" strike="noStrike" baseline="0" dirty="0">
                <a:latin typeface="CMR10"/>
              </a:rPr>
              <a:t>Once we have an inner product we can define the concept of </a:t>
            </a:r>
            <a:r>
              <a:rPr lang="en-US" altLang="zh-CN" sz="1800" b="0" i="1" u="none" strike="noStrike" baseline="0" dirty="0">
                <a:latin typeface="CMTI10"/>
              </a:rPr>
              <a:t>orthogonal functions</a:t>
            </a:r>
            <a:endParaRPr lang="zh-CN" altLang="en-US" b="1" u="sng" dirty="0"/>
          </a:p>
        </p:txBody>
      </p:sp>
    </p:spTree>
    <p:extLst>
      <p:ext uri="{BB962C8B-B14F-4D97-AF65-F5344CB8AC3E}">
        <p14:creationId xmlns:p14="http://schemas.microsoft.com/office/powerpoint/2010/main" val="74542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In this class we are going to restrict ourselves to a particularly useful type of basis set that gives us an </a:t>
            </a:r>
            <a:r>
              <a:rPr lang="en-US" altLang="zh-CN" sz="1800" b="0" i="1" u="none" strike="noStrike" baseline="0" dirty="0">
                <a:latin typeface="CMTI10"/>
              </a:rPr>
              <a:t>orthogonal</a:t>
            </a:r>
          </a:p>
          <a:p>
            <a:pPr algn="l"/>
            <a:r>
              <a:rPr lang="en-US" altLang="zh-CN" sz="1800" b="0" i="1" u="none" strike="noStrike" baseline="0" dirty="0">
                <a:latin typeface="CMTI10"/>
              </a:rPr>
              <a:t>expansion</a:t>
            </a:r>
            <a:r>
              <a:rPr lang="en-US" altLang="zh-CN" sz="1800" b="0" i="0" u="none" strike="noStrike" baseline="0" dirty="0">
                <a:latin typeface="CMR10"/>
              </a:rPr>
              <a:t>. There are many examples of orthogonal expansions, but the general rules are the same. When we</a:t>
            </a:r>
          </a:p>
          <a:p>
            <a:pPr algn="l"/>
            <a:r>
              <a:rPr lang="en-US" altLang="zh-CN" sz="1800" b="0" i="0" u="none" strike="noStrike" baseline="0" dirty="0">
                <a:latin typeface="CMR10"/>
              </a:rPr>
              <a:t>have a vector space or function space we can define an inner product on that space. The inner product is denoted as </a:t>
            </a:r>
            <a:r>
              <a:rPr lang="en-US" altLang="zh-CN" sz="1800" b="0" i="1" u="none" strike="noStrike" baseline="0" dirty="0">
                <a:latin typeface="CMMI10"/>
              </a:rPr>
              <a:t>&lt; f</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a:t>
            </a:r>
            <a:r>
              <a:rPr lang="en-US" altLang="zh-CN" sz="1800" b="0" i="1" u="none" strike="noStrike" baseline="0" dirty="0">
                <a:latin typeface="CMMI10"/>
              </a:rPr>
              <a:t>, g</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 </a:t>
            </a:r>
            <a:r>
              <a:rPr lang="en-US" altLang="zh-CN" sz="1800" b="0" i="1" u="none" strike="noStrike" baseline="0" dirty="0">
                <a:latin typeface="CMMI10"/>
              </a:rPr>
              <a:t>&gt;</a:t>
            </a:r>
            <a:r>
              <a:rPr lang="en-US" altLang="zh-CN" sz="1800" b="0" i="0" u="none" strike="noStrike" baseline="0" dirty="0">
                <a:latin typeface="CMR10"/>
              </a:rPr>
              <a:t>, and has the following properties.</a:t>
            </a:r>
          </a:p>
          <a:p>
            <a:pPr algn="l"/>
            <a:r>
              <a:rPr lang="en-US" altLang="zh-CN" sz="1800" b="0" i="0" u="none" strike="noStrike" baseline="0" dirty="0">
                <a:latin typeface="CMR10"/>
              </a:rPr>
              <a:t>1. Conjugate symmetry: </a:t>
            </a:r>
            <a:r>
              <a:rPr lang="en-US" altLang="zh-CN" sz="1800" b="0" i="1" u="none" strike="noStrike" baseline="0" dirty="0">
                <a:latin typeface="CMMI10"/>
              </a:rPr>
              <a:t>f, g</a:t>
            </a:r>
            <a:r>
              <a:rPr lang="en-US" altLang="zh-CN" sz="1800" b="0" i="1" u="none" strike="noStrike" baseline="0" dirty="0">
                <a:latin typeface="CMSY10"/>
              </a:rPr>
              <a:t> </a:t>
            </a:r>
            <a:r>
              <a:rPr lang="en-US" altLang="zh-CN" sz="1800" b="0" i="0" u="none" strike="noStrike" baseline="0" dirty="0">
                <a:latin typeface="CMR10"/>
              </a:rPr>
              <a:t>= </a:t>
            </a:r>
            <a:r>
              <a:rPr lang="en-US" altLang="zh-CN" sz="1800" b="0" i="1" u="none" strike="noStrike" baseline="0" dirty="0">
                <a:latin typeface="CMMI10"/>
              </a:rPr>
              <a:t>g, f</a:t>
            </a:r>
            <a:r>
              <a:rPr lang="en-US" altLang="zh-CN" sz="1800" b="0" i="1" u="none" strike="noStrike" baseline="0" dirty="0">
                <a:latin typeface="CMSY7"/>
              </a:rPr>
              <a:t>∗</a:t>
            </a:r>
          </a:p>
          <a:p>
            <a:pPr algn="l"/>
            <a:r>
              <a:rPr lang="en-US" altLang="zh-CN" sz="1800" b="0" i="0" u="none" strike="noStrike" baseline="0" dirty="0">
                <a:latin typeface="CMR10"/>
              </a:rPr>
              <a:t>2. Linearity: </a:t>
            </a:r>
            <a:r>
              <a:rPr lang="en-US" altLang="zh-CN" sz="1800" b="0" i="1" u="none" strike="noStrike" baseline="0" dirty="0" err="1">
                <a:latin typeface="CMMI10"/>
              </a:rPr>
              <a:t>af</a:t>
            </a:r>
            <a:r>
              <a:rPr lang="en-US" altLang="zh-CN" sz="1800" b="0" i="1" u="none" strike="noStrike" baseline="0" dirty="0">
                <a:latin typeface="CMMI10"/>
              </a:rPr>
              <a:t>, g</a:t>
            </a:r>
            <a:r>
              <a:rPr lang="en-US" altLang="zh-CN" sz="1800" b="0" i="1" u="none" strike="noStrike" baseline="0" dirty="0">
                <a:latin typeface="CMSY10"/>
              </a:rPr>
              <a:t> </a:t>
            </a:r>
            <a:r>
              <a:rPr lang="en-US" altLang="zh-CN" sz="1800" b="0" i="0" u="none" strike="noStrike" baseline="0" dirty="0">
                <a:latin typeface="CMR10"/>
              </a:rPr>
              <a:t>= </a:t>
            </a:r>
            <a:r>
              <a:rPr lang="en-US" altLang="zh-CN" sz="1800" b="0" i="1" u="none" strike="noStrike" baseline="0" dirty="0">
                <a:latin typeface="CMMI10"/>
              </a:rPr>
              <a:t>a f, g</a:t>
            </a:r>
            <a:r>
              <a:rPr lang="en-US" altLang="zh-CN" sz="1800" b="0" i="0" u="none" strike="noStrike" baseline="0" dirty="0">
                <a:latin typeface="CMR10"/>
              </a:rPr>
              <a:t>, </a:t>
            </a:r>
            <a:r>
              <a:rPr lang="en-US" altLang="zh-CN" sz="1800" b="0" i="1" u="none" strike="noStrike" baseline="0" dirty="0">
                <a:latin typeface="CMMI10"/>
              </a:rPr>
              <a:t>f </a:t>
            </a:r>
            <a:r>
              <a:rPr lang="en-US" altLang="zh-CN" sz="1800" b="0" i="0" u="none" strike="noStrike" baseline="0" dirty="0">
                <a:latin typeface="CMR10"/>
              </a:rPr>
              <a:t>+ </a:t>
            </a:r>
            <a:r>
              <a:rPr lang="en-US" altLang="zh-CN" sz="1800" b="0" i="1" u="none" strike="noStrike" baseline="0" dirty="0">
                <a:latin typeface="CMMI10"/>
              </a:rPr>
              <a:t>h, g</a:t>
            </a:r>
            <a:r>
              <a:rPr lang="en-US" altLang="zh-CN" sz="1800" b="0" i="1" u="none" strike="noStrike" baseline="0" dirty="0">
                <a:latin typeface="CMSY10"/>
              </a:rPr>
              <a:t> </a:t>
            </a:r>
            <a:r>
              <a:rPr lang="en-US" altLang="zh-CN" sz="1800" b="0" i="0" u="none" strike="noStrike" baseline="0" dirty="0">
                <a:latin typeface="CMR10"/>
              </a:rPr>
              <a:t>= </a:t>
            </a:r>
            <a:r>
              <a:rPr lang="en-US" altLang="zh-CN" sz="1800" b="0" i="1" u="none" strike="noStrike" baseline="0" dirty="0">
                <a:latin typeface="CMMI10"/>
              </a:rPr>
              <a:t>f, g</a:t>
            </a:r>
            <a:r>
              <a:rPr lang="en-US" altLang="zh-CN" sz="1800" b="0" i="1" u="none" strike="noStrike" baseline="0" dirty="0">
                <a:latin typeface="CMSY10"/>
              </a:rPr>
              <a:t> </a:t>
            </a:r>
            <a:r>
              <a:rPr lang="en-US" altLang="zh-CN" sz="1800" b="0" i="0" u="none" strike="noStrike" baseline="0" dirty="0">
                <a:latin typeface="CMR10"/>
              </a:rPr>
              <a:t>+ </a:t>
            </a:r>
            <a:r>
              <a:rPr lang="en-US" altLang="zh-CN" sz="1800" b="0" i="1" u="none" strike="noStrike" baseline="0" dirty="0">
                <a:latin typeface="CMMI10"/>
              </a:rPr>
              <a:t>h, g</a:t>
            </a:r>
            <a:endParaRPr lang="en-US" altLang="zh-CN" sz="1800" b="0" i="1" u="none" strike="noStrike" baseline="0" dirty="0">
              <a:latin typeface="CMSY10"/>
            </a:endParaRPr>
          </a:p>
          <a:p>
            <a:pPr algn="l"/>
            <a:r>
              <a:rPr lang="en-US" altLang="zh-CN" sz="1800" b="0" i="0" u="none" strike="noStrike" baseline="0" dirty="0">
                <a:latin typeface="CMR10"/>
              </a:rPr>
              <a:t>3. Positivity: </a:t>
            </a:r>
            <a:r>
              <a:rPr lang="en-US" altLang="zh-CN" sz="1800" b="0" i="1" u="none" strike="noStrike" baseline="0" dirty="0">
                <a:latin typeface="CMMI10"/>
              </a:rPr>
              <a:t>x, x</a:t>
            </a:r>
            <a:r>
              <a:rPr lang="en-US" altLang="zh-CN" sz="1800" b="0" i="1" u="none" strike="noStrike" baseline="0" dirty="0">
                <a:latin typeface="CMSY10"/>
              </a:rPr>
              <a:t> </a:t>
            </a:r>
            <a:r>
              <a:rPr lang="en-US" altLang="zh-CN" sz="1800" b="0" i="1" u="none" strike="noStrike" baseline="0" dirty="0">
                <a:latin typeface="CMMI10"/>
              </a:rPr>
              <a:t>&gt; </a:t>
            </a:r>
            <a:r>
              <a:rPr lang="en-US" altLang="zh-CN" sz="1800" b="0" i="0" u="none" strike="noStrike" baseline="0" dirty="0">
                <a:latin typeface="CMR10"/>
              </a:rPr>
              <a:t>0 for all </a:t>
            </a:r>
            <a:r>
              <a:rPr lang="en-US" altLang="zh-CN" sz="1800" b="0" i="1" u="none" strike="noStrike" baseline="0" dirty="0">
                <a:latin typeface="CMMI10"/>
              </a:rPr>
              <a:t>x </a:t>
            </a:r>
            <a:r>
              <a:rPr lang="en-US" altLang="zh-CN" sz="1800" b="0" i="0" u="none" strike="noStrike" baseline="0" dirty="0">
                <a:latin typeface="CMR10"/>
              </a:rPr>
              <a:t>= 0</a:t>
            </a:r>
          </a:p>
          <a:p>
            <a:pPr algn="l"/>
            <a:r>
              <a:rPr lang="en-US" altLang="zh-CN" sz="1800" b="0" i="0" u="none" strike="noStrike" baseline="0" dirty="0">
                <a:latin typeface="CMR10"/>
              </a:rPr>
              <a:t>4. Definiteness: </a:t>
            </a:r>
            <a:r>
              <a:rPr lang="en-US" altLang="zh-CN" sz="1800" b="0" i="1" u="none" strike="noStrike" baseline="0" dirty="0">
                <a:latin typeface="CMMI10"/>
              </a:rPr>
              <a:t>x, x</a:t>
            </a:r>
            <a:r>
              <a:rPr lang="en-US" altLang="zh-CN" sz="1800" b="0" i="1" u="none" strike="noStrike" baseline="0" dirty="0">
                <a:latin typeface="CMSY10"/>
              </a:rPr>
              <a:t> </a:t>
            </a:r>
            <a:r>
              <a:rPr lang="en-US" altLang="zh-CN" sz="1800" b="0" i="0" u="none" strike="noStrike" baseline="0" dirty="0">
                <a:latin typeface="CMR10"/>
              </a:rPr>
              <a:t>= 0 implies </a:t>
            </a:r>
            <a:r>
              <a:rPr lang="en-US" altLang="zh-CN" sz="1800" b="0" i="1" u="none" strike="noStrike" baseline="0" dirty="0">
                <a:latin typeface="CMMI10"/>
              </a:rPr>
              <a:t>x </a:t>
            </a:r>
            <a:r>
              <a:rPr lang="en-US" altLang="zh-CN" sz="1800" b="0" i="0" u="none" strike="noStrike" baseline="0" dirty="0">
                <a:latin typeface="CMR10"/>
              </a:rPr>
              <a:t>= 0.</a:t>
            </a:r>
            <a:endParaRPr lang="zh-CN" altLang="en-US" b="1" u="sng" dirty="0"/>
          </a:p>
        </p:txBody>
      </p:sp>
    </p:spTree>
    <p:extLst>
      <p:ext uri="{BB962C8B-B14F-4D97-AF65-F5344CB8AC3E}">
        <p14:creationId xmlns:p14="http://schemas.microsoft.com/office/powerpoint/2010/main" val="38994058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sz="1800" b="0" i="0" u="none" strike="noStrike" baseline="0" dirty="0">
                <a:latin typeface="CMR10"/>
              </a:rPr>
              <a:t>example of such an expansion is the Taylor series expansion, for example, when </a:t>
            </a:r>
            <a:r>
              <a:rPr lang="en-US" altLang="zh-CN" sz="1800" b="0" i="1" u="none" strike="noStrike" baseline="0" dirty="0">
                <a:latin typeface="CMSY10"/>
              </a:rPr>
              <a:t>|</a:t>
            </a:r>
            <a:r>
              <a:rPr lang="en-US" altLang="zh-CN" sz="1800" b="0" i="1" u="none" strike="noStrike" baseline="0" dirty="0">
                <a:latin typeface="CMMI10"/>
              </a:rPr>
              <a:t>x</a:t>
            </a:r>
            <a:r>
              <a:rPr lang="en-US" altLang="zh-CN" sz="1800" b="0" i="1" u="none" strike="noStrike" baseline="0" dirty="0">
                <a:latin typeface="CMSY10"/>
              </a:rPr>
              <a:t>| </a:t>
            </a:r>
            <a:r>
              <a:rPr lang="en-US" altLang="zh-CN" sz="1800" b="0" i="1" u="none" strike="noStrike" baseline="0" dirty="0">
                <a:latin typeface="CMMI10"/>
              </a:rPr>
              <a:t>&lt; </a:t>
            </a:r>
            <a:r>
              <a:rPr lang="en-US" altLang="zh-CN" sz="1800" b="0" i="0" u="none" strike="noStrike" baseline="0" dirty="0">
                <a:latin typeface="CMR10"/>
              </a:rPr>
              <a:t>1</a:t>
            </a:r>
          </a:p>
          <a:p>
            <a:pPr eaLnBrk="1" hangingPunct="1">
              <a:spcBef>
                <a:spcPct val="0"/>
              </a:spcBef>
            </a:pPr>
            <a:endParaRPr lang="en-US" altLang="zh-CN" sz="1800" b="0" i="0" u="none" strike="noStrike" baseline="0" dirty="0">
              <a:latin typeface="CMR10"/>
            </a:endParaRPr>
          </a:p>
          <a:p>
            <a:pPr eaLnBrk="1" hangingPunct="1">
              <a:spcBef>
                <a:spcPct val="0"/>
              </a:spcBef>
            </a:pPr>
            <a:endParaRPr lang="en-US" altLang="zh-CN" sz="1800" b="0" i="0" u="none" strike="noStrike" baseline="0" dirty="0">
              <a:latin typeface="CMR10"/>
            </a:endParaRPr>
          </a:p>
          <a:p>
            <a:pPr algn="l"/>
            <a:r>
              <a:rPr lang="en-US" altLang="zh-CN" sz="1800" b="0" i="0" u="none" strike="noStrike" baseline="0" dirty="0">
                <a:latin typeface="CMR10"/>
              </a:rPr>
              <a:t>In this class we are going to restrict ourselves to a particularly useful type of basis set that gives us an </a:t>
            </a:r>
            <a:r>
              <a:rPr lang="en-US" altLang="zh-CN" sz="1800" b="0" i="1" u="none" strike="noStrike" baseline="0" dirty="0" err="1">
                <a:latin typeface="CMTI10"/>
              </a:rPr>
              <a:t>orthogonalexpansion</a:t>
            </a:r>
            <a:r>
              <a:rPr lang="en-US" altLang="zh-CN" sz="1800" b="0" i="0" u="none" strike="noStrike" baseline="0" dirty="0">
                <a:latin typeface="CMR10"/>
              </a:rPr>
              <a:t>. There are many examples of orthogonal expansions, but the general rules are the same. When we have a vector space or function space we can define an inner product on that space. The inner product is denoted as </a:t>
            </a:r>
            <a:r>
              <a:rPr lang="en-US" altLang="zh-CN" sz="1800" b="0" i="1" u="none" strike="noStrike" baseline="0" dirty="0">
                <a:latin typeface="CMMI10"/>
              </a:rPr>
              <a:t>&lt; f</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a:t>
            </a:r>
            <a:r>
              <a:rPr lang="en-US" altLang="zh-CN" sz="1800" b="0" i="1" u="none" strike="noStrike" baseline="0" dirty="0">
                <a:latin typeface="CMMI10"/>
              </a:rPr>
              <a:t>, g</a:t>
            </a:r>
            <a:r>
              <a:rPr lang="en-US" altLang="zh-CN" sz="1800" b="0" i="0" u="none" strike="noStrike" baseline="0" dirty="0">
                <a:latin typeface="CMR10"/>
              </a:rPr>
              <a:t>(</a:t>
            </a:r>
            <a:r>
              <a:rPr lang="en-US" altLang="zh-CN" sz="1800" b="0" i="1" u="none" strike="noStrike" baseline="0" dirty="0">
                <a:latin typeface="CMMI10"/>
              </a:rPr>
              <a:t>x</a:t>
            </a:r>
            <a:r>
              <a:rPr lang="en-US" altLang="zh-CN" sz="1800" b="0" i="0" u="none" strike="noStrike" baseline="0" dirty="0">
                <a:latin typeface="CMR10"/>
              </a:rPr>
              <a:t>) </a:t>
            </a:r>
            <a:r>
              <a:rPr lang="en-US" altLang="zh-CN" sz="1800" b="0" i="1" u="none" strike="noStrike" baseline="0" dirty="0">
                <a:latin typeface="CMMI10"/>
              </a:rPr>
              <a:t>&gt;</a:t>
            </a:r>
            <a:r>
              <a:rPr lang="en-US" altLang="zh-CN" sz="1800" b="0" i="0" u="none" strike="noStrike" baseline="0" dirty="0">
                <a:latin typeface="CMR10"/>
              </a:rPr>
              <a:t>, and has the following properties.</a:t>
            </a:r>
          </a:p>
          <a:p>
            <a:pPr algn="l"/>
            <a:endParaRPr lang="en-US" altLang="zh-CN" sz="1800" b="0" i="0" u="none" strike="noStrike" baseline="0" dirty="0">
              <a:latin typeface="CMR10"/>
            </a:endParaRPr>
          </a:p>
          <a:p>
            <a:pPr algn="l"/>
            <a:r>
              <a:rPr lang="en-US" altLang="zh-CN" sz="1800" b="0" i="0" u="none" strike="noStrike" baseline="0" dirty="0">
                <a:latin typeface="CMR10"/>
              </a:rPr>
              <a:t>Once we have an inner product we can define the concept of </a:t>
            </a:r>
            <a:r>
              <a:rPr lang="en-US" altLang="zh-CN" sz="1800" b="0" i="1" u="none" strike="noStrike" baseline="0" dirty="0">
                <a:latin typeface="CMTI10"/>
              </a:rPr>
              <a:t>orthogonal functions</a:t>
            </a:r>
            <a:endParaRPr lang="zh-CN" altLang="en-US" b="1" u="sng" dirty="0"/>
          </a:p>
        </p:txBody>
      </p:sp>
    </p:spTree>
    <p:extLst>
      <p:ext uri="{BB962C8B-B14F-4D97-AF65-F5344CB8AC3E}">
        <p14:creationId xmlns:p14="http://schemas.microsoft.com/office/powerpoint/2010/main" val="33154566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r>
              <a:rPr lang="en-US" altLang="zh-CN" sz="1800" b="0" i="0" u="none" strike="noStrike" baseline="0" dirty="0">
                <a:latin typeface="CMR10"/>
              </a:rPr>
              <a:t>We can define a frequency </a:t>
            </a:r>
            <a:r>
              <a:rPr lang="en-US" altLang="zh-CN" sz="1800" b="0" i="1" u="none" strike="noStrike" baseline="0" dirty="0">
                <a:latin typeface="CMMI10"/>
              </a:rPr>
              <a:t>ξ</a:t>
            </a:r>
            <a:r>
              <a:rPr lang="en-US" altLang="zh-CN" sz="1800" b="0" i="0" u="none" strike="noStrike" baseline="0" dirty="0">
                <a:latin typeface="CMR7"/>
              </a:rPr>
              <a:t>0 </a:t>
            </a:r>
            <a:r>
              <a:rPr lang="en-US" altLang="zh-CN" sz="1800" b="0" i="0" u="none" strike="noStrike" baseline="0" dirty="0">
                <a:latin typeface="CMR10"/>
              </a:rPr>
              <a:t>= 1</a:t>
            </a:r>
            <a:r>
              <a:rPr lang="en-US" altLang="zh-CN" sz="1800" b="0" i="1" u="none" strike="noStrike" baseline="0" dirty="0">
                <a:latin typeface="CMMI10"/>
              </a:rPr>
              <a:t>/T </a:t>
            </a:r>
            <a:r>
              <a:rPr lang="en-US" altLang="zh-CN" sz="1800" b="0" i="0" u="none" strike="noStrike" baseline="0" dirty="0">
                <a:latin typeface="CMR10"/>
              </a:rPr>
              <a:t>, and then we can write</a:t>
            </a:r>
          </a:p>
          <a:p>
            <a:pPr algn="l"/>
            <a:endParaRPr lang="en-US" altLang="zh-CN" sz="1800" b="0" i="0" u="none" strike="noStrike" baseline="0" dirty="0">
              <a:latin typeface="CMR10"/>
            </a:endParaRPr>
          </a:p>
          <a:p>
            <a:pPr algn="l"/>
            <a:endParaRPr lang="zh-CN" altLang="en-US" b="1" u="sng" dirty="0"/>
          </a:p>
        </p:txBody>
      </p:sp>
    </p:spTree>
    <p:extLst>
      <p:ext uri="{BB962C8B-B14F-4D97-AF65-F5344CB8AC3E}">
        <p14:creationId xmlns:p14="http://schemas.microsoft.com/office/powerpoint/2010/main" val="2761901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614215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l"/>
            <a:endParaRPr lang="zh-CN" altLang="en-US" b="1" u="sng" dirty="0"/>
          </a:p>
        </p:txBody>
      </p:sp>
    </p:spTree>
    <p:extLst>
      <p:ext uri="{BB962C8B-B14F-4D97-AF65-F5344CB8AC3E}">
        <p14:creationId xmlns:p14="http://schemas.microsoft.com/office/powerpoint/2010/main" val="1039517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716640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493989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102270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7" descr="图片3.png"/>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9388" y="158750"/>
            <a:ext cx="3214687" cy="836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spTree>
    <p:extLst>
      <p:ext uri="{BB962C8B-B14F-4D97-AF65-F5344CB8AC3E}">
        <p14:creationId xmlns:p14="http://schemas.microsoft.com/office/powerpoint/2010/main" val="28541681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2" name="图片 6" descr="图片1.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563" y="-33338"/>
            <a:ext cx="9228138" cy="1131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图片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67500"/>
            <a:ext cx="91440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灯片编号占位符 8"/>
          <p:cNvSpPr>
            <a:spLocks noGrp="1"/>
          </p:cNvSpPr>
          <p:nvPr>
            <p:ph type="sldNum" sz="quarter" idx="10"/>
          </p:nvPr>
        </p:nvSpPr>
        <p:spPr>
          <a:xfrm>
            <a:off x="7046913" y="6570663"/>
            <a:ext cx="2133600" cy="365125"/>
          </a:xfrm>
        </p:spPr>
        <p:txBody>
          <a:bodyPr/>
          <a:lstStyle>
            <a:lvl1pPr>
              <a:defRPr sz="1400">
                <a:solidFill>
                  <a:schemeClr val="bg1"/>
                </a:solidFill>
                <a:latin typeface="黑体" panose="02010609060101010101" pitchFamily="49" charset="-122"/>
                <a:ea typeface="黑体" panose="02010609060101010101" pitchFamily="49" charset="-122"/>
              </a:defRPr>
            </a:lvl1pPr>
          </a:lstStyle>
          <a:p>
            <a:pPr>
              <a:defRPr/>
            </a:pPr>
            <a:fld id="{750D4DA8-18C7-4D77-ACC9-329384493033}" type="slidenum">
              <a:rPr lang="zh-CN" altLang="en-US"/>
              <a:pPr>
                <a:defRPr/>
              </a:pPr>
              <a:t>‹#›</a:t>
            </a:fld>
            <a:endParaRPr lang="zh-CN" altLang="en-US" dirty="0"/>
          </a:p>
        </p:txBody>
      </p:sp>
      <p:pic>
        <p:nvPicPr>
          <p:cNvPr id="7" name="图片 6" descr="图片3.png"/>
          <p:cNvPicPr>
            <a:picLocks noChangeAspect="1"/>
          </p:cNvPicPr>
          <p:nvPr userDrawn="1"/>
        </p:nvPicPr>
        <p:blipFill rotWithShape="1">
          <a:blip r:embed="rId4" cstate="print"/>
          <a:srcRect r="75661"/>
          <a:stretch/>
        </p:blipFill>
        <p:spPr>
          <a:xfrm>
            <a:off x="8213917" y="158752"/>
            <a:ext cx="786797" cy="841374"/>
          </a:xfrm>
          <a:prstGeom prst="rect">
            <a:avLst/>
          </a:prstGeom>
        </p:spPr>
      </p:pic>
    </p:spTree>
    <p:extLst>
      <p:ext uri="{BB962C8B-B14F-4D97-AF65-F5344CB8AC3E}">
        <p14:creationId xmlns:p14="http://schemas.microsoft.com/office/powerpoint/2010/main" val="2230833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9655458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1010343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203424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301888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35716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91339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764057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C5E6FFF-3B58-43B9-8BFA-8DA81E2B0585}" type="datetimeFigureOut">
              <a:rPr lang="zh-CN" altLang="en-US" smtClean="0"/>
              <a:t>2020/11/25</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2635657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5E6FFF-3B58-43B9-8BFA-8DA81E2B0585}" type="datetimeFigureOut">
              <a:rPr lang="zh-CN" altLang="en-US" smtClean="0"/>
              <a:t>2020/11/25</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EDE92E-F83A-4317-8A7D-628609AF7C2B}" type="slidenum">
              <a:rPr lang="zh-CN" altLang="en-US" smtClean="0"/>
              <a:t>‹#›</a:t>
            </a:fld>
            <a:endParaRPr lang="zh-CN" altLang="en-US"/>
          </a:p>
        </p:txBody>
      </p:sp>
    </p:spTree>
    <p:extLst>
      <p:ext uri="{BB962C8B-B14F-4D97-AF65-F5344CB8AC3E}">
        <p14:creationId xmlns:p14="http://schemas.microsoft.com/office/powerpoint/2010/main" val="3085469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2"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image" Target="../media/image45.wmf"/><Relationship Id="rId3" Type="http://schemas.openxmlformats.org/officeDocument/2006/relationships/notesSlide" Target="../notesSlides/notesSlide10.xml"/><Relationship Id="rId7" Type="http://schemas.openxmlformats.org/officeDocument/2006/relationships/image" Target="../media/image43.wmf"/><Relationship Id="rId12" Type="http://schemas.openxmlformats.org/officeDocument/2006/relationships/oleObject" Target="../embeddings/oleObject45.bin"/><Relationship Id="rId2" Type="http://schemas.openxmlformats.org/officeDocument/2006/relationships/slideLayout" Target="../slideLayouts/slideLayout13.xml"/><Relationship Id="rId1" Type="http://schemas.openxmlformats.org/officeDocument/2006/relationships/vmlDrawing" Target="../drawings/vmlDrawing9.vml"/><Relationship Id="rId6" Type="http://schemas.openxmlformats.org/officeDocument/2006/relationships/oleObject" Target="../embeddings/oleObject42.bin"/><Relationship Id="rId11" Type="http://schemas.openxmlformats.org/officeDocument/2006/relationships/image" Target="../media/image23.wmf"/><Relationship Id="rId5" Type="http://schemas.openxmlformats.org/officeDocument/2006/relationships/image" Target="../media/image42.wmf"/><Relationship Id="rId10" Type="http://schemas.openxmlformats.org/officeDocument/2006/relationships/oleObject" Target="../embeddings/oleObject44.bin"/><Relationship Id="rId4" Type="http://schemas.openxmlformats.org/officeDocument/2006/relationships/oleObject" Target="../embeddings/oleObject41.bin"/><Relationship Id="rId9" Type="http://schemas.openxmlformats.org/officeDocument/2006/relationships/image" Target="../media/image44.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8.bin"/><Relationship Id="rId13" Type="http://schemas.openxmlformats.org/officeDocument/2006/relationships/image" Target="../media/image48.wmf"/><Relationship Id="rId3" Type="http://schemas.openxmlformats.org/officeDocument/2006/relationships/notesSlide" Target="../notesSlides/notesSlide11.xml"/><Relationship Id="rId7" Type="http://schemas.openxmlformats.org/officeDocument/2006/relationships/image" Target="../media/image27.wmf"/><Relationship Id="rId12" Type="http://schemas.openxmlformats.org/officeDocument/2006/relationships/oleObject" Target="../embeddings/oleObject50.bin"/><Relationship Id="rId2" Type="http://schemas.openxmlformats.org/officeDocument/2006/relationships/slideLayout" Target="../slideLayouts/slideLayout13.xml"/><Relationship Id="rId1" Type="http://schemas.openxmlformats.org/officeDocument/2006/relationships/vmlDrawing" Target="../drawings/vmlDrawing10.vml"/><Relationship Id="rId6" Type="http://schemas.openxmlformats.org/officeDocument/2006/relationships/oleObject" Target="../embeddings/oleObject47.bin"/><Relationship Id="rId11" Type="http://schemas.openxmlformats.org/officeDocument/2006/relationships/image" Target="../media/image47.wmf"/><Relationship Id="rId5" Type="http://schemas.openxmlformats.org/officeDocument/2006/relationships/image" Target="../media/image46.wmf"/><Relationship Id="rId10" Type="http://schemas.openxmlformats.org/officeDocument/2006/relationships/oleObject" Target="../embeddings/oleObject49.bin"/><Relationship Id="rId4" Type="http://schemas.openxmlformats.org/officeDocument/2006/relationships/oleObject" Target="../embeddings/oleObject46.bin"/><Relationship Id="rId9" Type="http://schemas.openxmlformats.org/officeDocument/2006/relationships/image" Target="../media/image28.w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53.bin"/><Relationship Id="rId13" Type="http://schemas.openxmlformats.org/officeDocument/2006/relationships/image" Target="../media/image27.wmf"/><Relationship Id="rId3" Type="http://schemas.openxmlformats.org/officeDocument/2006/relationships/notesSlide" Target="../notesSlides/notesSlide12.xml"/><Relationship Id="rId7" Type="http://schemas.openxmlformats.org/officeDocument/2006/relationships/image" Target="../media/image50.wmf"/><Relationship Id="rId12" Type="http://schemas.openxmlformats.org/officeDocument/2006/relationships/oleObject" Target="../embeddings/oleObject55.bin"/><Relationship Id="rId2" Type="http://schemas.openxmlformats.org/officeDocument/2006/relationships/slideLayout" Target="../slideLayouts/slideLayout13.xml"/><Relationship Id="rId1" Type="http://schemas.openxmlformats.org/officeDocument/2006/relationships/vmlDrawing" Target="../drawings/vmlDrawing11.vml"/><Relationship Id="rId6" Type="http://schemas.openxmlformats.org/officeDocument/2006/relationships/oleObject" Target="../embeddings/oleObject52.bin"/><Relationship Id="rId11" Type="http://schemas.openxmlformats.org/officeDocument/2006/relationships/image" Target="../media/image52.wmf"/><Relationship Id="rId5" Type="http://schemas.openxmlformats.org/officeDocument/2006/relationships/image" Target="../media/image49.wmf"/><Relationship Id="rId15" Type="http://schemas.openxmlformats.org/officeDocument/2006/relationships/image" Target="../media/image53.wmf"/><Relationship Id="rId10" Type="http://schemas.openxmlformats.org/officeDocument/2006/relationships/oleObject" Target="../embeddings/oleObject54.bin"/><Relationship Id="rId4" Type="http://schemas.openxmlformats.org/officeDocument/2006/relationships/oleObject" Target="../embeddings/oleObject51.bin"/><Relationship Id="rId9" Type="http://schemas.openxmlformats.org/officeDocument/2006/relationships/image" Target="../media/image51.wmf"/><Relationship Id="rId14" Type="http://schemas.openxmlformats.org/officeDocument/2006/relationships/oleObject" Target="../embeddings/oleObject56.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59.bin"/><Relationship Id="rId13" Type="http://schemas.openxmlformats.org/officeDocument/2006/relationships/image" Target="../media/image57.wmf"/><Relationship Id="rId3" Type="http://schemas.openxmlformats.org/officeDocument/2006/relationships/notesSlide" Target="../notesSlides/notesSlide13.xml"/><Relationship Id="rId7" Type="http://schemas.openxmlformats.org/officeDocument/2006/relationships/image" Target="../media/image55.wmf"/><Relationship Id="rId12" Type="http://schemas.openxmlformats.org/officeDocument/2006/relationships/oleObject" Target="../embeddings/oleObject61.bin"/><Relationship Id="rId2" Type="http://schemas.openxmlformats.org/officeDocument/2006/relationships/slideLayout" Target="../slideLayouts/slideLayout13.xml"/><Relationship Id="rId1" Type="http://schemas.openxmlformats.org/officeDocument/2006/relationships/vmlDrawing" Target="../drawings/vmlDrawing12.vml"/><Relationship Id="rId6" Type="http://schemas.openxmlformats.org/officeDocument/2006/relationships/oleObject" Target="../embeddings/oleObject58.bin"/><Relationship Id="rId11" Type="http://schemas.openxmlformats.org/officeDocument/2006/relationships/image" Target="../media/image56.wmf"/><Relationship Id="rId5" Type="http://schemas.openxmlformats.org/officeDocument/2006/relationships/image" Target="../media/image54.wmf"/><Relationship Id="rId15" Type="http://schemas.openxmlformats.org/officeDocument/2006/relationships/image" Target="../media/image58.wmf"/><Relationship Id="rId10" Type="http://schemas.openxmlformats.org/officeDocument/2006/relationships/oleObject" Target="../embeddings/oleObject60.bin"/><Relationship Id="rId4" Type="http://schemas.openxmlformats.org/officeDocument/2006/relationships/oleObject" Target="../embeddings/oleObject57.bin"/><Relationship Id="rId9" Type="http://schemas.openxmlformats.org/officeDocument/2006/relationships/image" Target="../media/image50.wmf"/><Relationship Id="rId14" Type="http://schemas.openxmlformats.org/officeDocument/2006/relationships/oleObject" Target="../embeddings/oleObject62.bin"/></Relationships>
</file>

<file path=ppt/slides/_rels/slide14.xml.rels><?xml version="1.0" encoding="UTF-8" standalone="yes"?>
<Relationships xmlns="http://schemas.openxmlformats.org/package/2006/relationships"><Relationship Id="rId8" Type="http://schemas.openxmlformats.org/officeDocument/2006/relationships/image" Target="../media/image60.wmf"/><Relationship Id="rId3" Type="http://schemas.openxmlformats.org/officeDocument/2006/relationships/notesSlide" Target="../notesSlides/notesSlide14.xml"/><Relationship Id="rId7" Type="http://schemas.openxmlformats.org/officeDocument/2006/relationships/oleObject" Target="../embeddings/oleObject64.bin"/><Relationship Id="rId2" Type="http://schemas.openxmlformats.org/officeDocument/2006/relationships/slideLayout" Target="../slideLayouts/slideLayout13.xml"/><Relationship Id="rId1" Type="http://schemas.openxmlformats.org/officeDocument/2006/relationships/vmlDrawing" Target="../drawings/vmlDrawing13.vml"/><Relationship Id="rId6" Type="http://schemas.openxmlformats.org/officeDocument/2006/relationships/image" Target="../media/image59.wmf"/><Relationship Id="rId11" Type="http://schemas.openxmlformats.org/officeDocument/2006/relationships/image" Target="../media/image63.png"/><Relationship Id="rId5" Type="http://schemas.openxmlformats.org/officeDocument/2006/relationships/oleObject" Target="../embeddings/oleObject63.bin"/><Relationship Id="rId10" Type="http://schemas.openxmlformats.org/officeDocument/2006/relationships/image" Target="../media/image61.wmf"/><Relationship Id="rId4" Type="http://schemas.openxmlformats.org/officeDocument/2006/relationships/image" Target="../media/image62.png"/><Relationship Id="rId9" Type="http://schemas.openxmlformats.org/officeDocument/2006/relationships/oleObject" Target="../embeddings/oleObject65.bin"/></Relationships>
</file>

<file path=ppt/slides/_rels/slide1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vmlDrawing" Target="../drawings/vmlDrawing14.vml"/><Relationship Id="rId5" Type="http://schemas.openxmlformats.org/officeDocument/2006/relationships/image" Target="../media/image66.wmf"/><Relationship Id="rId4" Type="http://schemas.openxmlformats.org/officeDocument/2006/relationships/oleObject" Target="../embeddings/oleObject66.bin"/></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69.bin"/><Relationship Id="rId13" Type="http://schemas.openxmlformats.org/officeDocument/2006/relationships/image" Target="../media/image71.wmf"/><Relationship Id="rId3" Type="http://schemas.openxmlformats.org/officeDocument/2006/relationships/notesSlide" Target="../notesSlides/notesSlide18.xml"/><Relationship Id="rId7" Type="http://schemas.openxmlformats.org/officeDocument/2006/relationships/image" Target="../media/image68.wmf"/><Relationship Id="rId12" Type="http://schemas.openxmlformats.org/officeDocument/2006/relationships/oleObject" Target="../embeddings/oleObject71.bin"/><Relationship Id="rId17" Type="http://schemas.openxmlformats.org/officeDocument/2006/relationships/image" Target="../media/image73.wmf"/><Relationship Id="rId2" Type="http://schemas.openxmlformats.org/officeDocument/2006/relationships/slideLayout" Target="../slideLayouts/slideLayout13.xml"/><Relationship Id="rId16" Type="http://schemas.openxmlformats.org/officeDocument/2006/relationships/oleObject" Target="../embeddings/oleObject73.bin"/><Relationship Id="rId1" Type="http://schemas.openxmlformats.org/officeDocument/2006/relationships/vmlDrawing" Target="../drawings/vmlDrawing15.vml"/><Relationship Id="rId6" Type="http://schemas.openxmlformats.org/officeDocument/2006/relationships/oleObject" Target="../embeddings/oleObject68.bin"/><Relationship Id="rId11" Type="http://schemas.openxmlformats.org/officeDocument/2006/relationships/image" Target="../media/image70.wmf"/><Relationship Id="rId5" Type="http://schemas.openxmlformats.org/officeDocument/2006/relationships/image" Target="../media/image67.wmf"/><Relationship Id="rId15" Type="http://schemas.openxmlformats.org/officeDocument/2006/relationships/image" Target="../media/image72.wmf"/><Relationship Id="rId10" Type="http://schemas.openxmlformats.org/officeDocument/2006/relationships/oleObject" Target="../embeddings/oleObject70.bin"/><Relationship Id="rId4" Type="http://schemas.openxmlformats.org/officeDocument/2006/relationships/oleObject" Target="../embeddings/oleObject67.bin"/><Relationship Id="rId9" Type="http://schemas.openxmlformats.org/officeDocument/2006/relationships/image" Target="../media/image69.wmf"/><Relationship Id="rId14" Type="http://schemas.openxmlformats.org/officeDocument/2006/relationships/oleObject" Target="../embeddings/oleObject72.bin"/></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76.bin"/><Relationship Id="rId13" Type="http://schemas.openxmlformats.org/officeDocument/2006/relationships/image" Target="../media/image78.wmf"/><Relationship Id="rId3" Type="http://schemas.openxmlformats.org/officeDocument/2006/relationships/notesSlide" Target="../notesSlides/notesSlide19.xml"/><Relationship Id="rId7" Type="http://schemas.openxmlformats.org/officeDocument/2006/relationships/image" Target="../media/image75.wmf"/><Relationship Id="rId12" Type="http://schemas.openxmlformats.org/officeDocument/2006/relationships/oleObject" Target="../embeddings/oleObject78.bin"/><Relationship Id="rId17" Type="http://schemas.openxmlformats.org/officeDocument/2006/relationships/image" Target="../media/image80.wmf"/><Relationship Id="rId2" Type="http://schemas.openxmlformats.org/officeDocument/2006/relationships/slideLayout" Target="../slideLayouts/slideLayout13.xml"/><Relationship Id="rId16" Type="http://schemas.openxmlformats.org/officeDocument/2006/relationships/oleObject" Target="../embeddings/oleObject80.bin"/><Relationship Id="rId1" Type="http://schemas.openxmlformats.org/officeDocument/2006/relationships/vmlDrawing" Target="../drawings/vmlDrawing16.vml"/><Relationship Id="rId6" Type="http://schemas.openxmlformats.org/officeDocument/2006/relationships/oleObject" Target="../embeddings/oleObject75.bin"/><Relationship Id="rId11" Type="http://schemas.openxmlformats.org/officeDocument/2006/relationships/image" Target="../media/image77.wmf"/><Relationship Id="rId5" Type="http://schemas.openxmlformats.org/officeDocument/2006/relationships/image" Target="../media/image74.wmf"/><Relationship Id="rId15" Type="http://schemas.openxmlformats.org/officeDocument/2006/relationships/image" Target="../media/image79.wmf"/><Relationship Id="rId10" Type="http://schemas.openxmlformats.org/officeDocument/2006/relationships/oleObject" Target="../embeddings/oleObject77.bin"/><Relationship Id="rId4" Type="http://schemas.openxmlformats.org/officeDocument/2006/relationships/oleObject" Target="../embeddings/oleObject74.bin"/><Relationship Id="rId9" Type="http://schemas.openxmlformats.org/officeDocument/2006/relationships/image" Target="../media/image76.wmf"/><Relationship Id="rId14" Type="http://schemas.openxmlformats.org/officeDocument/2006/relationships/oleObject" Target="../embeddings/oleObject79.bin"/></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2.xml"/><Relationship Id="rId7" Type="http://schemas.openxmlformats.org/officeDocument/2006/relationships/image" Target="../media/image6.wmf"/><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5.wmf"/><Relationship Id="rId4" Type="http://schemas.openxmlformats.org/officeDocument/2006/relationships/oleObject" Target="../embeddings/oleObject1.bin"/><Relationship Id="rId9" Type="http://schemas.openxmlformats.org/officeDocument/2006/relationships/image" Target="../media/image7.wmf"/></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83.bin"/><Relationship Id="rId13" Type="http://schemas.openxmlformats.org/officeDocument/2006/relationships/image" Target="../media/image85.wmf"/><Relationship Id="rId18" Type="http://schemas.openxmlformats.org/officeDocument/2006/relationships/oleObject" Target="../embeddings/oleObject88.bin"/><Relationship Id="rId3" Type="http://schemas.openxmlformats.org/officeDocument/2006/relationships/notesSlide" Target="../notesSlides/notesSlide20.xml"/><Relationship Id="rId21" Type="http://schemas.openxmlformats.org/officeDocument/2006/relationships/image" Target="../media/image89.wmf"/><Relationship Id="rId7" Type="http://schemas.openxmlformats.org/officeDocument/2006/relationships/image" Target="../media/image82.wmf"/><Relationship Id="rId12" Type="http://schemas.openxmlformats.org/officeDocument/2006/relationships/oleObject" Target="../embeddings/oleObject85.bin"/><Relationship Id="rId17" Type="http://schemas.openxmlformats.org/officeDocument/2006/relationships/image" Target="../media/image87.wmf"/><Relationship Id="rId2" Type="http://schemas.openxmlformats.org/officeDocument/2006/relationships/slideLayout" Target="../slideLayouts/slideLayout13.xml"/><Relationship Id="rId16" Type="http://schemas.openxmlformats.org/officeDocument/2006/relationships/oleObject" Target="../embeddings/oleObject87.bin"/><Relationship Id="rId20" Type="http://schemas.openxmlformats.org/officeDocument/2006/relationships/oleObject" Target="../embeddings/oleObject89.bin"/><Relationship Id="rId1" Type="http://schemas.openxmlformats.org/officeDocument/2006/relationships/vmlDrawing" Target="../drawings/vmlDrawing17.vml"/><Relationship Id="rId6" Type="http://schemas.openxmlformats.org/officeDocument/2006/relationships/oleObject" Target="../embeddings/oleObject82.bin"/><Relationship Id="rId11" Type="http://schemas.openxmlformats.org/officeDocument/2006/relationships/image" Target="../media/image84.wmf"/><Relationship Id="rId5" Type="http://schemas.openxmlformats.org/officeDocument/2006/relationships/image" Target="../media/image81.wmf"/><Relationship Id="rId15" Type="http://schemas.openxmlformats.org/officeDocument/2006/relationships/image" Target="../media/image86.wmf"/><Relationship Id="rId10" Type="http://schemas.openxmlformats.org/officeDocument/2006/relationships/oleObject" Target="../embeddings/oleObject84.bin"/><Relationship Id="rId19" Type="http://schemas.openxmlformats.org/officeDocument/2006/relationships/image" Target="../media/image88.wmf"/><Relationship Id="rId4" Type="http://schemas.openxmlformats.org/officeDocument/2006/relationships/oleObject" Target="../embeddings/oleObject81.bin"/><Relationship Id="rId9" Type="http://schemas.openxmlformats.org/officeDocument/2006/relationships/image" Target="../media/image83.wmf"/><Relationship Id="rId14" Type="http://schemas.openxmlformats.org/officeDocument/2006/relationships/oleObject" Target="../embeddings/oleObject86.bin"/></Relationships>
</file>

<file path=ppt/slides/_rels/slide21.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notesSlide" Target="../notesSlides/notesSlide21.xml"/><Relationship Id="rId7" Type="http://schemas.openxmlformats.org/officeDocument/2006/relationships/oleObject" Target="../embeddings/oleObject90.bin"/><Relationship Id="rId12" Type="http://schemas.openxmlformats.org/officeDocument/2006/relationships/image" Target="../media/image66.wmf"/><Relationship Id="rId2" Type="http://schemas.openxmlformats.org/officeDocument/2006/relationships/slideLayout" Target="../slideLayouts/slideLayout13.xml"/><Relationship Id="rId1" Type="http://schemas.openxmlformats.org/officeDocument/2006/relationships/vmlDrawing" Target="../drawings/vmlDrawing18.vml"/><Relationship Id="rId6" Type="http://schemas.openxmlformats.org/officeDocument/2006/relationships/image" Target="../media/image82.wmf"/><Relationship Id="rId11" Type="http://schemas.openxmlformats.org/officeDocument/2006/relationships/oleObject" Target="../embeddings/oleObject92.bin"/><Relationship Id="rId5" Type="http://schemas.openxmlformats.org/officeDocument/2006/relationships/oleObject" Target="../embeddings/oleObject82.bin"/><Relationship Id="rId10" Type="http://schemas.openxmlformats.org/officeDocument/2006/relationships/image" Target="../media/image90.wmf"/><Relationship Id="rId4" Type="http://schemas.openxmlformats.org/officeDocument/2006/relationships/image" Target="../media/image91.png"/><Relationship Id="rId9" Type="http://schemas.openxmlformats.org/officeDocument/2006/relationships/oleObject" Target="../embeddings/oleObject91.bin"/></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6.bin"/><Relationship Id="rId13" Type="http://schemas.openxmlformats.org/officeDocument/2006/relationships/image" Target="../media/image12.wmf"/><Relationship Id="rId3" Type="http://schemas.openxmlformats.org/officeDocument/2006/relationships/notesSlide" Target="../notesSlides/notesSlide3.xml"/><Relationship Id="rId7" Type="http://schemas.openxmlformats.org/officeDocument/2006/relationships/image" Target="../media/image9.wmf"/><Relationship Id="rId12" Type="http://schemas.openxmlformats.org/officeDocument/2006/relationships/oleObject" Target="../embeddings/oleObject8.bin"/><Relationship Id="rId2" Type="http://schemas.openxmlformats.org/officeDocument/2006/relationships/slideLayout" Target="../slideLayouts/slideLayout13.xml"/><Relationship Id="rId1" Type="http://schemas.openxmlformats.org/officeDocument/2006/relationships/vmlDrawing" Target="../drawings/vmlDrawing2.vml"/><Relationship Id="rId6" Type="http://schemas.openxmlformats.org/officeDocument/2006/relationships/oleObject" Target="../embeddings/oleObject5.bin"/><Relationship Id="rId11" Type="http://schemas.openxmlformats.org/officeDocument/2006/relationships/image" Target="../media/image11.wmf"/><Relationship Id="rId5" Type="http://schemas.openxmlformats.org/officeDocument/2006/relationships/image" Target="../media/image8.wmf"/><Relationship Id="rId10" Type="http://schemas.openxmlformats.org/officeDocument/2006/relationships/oleObject" Target="../embeddings/oleObject7.bin"/><Relationship Id="rId4" Type="http://schemas.openxmlformats.org/officeDocument/2006/relationships/oleObject" Target="../embeddings/oleObject4.bin"/><Relationship Id="rId9" Type="http://schemas.openxmlformats.org/officeDocument/2006/relationships/image" Target="../media/image10.wmf"/></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4.xml"/><Relationship Id="rId7" Type="http://schemas.openxmlformats.org/officeDocument/2006/relationships/image" Target="../media/image14.wmf"/><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oleObject" Target="../embeddings/oleObject10.bin"/><Relationship Id="rId11" Type="http://schemas.openxmlformats.org/officeDocument/2006/relationships/image" Target="../media/image16.wmf"/><Relationship Id="rId5" Type="http://schemas.openxmlformats.org/officeDocument/2006/relationships/image" Target="../media/image13.wmf"/><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15.wmf"/></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5.bin"/><Relationship Id="rId13" Type="http://schemas.openxmlformats.org/officeDocument/2006/relationships/image" Target="../media/image15.wmf"/><Relationship Id="rId3" Type="http://schemas.openxmlformats.org/officeDocument/2006/relationships/notesSlide" Target="../notesSlides/notesSlide5.xml"/><Relationship Id="rId7" Type="http://schemas.openxmlformats.org/officeDocument/2006/relationships/image" Target="../media/image18.wmf"/><Relationship Id="rId12" Type="http://schemas.openxmlformats.org/officeDocument/2006/relationships/oleObject" Target="../embeddings/oleObject17.bin"/><Relationship Id="rId2" Type="http://schemas.openxmlformats.org/officeDocument/2006/relationships/slideLayout" Target="../slideLayouts/slideLayout13.xml"/><Relationship Id="rId1" Type="http://schemas.openxmlformats.org/officeDocument/2006/relationships/vmlDrawing" Target="../drawings/vmlDrawing4.vml"/><Relationship Id="rId6" Type="http://schemas.openxmlformats.org/officeDocument/2006/relationships/oleObject" Target="../embeddings/oleObject14.bin"/><Relationship Id="rId11" Type="http://schemas.openxmlformats.org/officeDocument/2006/relationships/image" Target="../media/image20.wmf"/><Relationship Id="rId5" Type="http://schemas.openxmlformats.org/officeDocument/2006/relationships/image" Target="../media/image17.wmf"/><Relationship Id="rId10" Type="http://schemas.openxmlformats.org/officeDocument/2006/relationships/oleObject" Target="../embeddings/oleObject16.bin"/><Relationship Id="rId4" Type="http://schemas.openxmlformats.org/officeDocument/2006/relationships/oleObject" Target="../embeddings/oleObject13.bin"/><Relationship Id="rId9" Type="http://schemas.openxmlformats.org/officeDocument/2006/relationships/image" Target="../media/image19.wmf"/></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notesSlide" Target="../notesSlides/notesSlide6.xml"/><Relationship Id="rId7" Type="http://schemas.openxmlformats.org/officeDocument/2006/relationships/image" Target="../media/image22.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19.bin"/><Relationship Id="rId5" Type="http://schemas.openxmlformats.org/officeDocument/2006/relationships/image" Target="../media/image21.wmf"/><Relationship Id="rId4" Type="http://schemas.openxmlformats.org/officeDocument/2006/relationships/oleObject" Target="../embeddings/oleObject18.bin"/><Relationship Id="rId9" Type="http://schemas.openxmlformats.org/officeDocument/2006/relationships/image" Target="../media/image23.wmf"/></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3.bin"/><Relationship Id="rId13" Type="http://schemas.openxmlformats.org/officeDocument/2006/relationships/image" Target="../media/image28.wmf"/><Relationship Id="rId3" Type="http://schemas.openxmlformats.org/officeDocument/2006/relationships/notesSlide" Target="../notesSlides/notesSlide7.xml"/><Relationship Id="rId7" Type="http://schemas.openxmlformats.org/officeDocument/2006/relationships/image" Target="../media/image25.wmf"/><Relationship Id="rId12" Type="http://schemas.openxmlformats.org/officeDocument/2006/relationships/oleObject" Target="../embeddings/oleObject25.bin"/><Relationship Id="rId2" Type="http://schemas.openxmlformats.org/officeDocument/2006/relationships/slideLayout" Target="../slideLayouts/slideLayout13.xml"/><Relationship Id="rId1" Type="http://schemas.openxmlformats.org/officeDocument/2006/relationships/vmlDrawing" Target="../drawings/vmlDrawing6.vml"/><Relationship Id="rId6" Type="http://schemas.openxmlformats.org/officeDocument/2006/relationships/oleObject" Target="../embeddings/oleObject22.bin"/><Relationship Id="rId11" Type="http://schemas.openxmlformats.org/officeDocument/2006/relationships/image" Target="../media/image27.wmf"/><Relationship Id="rId5" Type="http://schemas.openxmlformats.org/officeDocument/2006/relationships/image" Target="../media/image24.wmf"/><Relationship Id="rId10" Type="http://schemas.openxmlformats.org/officeDocument/2006/relationships/oleObject" Target="../embeddings/oleObject24.bin"/><Relationship Id="rId4" Type="http://schemas.openxmlformats.org/officeDocument/2006/relationships/oleObject" Target="../embeddings/oleObject21.bin"/><Relationship Id="rId9" Type="http://schemas.openxmlformats.org/officeDocument/2006/relationships/image" Target="../media/image26.wmf"/></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8.bin"/><Relationship Id="rId13" Type="http://schemas.openxmlformats.org/officeDocument/2006/relationships/image" Target="../media/image33.wmf"/><Relationship Id="rId3" Type="http://schemas.openxmlformats.org/officeDocument/2006/relationships/notesSlide" Target="../notesSlides/notesSlide8.xml"/><Relationship Id="rId7" Type="http://schemas.openxmlformats.org/officeDocument/2006/relationships/image" Target="../media/image30.wmf"/><Relationship Id="rId12" Type="http://schemas.openxmlformats.org/officeDocument/2006/relationships/oleObject" Target="../embeddings/oleObject30.bin"/><Relationship Id="rId2" Type="http://schemas.openxmlformats.org/officeDocument/2006/relationships/slideLayout" Target="../slideLayouts/slideLayout13.xml"/><Relationship Id="rId1" Type="http://schemas.openxmlformats.org/officeDocument/2006/relationships/vmlDrawing" Target="../drawings/vmlDrawing7.vml"/><Relationship Id="rId6" Type="http://schemas.openxmlformats.org/officeDocument/2006/relationships/oleObject" Target="../embeddings/oleObject27.bin"/><Relationship Id="rId11" Type="http://schemas.openxmlformats.org/officeDocument/2006/relationships/image" Target="../media/image32.emf"/><Relationship Id="rId5" Type="http://schemas.openxmlformats.org/officeDocument/2006/relationships/image" Target="../media/image29.wmf"/><Relationship Id="rId15" Type="http://schemas.openxmlformats.org/officeDocument/2006/relationships/image" Target="../media/image34.wmf"/><Relationship Id="rId10" Type="http://schemas.openxmlformats.org/officeDocument/2006/relationships/oleObject" Target="../embeddings/oleObject29.bin"/><Relationship Id="rId4" Type="http://schemas.openxmlformats.org/officeDocument/2006/relationships/oleObject" Target="../embeddings/oleObject26.bin"/><Relationship Id="rId9" Type="http://schemas.openxmlformats.org/officeDocument/2006/relationships/image" Target="../media/image31.wmf"/><Relationship Id="rId14" Type="http://schemas.openxmlformats.org/officeDocument/2006/relationships/oleObject" Target="../embeddings/oleObject31.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4.bin"/><Relationship Id="rId13" Type="http://schemas.openxmlformats.org/officeDocument/2006/relationships/image" Target="../media/image39.wmf"/><Relationship Id="rId18" Type="http://schemas.openxmlformats.org/officeDocument/2006/relationships/oleObject" Target="../embeddings/oleObject39.bin"/><Relationship Id="rId3" Type="http://schemas.openxmlformats.org/officeDocument/2006/relationships/notesSlide" Target="../notesSlides/notesSlide9.xml"/><Relationship Id="rId21" Type="http://schemas.openxmlformats.org/officeDocument/2006/relationships/image" Target="../media/image28.wmf"/><Relationship Id="rId7" Type="http://schemas.openxmlformats.org/officeDocument/2006/relationships/image" Target="../media/image36.wmf"/><Relationship Id="rId12" Type="http://schemas.openxmlformats.org/officeDocument/2006/relationships/oleObject" Target="../embeddings/oleObject36.bin"/><Relationship Id="rId17" Type="http://schemas.openxmlformats.org/officeDocument/2006/relationships/image" Target="../media/image41.wmf"/><Relationship Id="rId2" Type="http://schemas.openxmlformats.org/officeDocument/2006/relationships/slideLayout" Target="../slideLayouts/slideLayout13.xml"/><Relationship Id="rId16" Type="http://schemas.openxmlformats.org/officeDocument/2006/relationships/oleObject" Target="../embeddings/oleObject38.bin"/><Relationship Id="rId20" Type="http://schemas.openxmlformats.org/officeDocument/2006/relationships/oleObject" Target="../embeddings/oleObject40.bin"/><Relationship Id="rId1" Type="http://schemas.openxmlformats.org/officeDocument/2006/relationships/vmlDrawing" Target="../drawings/vmlDrawing8.vml"/><Relationship Id="rId6" Type="http://schemas.openxmlformats.org/officeDocument/2006/relationships/oleObject" Target="../embeddings/oleObject33.bin"/><Relationship Id="rId11" Type="http://schemas.openxmlformats.org/officeDocument/2006/relationships/image" Target="../media/image38.wmf"/><Relationship Id="rId5" Type="http://schemas.openxmlformats.org/officeDocument/2006/relationships/image" Target="../media/image35.wmf"/><Relationship Id="rId15" Type="http://schemas.openxmlformats.org/officeDocument/2006/relationships/image" Target="../media/image40.wmf"/><Relationship Id="rId10" Type="http://schemas.openxmlformats.org/officeDocument/2006/relationships/oleObject" Target="../embeddings/oleObject35.bin"/><Relationship Id="rId19" Type="http://schemas.openxmlformats.org/officeDocument/2006/relationships/image" Target="../media/image27.wmf"/><Relationship Id="rId4" Type="http://schemas.openxmlformats.org/officeDocument/2006/relationships/oleObject" Target="../embeddings/oleObject32.bin"/><Relationship Id="rId9" Type="http://schemas.openxmlformats.org/officeDocument/2006/relationships/image" Target="../media/image37.wmf"/><Relationship Id="rId14" Type="http://schemas.openxmlformats.org/officeDocument/2006/relationships/oleObject" Target="../embeddings/oleObject3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
        <p:nvSpPr>
          <p:cNvPr id="2" name="文本框 1">
            <a:extLst>
              <a:ext uri="{FF2B5EF4-FFF2-40B4-BE49-F238E27FC236}">
                <a16:creationId xmlns:a16="http://schemas.microsoft.com/office/drawing/2014/main" id="{B6391CBC-6404-4BBA-9577-1647D9D3AA66}"/>
              </a:ext>
            </a:extLst>
          </p:cNvPr>
          <p:cNvSpPr txBox="1"/>
          <p:nvPr/>
        </p:nvSpPr>
        <p:spPr>
          <a:xfrm>
            <a:off x="965947" y="1993228"/>
            <a:ext cx="7212106" cy="1538883"/>
          </a:xfrm>
          <a:prstGeom prst="rect">
            <a:avLst/>
          </a:prstGeom>
          <a:noFill/>
        </p:spPr>
        <p:txBody>
          <a:bodyPr wrap="square" rtlCol="0">
            <a:spAutoFit/>
          </a:bodyPr>
          <a:lstStyle/>
          <a:p>
            <a:pPr lvl="0" algn="ctr"/>
            <a:r>
              <a:rPr lang="zh-CN" altLang="en-US" sz="6600" b="1" dirty="0">
                <a:solidFill>
                  <a:prstClr val="black"/>
                </a:solidFill>
                <a:latin typeface="黑体" panose="02010609060101010101" pitchFamily="49" charset="-122"/>
                <a:ea typeface="黑体" panose="02010609060101010101" pitchFamily="49" charset="-122"/>
                <a:cs typeface="Arial" panose="020B0604020202020204" pitchFamily="34" charset="0"/>
              </a:rPr>
              <a:t>物理光学</a:t>
            </a:r>
            <a:endParaRPr lang="zh-CN" altLang="en-US" sz="2800" b="1" dirty="0">
              <a:solidFill>
                <a:prstClr val="black"/>
              </a:solidFill>
              <a:latin typeface="黑体" panose="02010609060101010101" pitchFamily="49" charset="-122"/>
              <a:ea typeface="黑体" panose="02010609060101010101" pitchFamily="49" charset="-122"/>
              <a:cs typeface="Arial" panose="020B0604020202020204" pitchFamily="34" charset="0"/>
            </a:endParaRPr>
          </a:p>
          <a:p>
            <a:pPr lvl="0" algn="ctr"/>
            <a:r>
              <a:rPr lang="en-US" altLang="zh-CN" sz="2800" dirty="0">
                <a:solidFill>
                  <a:prstClr val="black"/>
                </a:solidFill>
                <a:latin typeface="Gill Sans MT" panose="020B0502020104020203" pitchFamily="34" charset="0"/>
              </a:rPr>
              <a:t>Physical Optics</a:t>
            </a:r>
          </a:p>
        </p:txBody>
      </p:sp>
      <p:sp>
        <p:nvSpPr>
          <p:cNvPr id="8" name="文本框 7">
            <a:extLst>
              <a:ext uri="{FF2B5EF4-FFF2-40B4-BE49-F238E27FC236}">
                <a16:creationId xmlns:a16="http://schemas.microsoft.com/office/drawing/2014/main" id="{1FAA166A-8181-41D7-A8D0-5D63FE7F7AC1}"/>
              </a:ext>
            </a:extLst>
          </p:cNvPr>
          <p:cNvSpPr txBox="1"/>
          <p:nvPr/>
        </p:nvSpPr>
        <p:spPr>
          <a:xfrm>
            <a:off x="435349" y="3532111"/>
            <a:ext cx="8273302" cy="830997"/>
          </a:xfrm>
          <a:prstGeom prst="rect">
            <a:avLst/>
          </a:prstGeom>
          <a:noFill/>
        </p:spPr>
        <p:txBody>
          <a:bodyPr wrap="square">
            <a:spAutoFit/>
          </a:bodyPr>
          <a:lstStyle/>
          <a:p>
            <a:pPr algn="ctr"/>
            <a:r>
              <a:rPr lang="zh-CN" altLang="en-US" sz="2400" dirty="0"/>
              <a:t>第</a:t>
            </a:r>
            <a:r>
              <a:rPr lang="en-US" altLang="zh-CN" sz="2400" dirty="0"/>
              <a:t>3</a:t>
            </a:r>
            <a:r>
              <a:rPr lang="zh-CN" altLang="en-US" sz="2400" dirty="0"/>
              <a:t>讲、谐波分析与傅立叶级数</a:t>
            </a:r>
          </a:p>
          <a:p>
            <a:pPr algn="ctr"/>
            <a:r>
              <a:rPr lang="en-US" altLang="zh-CN" sz="2400" dirty="0"/>
              <a:t>Lecture 3. Harmonic Analysis and the Fourier Series</a:t>
            </a:r>
          </a:p>
        </p:txBody>
      </p:sp>
    </p:spTree>
    <p:extLst>
      <p:ext uri="{BB962C8B-B14F-4D97-AF65-F5344CB8AC3E}">
        <p14:creationId xmlns:p14="http://schemas.microsoft.com/office/powerpoint/2010/main" val="369326619"/>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a:extLst>
              <a:ext uri="{FF2B5EF4-FFF2-40B4-BE49-F238E27FC236}">
                <a16:creationId xmlns:a16="http://schemas.microsoft.com/office/drawing/2014/main" id="{C9A1EEB0-B10E-455B-9EBB-373725C1B2FA}"/>
              </a:ext>
            </a:extLst>
          </p:cNvPr>
          <p:cNvGraphicFramePr>
            <a:graphicFrameLocks noChangeAspect="1"/>
          </p:cNvGraphicFramePr>
          <p:nvPr>
            <p:extLst>
              <p:ext uri="{D42A27DB-BD31-4B8C-83A1-F6EECF244321}">
                <p14:modId xmlns:p14="http://schemas.microsoft.com/office/powerpoint/2010/main" val="862290241"/>
              </p:ext>
            </p:extLst>
          </p:nvPr>
        </p:nvGraphicFramePr>
        <p:xfrm>
          <a:off x="2004754" y="3846978"/>
          <a:ext cx="5557651" cy="761006"/>
        </p:xfrm>
        <a:graphic>
          <a:graphicData uri="http://schemas.openxmlformats.org/presentationml/2006/ole">
            <mc:AlternateContent xmlns:mc="http://schemas.openxmlformats.org/markup-compatibility/2006">
              <mc:Choice xmlns:v="urn:schemas-microsoft-com:vml" Requires="v">
                <p:oleObj spid="_x0000_s4637" name="Equation" r:id="rId4" imgW="3060360" imgH="419040" progId="Equation.DSMT4">
                  <p:embed/>
                </p:oleObj>
              </mc:Choice>
              <mc:Fallback>
                <p:oleObj name="Equation" r:id="rId4" imgW="3060360" imgH="419040" progId="Equation.DSMT4">
                  <p:embed/>
                  <p:pic>
                    <p:nvPicPr>
                      <p:cNvPr id="5" name="对象 4">
                        <a:extLst>
                          <a:ext uri="{FF2B5EF4-FFF2-40B4-BE49-F238E27FC236}">
                            <a16:creationId xmlns:a16="http://schemas.microsoft.com/office/drawing/2014/main" id="{C9A1EEB0-B10E-455B-9EBB-373725C1B2FA}"/>
                          </a:ext>
                        </a:extLst>
                      </p:cNvPr>
                      <p:cNvPicPr/>
                      <p:nvPr/>
                    </p:nvPicPr>
                    <p:blipFill>
                      <a:blip r:embed="rId5"/>
                      <a:stretch>
                        <a:fillRect/>
                      </a:stretch>
                    </p:blipFill>
                    <p:spPr>
                      <a:xfrm>
                        <a:off x="2004754" y="3846978"/>
                        <a:ext cx="5557651" cy="761006"/>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EF6926E6-6172-4F3E-AEC8-B6A4E3FB98BE}"/>
              </a:ext>
            </a:extLst>
          </p:cNvPr>
          <p:cNvGraphicFramePr>
            <a:graphicFrameLocks noChangeAspect="1"/>
          </p:cNvGraphicFramePr>
          <p:nvPr>
            <p:extLst>
              <p:ext uri="{D42A27DB-BD31-4B8C-83A1-F6EECF244321}">
                <p14:modId xmlns:p14="http://schemas.microsoft.com/office/powerpoint/2010/main" val="4174258569"/>
              </p:ext>
            </p:extLst>
          </p:nvPr>
        </p:nvGraphicFramePr>
        <p:xfrm>
          <a:off x="4256456" y="4763557"/>
          <a:ext cx="1814611" cy="694481"/>
        </p:xfrm>
        <a:graphic>
          <a:graphicData uri="http://schemas.openxmlformats.org/presentationml/2006/ole">
            <mc:AlternateContent xmlns:mc="http://schemas.openxmlformats.org/markup-compatibility/2006">
              <mc:Choice xmlns:v="urn:schemas-microsoft-com:vml" Requires="v">
                <p:oleObj spid="_x0000_s4638" name="Equation" r:id="rId6" imgW="1028520" imgH="393480" progId="Equation.DSMT4">
                  <p:embed/>
                </p:oleObj>
              </mc:Choice>
              <mc:Fallback>
                <p:oleObj name="Equation" r:id="rId6" imgW="1028520" imgH="393480" progId="Equation.DSMT4">
                  <p:embed/>
                  <p:pic>
                    <p:nvPicPr>
                      <p:cNvPr id="6" name="对象 5">
                        <a:extLst>
                          <a:ext uri="{FF2B5EF4-FFF2-40B4-BE49-F238E27FC236}">
                            <a16:creationId xmlns:a16="http://schemas.microsoft.com/office/drawing/2014/main" id="{EF6926E6-6172-4F3E-AEC8-B6A4E3FB98BE}"/>
                          </a:ext>
                        </a:extLst>
                      </p:cNvPr>
                      <p:cNvPicPr/>
                      <p:nvPr/>
                    </p:nvPicPr>
                    <p:blipFill>
                      <a:blip r:embed="rId7"/>
                      <a:stretch>
                        <a:fillRect/>
                      </a:stretch>
                    </p:blipFill>
                    <p:spPr>
                      <a:xfrm>
                        <a:off x="4256456" y="4763557"/>
                        <a:ext cx="1814611" cy="694481"/>
                      </a:xfrm>
                      <a:prstGeom prst="rect">
                        <a:avLst/>
                      </a:prstGeom>
                    </p:spPr>
                  </p:pic>
                </p:oleObj>
              </mc:Fallback>
            </mc:AlternateContent>
          </a:graphicData>
        </a:graphic>
      </p:graphicFrame>
      <p:sp>
        <p:nvSpPr>
          <p:cNvPr id="9" name="矩形 8">
            <a:extLst>
              <a:ext uri="{FF2B5EF4-FFF2-40B4-BE49-F238E27FC236}">
                <a16:creationId xmlns:a16="http://schemas.microsoft.com/office/drawing/2014/main" id="{F2A0FBCB-3CED-4AE6-B9C8-0C95E1360785}"/>
              </a:ext>
            </a:extLst>
          </p:cNvPr>
          <p:cNvSpPr/>
          <p:nvPr/>
        </p:nvSpPr>
        <p:spPr>
          <a:xfrm>
            <a:off x="0" y="184079"/>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8" name="对象 7">
            <a:extLst>
              <a:ext uri="{FF2B5EF4-FFF2-40B4-BE49-F238E27FC236}">
                <a16:creationId xmlns:a16="http://schemas.microsoft.com/office/drawing/2014/main" id="{EF6926E6-6172-4F3E-AEC8-B6A4E3FB98BE}"/>
              </a:ext>
            </a:extLst>
          </p:cNvPr>
          <p:cNvGraphicFramePr>
            <a:graphicFrameLocks noChangeAspect="1"/>
          </p:cNvGraphicFramePr>
          <p:nvPr>
            <p:extLst>
              <p:ext uri="{D42A27DB-BD31-4B8C-83A1-F6EECF244321}">
                <p14:modId xmlns:p14="http://schemas.microsoft.com/office/powerpoint/2010/main" val="970770769"/>
              </p:ext>
            </p:extLst>
          </p:nvPr>
        </p:nvGraphicFramePr>
        <p:xfrm>
          <a:off x="6273080" y="4763557"/>
          <a:ext cx="1119188" cy="515938"/>
        </p:xfrm>
        <a:graphic>
          <a:graphicData uri="http://schemas.openxmlformats.org/presentationml/2006/ole">
            <mc:AlternateContent xmlns:mc="http://schemas.openxmlformats.org/markup-compatibility/2006">
              <mc:Choice xmlns:v="urn:schemas-microsoft-com:vml" Requires="v">
                <p:oleObj spid="_x0000_s4639" name="Equation" r:id="rId8" imgW="634680" imgH="291960" progId="Equation.DSMT4">
                  <p:embed/>
                </p:oleObj>
              </mc:Choice>
              <mc:Fallback>
                <p:oleObj name="Equation" r:id="rId8" imgW="634680" imgH="291960" progId="Equation.DSMT4">
                  <p:embed/>
                  <p:pic>
                    <p:nvPicPr>
                      <p:cNvPr id="6" name="对象 5">
                        <a:extLst>
                          <a:ext uri="{FF2B5EF4-FFF2-40B4-BE49-F238E27FC236}">
                            <a16:creationId xmlns:a16="http://schemas.microsoft.com/office/drawing/2014/main" id="{EF6926E6-6172-4F3E-AEC8-B6A4E3FB98BE}"/>
                          </a:ext>
                        </a:extLst>
                      </p:cNvPr>
                      <p:cNvPicPr/>
                      <p:nvPr/>
                    </p:nvPicPr>
                    <p:blipFill>
                      <a:blip r:embed="rId9"/>
                      <a:stretch>
                        <a:fillRect/>
                      </a:stretch>
                    </p:blipFill>
                    <p:spPr>
                      <a:xfrm>
                        <a:off x="6273080" y="4763557"/>
                        <a:ext cx="1119188" cy="515938"/>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F98AF5DD-9744-42AA-847A-75720FB25690}"/>
              </a:ext>
            </a:extLst>
          </p:cNvPr>
          <p:cNvSpPr txBox="1"/>
          <p:nvPr/>
        </p:nvSpPr>
        <p:spPr>
          <a:xfrm>
            <a:off x="702003" y="3188041"/>
            <a:ext cx="6674981" cy="523220"/>
          </a:xfrm>
          <a:prstGeom prst="rect">
            <a:avLst/>
          </a:prstGeom>
          <a:noFill/>
        </p:spPr>
        <p:txBody>
          <a:bodyPr wrap="square" rtlCol="0">
            <a:spAutoFit/>
          </a:bodyPr>
          <a:lstStyle/>
          <a:p>
            <a:r>
              <a:rPr lang="zh-CN" altLang="en-US" sz="2800" b="1" dirty="0" smtClean="0"/>
              <a:t>关键在于如何求出正交基函数的系数：</a:t>
            </a:r>
            <a:endParaRPr lang="en-US" altLang="zh-CN" sz="2800" b="1" dirty="0" smtClean="0"/>
          </a:p>
        </p:txBody>
      </p:sp>
      <p:graphicFrame>
        <p:nvGraphicFramePr>
          <p:cNvPr id="12" name="对象 11">
            <a:extLst>
              <a:ext uri="{FF2B5EF4-FFF2-40B4-BE49-F238E27FC236}">
                <a16:creationId xmlns:a16="http://schemas.microsoft.com/office/drawing/2014/main" id="{A7EBAC2D-73BF-4A62-9039-753876D5D6C4}"/>
              </a:ext>
            </a:extLst>
          </p:cNvPr>
          <p:cNvGraphicFramePr>
            <a:graphicFrameLocks noChangeAspect="1"/>
          </p:cNvGraphicFramePr>
          <p:nvPr>
            <p:extLst>
              <p:ext uri="{D42A27DB-BD31-4B8C-83A1-F6EECF244321}">
                <p14:modId xmlns:p14="http://schemas.microsoft.com/office/powerpoint/2010/main" val="215805523"/>
              </p:ext>
            </p:extLst>
          </p:nvPr>
        </p:nvGraphicFramePr>
        <p:xfrm>
          <a:off x="3285852" y="2141694"/>
          <a:ext cx="2987228" cy="771700"/>
        </p:xfrm>
        <a:graphic>
          <a:graphicData uri="http://schemas.openxmlformats.org/presentationml/2006/ole">
            <mc:AlternateContent xmlns:mc="http://schemas.openxmlformats.org/markup-compatibility/2006">
              <mc:Choice xmlns:v="urn:schemas-microsoft-com:vml" Requires="v">
                <p:oleObj spid="_x0000_s4640" name="Equation" r:id="rId10" imgW="1523880" imgH="393480" progId="Equation.DSMT4">
                  <p:embed/>
                </p:oleObj>
              </mc:Choice>
              <mc:Fallback>
                <p:oleObj name="Equation" r:id="rId10" imgW="1523880" imgH="393480" progId="Equation.DSMT4">
                  <p:embed/>
                  <p:pic>
                    <p:nvPicPr>
                      <p:cNvPr id="10" name="对象 9">
                        <a:extLst>
                          <a:ext uri="{FF2B5EF4-FFF2-40B4-BE49-F238E27FC236}">
                            <a16:creationId xmlns:a16="http://schemas.microsoft.com/office/drawing/2014/main" id="{A7EBAC2D-73BF-4A62-9039-753876D5D6C4}"/>
                          </a:ext>
                        </a:extLst>
                      </p:cNvPr>
                      <p:cNvPicPr/>
                      <p:nvPr/>
                    </p:nvPicPr>
                    <p:blipFill>
                      <a:blip r:embed="rId11"/>
                      <a:stretch>
                        <a:fillRect/>
                      </a:stretch>
                    </p:blipFill>
                    <p:spPr>
                      <a:xfrm>
                        <a:off x="3285852" y="2141694"/>
                        <a:ext cx="2987228" cy="771700"/>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F98AF5DD-9744-42AA-847A-75720FB25690}"/>
              </a:ext>
            </a:extLst>
          </p:cNvPr>
          <p:cNvSpPr txBox="1"/>
          <p:nvPr/>
        </p:nvSpPr>
        <p:spPr>
          <a:xfrm>
            <a:off x="702003" y="1537745"/>
            <a:ext cx="7478170" cy="523220"/>
          </a:xfrm>
          <a:prstGeom prst="rect">
            <a:avLst/>
          </a:prstGeom>
          <a:noFill/>
        </p:spPr>
        <p:txBody>
          <a:bodyPr wrap="square" rtlCol="0">
            <a:spAutoFit/>
          </a:bodyPr>
          <a:lstStyle/>
          <a:p>
            <a:r>
              <a:rPr lang="zh-CN" altLang="en-US" sz="2800" b="1" dirty="0" smtClean="0"/>
              <a:t>有了正交基函数，如何进行函数的正交分解：</a:t>
            </a:r>
            <a:endParaRPr lang="en-US" altLang="zh-CN" sz="2800" b="1" dirty="0" smtClean="0"/>
          </a:p>
        </p:txBody>
      </p:sp>
      <p:graphicFrame>
        <p:nvGraphicFramePr>
          <p:cNvPr id="14" name="对象 13">
            <a:extLst>
              <a:ext uri="{FF2B5EF4-FFF2-40B4-BE49-F238E27FC236}">
                <a16:creationId xmlns:a16="http://schemas.microsoft.com/office/drawing/2014/main" id="{EF6926E6-6172-4F3E-AEC8-B6A4E3FB98BE}"/>
              </a:ext>
            </a:extLst>
          </p:cNvPr>
          <p:cNvGraphicFramePr>
            <a:graphicFrameLocks noChangeAspect="1"/>
          </p:cNvGraphicFramePr>
          <p:nvPr>
            <p:extLst>
              <p:ext uri="{D42A27DB-BD31-4B8C-83A1-F6EECF244321}">
                <p14:modId xmlns:p14="http://schemas.microsoft.com/office/powerpoint/2010/main" val="4254053474"/>
              </p:ext>
            </p:extLst>
          </p:nvPr>
        </p:nvGraphicFramePr>
        <p:xfrm>
          <a:off x="2917105" y="5435068"/>
          <a:ext cx="3355975" cy="1098550"/>
        </p:xfrm>
        <a:graphic>
          <a:graphicData uri="http://schemas.openxmlformats.org/presentationml/2006/ole">
            <mc:AlternateContent xmlns:mc="http://schemas.openxmlformats.org/markup-compatibility/2006">
              <mc:Choice xmlns:v="urn:schemas-microsoft-com:vml" Requires="v">
                <p:oleObj spid="_x0000_s4641" name="Equation" r:id="rId12" imgW="1904760" imgH="622080" progId="Equation.DSMT4">
                  <p:embed/>
                </p:oleObj>
              </mc:Choice>
              <mc:Fallback>
                <p:oleObj name="Equation" r:id="rId12" imgW="1904760" imgH="622080" progId="Equation.DSMT4">
                  <p:embed/>
                  <p:pic>
                    <p:nvPicPr>
                      <p:cNvPr id="8" name="对象 7">
                        <a:extLst>
                          <a:ext uri="{FF2B5EF4-FFF2-40B4-BE49-F238E27FC236}">
                            <a16:creationId xmlns:a16="http://schemas.microsoft.com/office/drawing/2014/main" id="{EF6926E6-6172-4F3E-AEC8-B6A4E3FB98BE}"/>
                          </a:ext>
                        </a:extLst>
                      </p:cNvPr>
                      <p:cNvPicPr/>
                      <p:nvPr/>
                    </p:nvPicPr>
                    <p:blipFill>
                      <a:blip r:embed="rId13"/>
                      <a:stretch>
                        <a:fillRect/>
                      </a:stretch>
                    </p:blipFill>
                    <p:spPr>
                      <a:xfrm>
                        <a:off x="2917105" y="5435068"/>
                        <a:ext cx="3355975" cy="1098550"/>
                      </a:xfrm>
                      <a:prstGeom prst="rect">
                        <a:avLst/>
                      </a:prstGeom>
                    </p:spPr>
                  </p:pic>
                </p:oleObj>
              </mc:Fallback>
            </mc:AlternateContent>
          </a:graphicData>
        </a:graphic>
      </p:graphicFrame>
    </p:spTree>
    <p:extLst>
      <p:ext uri="{BB962C8B-B14F-4D97-AF65-F5344CB8AC3E}">
        <p14:creationId xmlns:p14="http://schemas.microsoft.com/office/powerpoint/2010/main" val="391641102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a:extLst>
              <a:ext uri="{FF2B5EF4-FFF2-40B4-BE49-F238E27FC236}">
                <a16:creationId xmlns:a16="http://schemas.microsoft.com/office/drawing/2014/main" id="{3BEC20C1-4A1B-4F69-8FC6-1880CB96E694}"/>
              </a:ext>
            </a:extLst>
          </p:cNvPr>
          <p:cNvGraphicFramePr>
            <a:graphicFrameLocks noChangeAspect="1"/>
          </p:cNvGraphicFramePr>
          <p:nvPr>
            <p:extLst>
              <p:ext uri="{D42A27DB-BD31-4B8C-83A1-F6EECF244321}">
                <p14:modId xmlns:p14="http://schemas.microsoft.com/office/powerpoint/2010/main" val="1429413376"/>
              </p:ext>
            </p:extLst>
          </p:nvPr>
        </p:nvGraphicFramePr>
        <p:xfrm>
          <a:off x="1055688" y="3267977"/>
          <a:ext cx="3529012" cy="962025"/>
        </p:xfrm>
        <a:graphic>
          <a:graphicData uri="http://schemas.openxmlformats.org/presentationml/2006/ole">
            <mc:AlternateContent xmlns:mc="http://schemas.openxmlformats.org/markup-compatibility/2006">
              <mc:Choice xmlns:v="urn:schemas-microsoft-com:vml" Requires="v">
                <p:oleObj spid="_x0000_s9843" name="Equation" r:id="rId4" imgW="1117440" imgH="304560" progId="Equation.DSMT4">
                  <p:embed/>
                </p:oleObj>
              </mc:Choice>
              <mc:Fallback>
                <p:oleObj name="Equation" r:id="rId4" imgW="1117440" imgH="304560" progId="Equation.DSMT4">
                  <p:embed/>
                  <p:pic>
                    <p:nvPicPr>
                      <p:cNvPr id="6" name="对象 5">
                        <a:extLst>
                          <a:ext uri="{FF2B5EF4-FFF2-40B4-BE49-F238E27FC236}">
                            <a16:creationId xmlns:a16="http://schemas.microsoft.com/office/drawing/2014/main" id="{3BEC20C1-4A1B-4F69-8FC6-1880CB96E694}"/>
                          </a:ext>
                        </a:extLst>
                      </p:cNvPr>
                      <p:cNvPicPr/>
                      <p:nvPr/>
                    </p:nvPicPr>
                    <p:blipFill>
                      <a:blip r:embed="rId5"/>
                      <a:stretch>
                        <a:fillRect/>
                      </a:stretch>
                    </p:blipFill>
                    <p:spPr>
                      <a:xfrm>
                        <a:off x="1055688" y="3267977"/>
                        <a:ext cx="3529012" cy="962025"/>
                      </a:xfrm>
                      <a:prstGeom prst="rect">
                        <a:avLst/>
                      </a:prstGeom>
                    </p:spPr>
                  </p:pic>
                </p:oleObj>
              </mc:Fallback>
            </mc:AlternateContent>
          </a:graphicData>
        </a:graphic>
      </p:graphicFrame>
      <p:sp>
        <p:nvSpPr>
          <p:cNvPr id="8" name="矩形 7">
            <a:extLst>
              <a:ext uri="{FF2B5EF4-FFF2-40B4-BE49-F238E27FC236}">
                <a16:creationId xmlns:a16="http://schemas.microsoft.com/office/drawing/2014/main" id="{3A25576A-9365-4B7F-BE0F-6B7CDC337120}"/>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9" name="文本框 8">
            <a:extLst>
              <a:ext uri="{FF2B5EF4-FFF2-40B4-BE49-F238E27FC236}">
                <a16:creationId xmlns:a16="http://schemas.microsoft.com/office/drawing/2014/main" id="{F98AF5DD-9744-42AA-847A-75720FB25690}"/>
              </a:ext>
            </a:extLst>
          </p:cNvPr>
          <p:cNvSpPr txBox="1"/>
          <p:nvPr/>
        </p:nvSpPr>
        <p:spPr>
          <a:xfrm>
            <a:off x="615287" y="1742861"/>
            <a:ext cx="7391889" cy="523220"/>
          </a:xfrm>
          <a:prstGeom prst="rect">
            <a:avLst/>
          </a:prstGeom>
          <a:noFill/>
        </p:spPr>
        <p:txBody>
          <a:bodyPr wrap="square" rtlCol="0">
            <a:spAutoFit/>
          </a:bodyPr>
          <a:lstStyle/>
          <a:p>
            <a:r>
              <a:rPr lang="zh-CN" altLang="en-US" sz="2800" b="1" dirty="0" smtClean="0"/>
              <a:t>如果有：                  定义在           之间连续可积</a:t>
            </a:r>
            <a:endParaRPr lang="en-US" altLang="zh-CN" sz="2800" b="1" dirty="0" smtClean="0"/>
          </a:p>
        </p:txBody>
      </p:sp>
      <p:graphicFrame>
        <p:nvGraphicFramePr>
          <p:cNvPr id="10" name="对象 9">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3676890856"/>
              </p:ext>
            </p:extLst>
          </p:nvPr>
        </p:nvGraphicFramePr>
        <p:xfrm>
          <a:off x="2407162" y="1790169"/>
          <a:ext cx="752475" cy="415925"/>
        </p:xfrm>
        <a:graphic>
          <a:graphicData uri="http://schemas.openxmlformats.org/presentationml/2006/ole">
            <mc:AlternateContent xmlns:mc="http://schemas.openxmlformats.org/markup-compatibility/2006">
              <mc:Choice xmlns:v="urn:schemas-microsoft-com:vml" Requires="v">
                <p:oleObj spid="_x0000_s9844" name="Equation" r:id="rId6" imgW="482400" imgH="266400" progId="Equation.DSMT4">
                  <p:embed/>
                </p:oleObj>
              </mc:Choice>
              <mc:Fallback>
                <p:oleObj name="Equation" r:id="rId6" imgW="482400" imgH="266400" progId="Equation.DSMT4">
                  <p:embed/>
                  <p:pic>
                    <p:nvPicPr>
                      <p:cNvPr id="24" name="对象 23">
                        <a:extLst>
                          <a:ext uri="{FF2B5EF4-FFF2-40B4-BE49-F238E27FC236}">
                            <a16:creationId xmlns:a16="http://schemas.microsoft.com/office/drawing/2014/main" id="{2BF6BE96-26A8-49DB-BC5F-1EA4804DB10B}"/>
                          </a:ext>
                        </a:extLst>
                      </p:cNvPr>
                      <p:cNvPicPr/>
                      <p:nvPr/>
                    </p:nvPicPr>
                    <p:blipFill>
                      <a:blip r:embed="rId7"/>
                      <a:stretch>
                        <a:fillRect/>
                      </a:stretch>
                    </p:blipFill>
                    <p:spPr>
                      <a:xfrm>
                        <a:off x="2407162" y="1790169"/>
                        <a:ext cx="752475" cy="415925"/>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2899728751"/>
              </p:ext>
            </p:extLst>
          </p:nvPr>
        </p:nvGraphicFramePr>
        <p:xfrm>
          <a:off x="4727575" y="1834768"/>
          <a:ext cx="792163" cy="415925"/>
        </p:xfrm>
        <a:graphic>
          <a:graphicData uri="http://schemas.openxmlformats.org/presentationml/2006/ole">
            <mc:AlternateContent xmlns:mc="http://schemas.openxmlformats.org/markup-compatibility/2006">
              <mc:Choice xmlns:v="urn:schemas-microsoft-com:vml" Requires="v">
                <p:oleObj spid="_x0000_s9845" name="Equation" r:id="rId8" imgW="507960" imgH="266400" progId="Equation.DSMT4">
                  <p:embed/>
                </p:oleObj>
              </mc:Choice>
              <mc:Fallback>
                <p:oleObj name="Equation" r:id="rId8" imgW="507960" imgH="266400" progId="Equation.DSMT4">
                  <p:embed/>
                  <p:pic>
                    <p:nvPicPr>
                      <p:cNvPr id="25" name="对象 24">
                        <a:extLst>
                          <a:ext uri="{FF2B5EF4-FFF2-40B4-BE49-F238E27FC236}">
                            <a16:creationId xmlns:a16="http://schemas.microsoft.com/office/drawing/2014/main" id="{2BF6BE96-26A8-49DB-BC5F-1EA4804DB10B}"/>
                          </a:ext>
                        </a:extLst>
                      </p:cNvPr>
                      <p:cNvPicPr/>
                      <p:nvPr/>
                    </p:nvPicPr>
                    <p:blipFill>
                      <a:blip r:embed="rId9"/>
                      <a:stretch>
                        <a:fillRect/>
                      </a:stretch>
                    </p:blipFill>
                    <p:spPr>
                      <a:xfrm>
                        <a:off x="4727575" y="1834768"/>
                        <a:ext cx="792163" cy="415925"/>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F98AF5DD-9744-42AA-847A-75720FB25690}"/>
              </a:ext>
            </a:extLst>
          </p:cNvPr>
          <p:cNvSpPr txBox="1"/>
          <p:nvPr/>
        </p:nvSpPr>
        <p:spPr>
          <a:xfrm>
            <a:off x="615287" y="2620032"/>
            <a:ext cx="7478170" cy="523220"/>
          </a:xfrm>
          <a:prstGeom prst="rect">
            <a:avLst/>
          </a:prstGeom>
          <a:noFill/>
        </p:spPr>
        <p:txBody>
          <a:bodyPr wrap="square" rtlCol="0">
            <a:spAutoFit/>
          </a:bodyPr>
          <a:lstStyle/>
          <a:p>
            <a:r>
              <a:rPr lang="zh-CN" altLang="en-US" sz="2800" b="1" dirty="0" smtClean="0"/>
              <a:t>对其进行函数的正交分解有：</a:t>
            </a:r>
            <a:endParaRPr lang="en-US" altLang="zh-CN" sz="2800" b="1" dirty="0" smtClean="0"/>
          </a:p>
        </p:txBody>
      </p:sp>
      <p:graphicFrame>
        <p:nvGraphicFramePr>
          <p:cNvPr id="13" name="对象 12">
            <a:extLst>
              <a:ext uri="{FF2B5EF4-FFF2-40B4-BE49-F238E27FC236}">
                <a16:creationId xmlns:a16="http://schemas.microsoft.com/office/drawing/2014/main" id="{01CBE2A8-94CC-49EA-A096-D1EAEF5ACC09}"/>
              </a:ext>
            </a:extLst>
          </p:cNvPr>
          <p:cNvGraphicFramePr>
            <a:graphicFrameLocks noChangeAspect="1"/>
          </p:cNvGraphicFramePr>
          <p:nvPr>
            <p:extLst>
              <p:ext uri="{D42A27DB-BD31-4B8C-83A1-F6EECF244321}">
                <p14:modId xmlns:p14="http://schemas.microsoft.com/office/powerpoint/2010/main" val="4084560698"/>
              </p:ext>
            </p:extLst>
          </p:nvPr>
        </p:nvGraphicFramePr>
        <p:xfrm>
          <a:off x="1609725" y="4268787"/>
          <a:ext cx="5353050" cy="1166812"/>
        </p:xfrm>
        <a:graphic>
          <a:graphicData uri="http://schemas.openxmlformats.org/presentationml/2006/ole">
            <mc:AlternateContent xmlns:mc="http://schemas.openxmlformats.org/markup-compatibility/2006">
              <mc:Choice xmlns:v="urn:schemas-microsoft-com:vml" Requires="v">
                <p:oleObj spid="_x0000_s9846" name="Equation" r:id="rId10" imgW="1981080" imgH="431640" progId="Equation.DSMT4">
                  <p:embed/>
                </p:oleObj>
              </mc:Choice>
              <mc:Fallback>
                <p:oleObj name="Equation" r:id="rId10" imgW="1981080" imgH="431640" progId="Equation.DSMT4">
                  <p:embed/>
                  <p:pic>
                    <p:nvPicPr>
                      <p:cNvPr id="9" name="对象 8">
                        <a:extLst>
                          <a:ext uri="{FF2B5EF4-FFF2-40B4-BE49-F238E27FC236}">
                            <a16:creationId xmlns:a16="http://schemas.microsoft.com/office/drawing/2014/main" id="{01CBE2A8-94CC-49EA-A096-D1EAEF5ACC09}"/>
                          </a:ext>
                        </a:extLst>
                      </p:cNvPr>
                      <p:cNvPicPr/>
                      <p:nvPr/>
                    </p:nvPicPr>
                    <p:blipFill>
                      <a:blip r:embed="rId11"/>
                      <a:stretch>
                        <a:fillRect/>
                      </a:stretch>
                    </p:blipFill>
                    <p:spPr>
                      <a:xfrm>
                        <a:off x="1609725" y="4268787"/>
                        <a:ext cx="5353050" cy="1166812"/>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01CBE2A8-94CC-49EA-A096-D1EAEF5ACC09}"/>
              </a:ext>
            </a:extLst>
          </p:cNvPr>
          <p:cNvGraphicFramePr>
            <a:graphicFrameLocks noChangeAspect="1"/>
          </p:cNvGraphicFramePr>
          <p:nvPr>
            <p:extLst>
              <p:ext uri="{D42A27DB-BD31-4B8C-83A1-F6EECF244321}">
                <p14:modId xmlns:p14="http://schemas.microsoft.com/office/powerpoint/2010/main" val="960695599"/>
              </p:ext>
            </p:extLst>
          </p:nvPr>
        </p:nvGraphicFramePr>
        <p:xfrm>
          <a:off x="2101807" y="5361849"/>
          <a:ext cx="3636962" cy="1063625"/>
        </p:xfrm>
        <a:graphic>
          <a:graphicData uri="http://schemas.openxmlformats.org/presentationml/2006/ole">
            <mc:AlternateContent xmlns:mc="http://schemas.openxmlformats.org/markup-compatibility/2006">
              <mc:Choice xmlns:v="urn:schemas-microsoft-com:vml" Requires="v">
                <p:oleObj spid="_x0000_s9847" name="Equation" r:id="rId12" imgW="1346040" imgH="393480" progId="Equation.DSMT4">
                  <p:embed/>
                </p:oleObj>
              </mc:Choice>
              <mc:Fallback>
                <p:oleObj name="Equation" r:id="rId12" imgW="1346040" imgH="393480" progId="Equation.DSMT4">
                  <p:embed/>
                  <p:pic>
                    <p:nvPicPr>
                      <p:cNvPr id="13" name="对象 12">
                        <a:extLst>
                          <a:ext uri="{FF2B5EF4-FFF2-40B4-BE49-F238E27FC236}">
                            <a16:creationId xmlns:a16="http://schemas.microsoft.com/office/drawing/2014/main" id="{01CBE2A8-94CC-49EA-A096-D1EAEF5ACC09}"/>
                          </a:ext>
                        </a:extLst>
                      </p:cNvPr>
                      <p:cNvPicPr/>
                      <p:nvPr/>
                    </p:nvPicPr>
                    <p:blipFill>
                      <a:blip r:embed="rId13"/>
                      <a:stretch>
                        <a:fillRect/>
                      </a:stretch>
                    </p:blipFill>
                    <p:spPr>
                      <a:xfrm>
                        <a:off x="2101807" y="5361849"/>
                        <a:ext cx="3636962" cy="1063625"/>
                      </a:xfrm>
                      <a:prstGeom prst="rect">
                        <a:avLst/>
                      </a:prstGeom>
                    </p:spPr>
                  </p:pic>
                </p:oleObj>
              </mc:Fallback>
            </mc:AlternateContent>
          </a:graphicData>
        </a:graphic>
      </p:graphicFrame>
    </p:spTree>
    <p:extLst>
      <p:ext uri="{BB962C8B-B14F-4D97-AF65-F5344CB8AC3E}">
        <p14:creationId xmlns:p14="http://schemas.microsoft.com/office/powerpoint/2010/main" val="60988296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a:extLst>
              <a:ext uri="{FF2B5EF4-FFF2-40B4-BE49-F238E27FC236}">
                <a16:creationId xmlns:a16="http://schemas.microsoft.com/office/drawing/2014/main" id="{5ADE8326-B657-4BEC-AAFF-A9E84E6AF5AB}"/>
              </a:ext>
            </a:extLst>
          </p:cNvPr>
          <p:cNvGraphicFramePr>
            <a:graphicFrameLocks noChangeAspect="1"/>
          </p:cNvGraphicFramePr>
          <p:nvPr>
            <p:extLst>
              <p:ext uri="{D42A27DB-BD31-4B8C-83A1-F6EECF244321}">
                <p14:modId xmlns:p14="http://schemas.microsoft.com/office/powerpoint/2010/main" val="1434034393"/>
              </p:ext>
            </p:extLst>
          </p:nvPr>
        </p:nvGraphicFramePr>
        <p:xfrm>
          <a:off x="2973519" y="2922843"/>
          <a:ext cx="4089692" cy="623191"/>
        </p:xfrm>
        <a:graphic>
          <a:graphicData uri="http://schemas.openxmlformats.org/presentationml/2006/ole">
            <mc:AlternateContent xmlns:mc="http://schemas.openxmlformats.org/markup-compatibility/2006">
              <mc:Choice xmlns:v="urn:schemas-microsoft-com:vml" Requires="v">
                <p:oleObj spid="_x0000_s11040" name="Equation" r:id="rId4" imgW="1333440" imgH="203040" progId="Equation.DSMT4">
                  <p:embed/>
                </p:oleObj>
              </mc:Choice>
              <mc:Fallback>
                <p:oleObj name="Equation" r:id="rId4" imgW="1333440" imgH="203040" progId="Equation.DSMT4">
                  <p:embed/>
                  <p:pic>
                    <p:nvPicPr>
                      <p:cNvPr id="6" name="对象 5">
                        <a:extLst>
                          <a:ext uri="{FF2B5EF4-FFF2-40B4-BE49-F238E27FC236}">
                            <a16:creationId xmlns:a16="http://schemas.microsoft.com/office/drawing/2014/main" id="{5ADE8326-B657-4BEC-AAFF-A9E84E6AF5AB}"/>
                          </a:ext>
                        </a:extLst>
                      </p:cNvPr>
                      <p:cNvPicPr/>
                      <p:nvPr/>
                    </p:nvPicPr>
                    <p:blipFill>
                      <a:blip r:embed="rId5"/>
                      <a:stretch>
                        <a:fillRect/>
                      </a:stretch>
                    </p:blipFill>
                    <p:spPr>
                      <a:xfrm>
                        <a:off x="2973519" y="2922843"/>
                        <a:ext cx="4089692" cy="623191"/>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CB828E69-5677-4A2F-859D-FE7B96058620}"/>
              </a:ext>
            </a:extLst>
          </p:cNvPr>
          <p:cNvGraphicFramePr>
            <a:graphicFrameLocks noChangeAspect="1"/>
          </p:cNvGraphicFramePr>
          <p:nvPr>
            <p:extLst>
              <p:ext uri="{D42A27DB-BD31-4B8C-83A1-F6EECF244321}">
                <p14:modId xmlns:p14="http://schemas.microsoft.com/office/powerpoint/2010/main" val="869147859"/>
              </p:ext>
            </p:extLst>
          </p:nvPr>
        </p:nvGraphicFramePr>
        <p:xfrm>
          <a:off x="2700210" y="3843338"/>
          <a:ext cx="3425825" cy="935037"/>
        </p:xfrm>
        <a:graphic>
          <a:graphicData uri="http://schemas.openxmlformats.org/presentationml/2006/ole">
            <mc:AlternateContent xmlns:mc="http://schemas.openxmlformats.org/markup-compatibility/2006">
              <mc:Choice xmlns:v="urn:schemas-microsoft-com:vml" Requires="v">
                <p:oleObj spid="_x0000_s11041" name="Equation" r:id="rId6" imgW="1117440" imgH="304560" progId="Equation.DSMT4">
                  <p:embed/>
                </p:oleObj>
              </mc:Choice>
              <mc:Fallback>
                <p:oleObj name="Equation" r:id="rId6" imgW="1117440" imgH="304560" progId="Equation.DSMT4">
                  <p:embed/>
                  <p:pic>
                    <p:nvPicPr>
                      <p:cNvPr id="8" name="对象 7">
                        <a:extLst>
                          <a:ext uri="{FF2B5EF4-FFF2-40B4-BE49-F238E27FC236}">
                            <a16:creationId xmlns:a16="http://schemas.microsoft.com/office/drawing/2014/main" id="{CB828E69-5677-4A2F-859D-FE7B96058620}"/>
                          </a:ext>
                        </a:extLst>
                      </p:cNvPr>
                      <p:cNvPicPr/>
                      <p:nvPr/>
                    </p:nvPicPr>
                    <p:blipFill>
                      <a:blip r:embed="rId7"/>
                      <a:stretch>
                        <a:fillRect/>
                      </a:stretch>
                    </p:blipFill>
                    <p:spPr>
                      <a:xfrm>
                        <a:off x="2700210" y="3843338"/>
                        <a:ext cx="3425825" cy="935037"/>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01CBE2A8-94CC-49EA-A096-D1EAEF5ACC09}"/>
              </a:ext>
            </a:extLst>
          </p:cNvPr>
          <p:cNvGraphicFramePr>
            <a:graphicFrameLocks noChangeAspect="1"/>
          </p:cNvGraphicFramePr>
          <p:nvPr>
            <p:extLst>
              <p:ext uri="{D42A27DB-BD31-4B8C-83A1-F6EECF244321}">
                <p14:modId xmlns:p14="http://schemas.microsoft.com/office/powerpoint/2010/main" val="1659270159"/>
              </p:ext>
            </p:extLst>
          </p:nvPr>
        </p:nvGraphicFramePr>
        <p:xfrm>
          <a:off x="910538" y="4872475"/>
          <a:ext cx="7751763" cy="1208087"/>
        </p:xfrm>
        <a:graphic>
          <a:graphicData uri="http://schemas.openxmlformats.org/presentationml/2006/ole">
            <mc:AlternateContent xmlns:mc="http://schemas.openxmlformats.org/markup-compatibility/2006">
              <mc:Choice xmlns:v="urn:schemas-microsoft-com:vml" Requires="v">
                <p:oleObj spid="_x0000_s11042" name="Equation" r:id="rId8" imgW="2527200" imgH="393480" progId="Equation.DSMT4">
                  <p:embed/>
                </p:oleObj>
              </mc:Choice>
              <mc:Fallback>
                <p:oleObj name="Equation" r:id="rId8" imgW="2527200" imgH="393480" progId="Equation.DSMT4">
                  <p:embed/>
                  <p:pic>
                    <p:nvPicPr>
                      <p:cNvPr id="9" name="对象 8">
                        <a:extLst>
                          <a:ext uri="{FF2B5EF4-FFF2-40B4-BE49-F238E27FC236}">
                            <a16:creationId xmlns:a16="http://schemas.microsoft.com/office/drawing/2014/main" id="{01CBE2A8-94CC-49EA-A096-D1EAEF5ACC09}"/>
                          </a:ext>
                        </a:extLst>
                      </p:cNvPr>
                      <p:cNvPicPr/>
                      <p:nvPr/>
                    </p:nvPicPr>
                    <p:blipFill>
                      <a:blip r:embed="rId9"/>
                      <a:stretch>
                        <a:fillRect/>
                      </a:stretch>
                    </p:blipFill>
                    <p:spPr>
                      <a:xfrm>
                        <a:off x="910538" y="4872475"/>
                        <a:ext cx="7751763" cy="1208087"/>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45A27E47-3C4B-4C9D-AA41-AA3232EA9AE6}"/>
              </a:ext>
            </a:extLst>
          </p:cNvPr>
          <p:cNvGraphicFramePr>
            <a:graphicFrameLocks noChangeAspect="1"/>
          </p:cNvGraphicFramePr>
          <p:nvPr>
            <p:extLst>
              <p:ext uri="{D42A27DB-BD31-4B8C-83A1-F6EECF244321}">
                <p14:modId xmlns:p14="http://schemas.microsoft.com/office/powerpoint/2010/main" val="2383043943"/>
              </p:ext>
            </p:extLst>
          </p:nvPr>
        </p:nvGraphicFramePr>
        <p:xfrm>
          <a:off x="7001393" y="3687715"/>
          <a:ext cx="1005783" cy="887456"/>
        </p:xfrm>
        <a:graphic>
          <a:graphicData uri="http://schemas.openxmlformats.org/presentationml/2006/ole">
            <mc:AlternateContent xmlns:mc="http://schemas.openxmlformats.org/markup-compatibility/2006">
              <mc:Choice xmlns:v="urn:schemas-microsoft-com:vml" Requires="v">
                <p:oleObj spid="_x0000_s11043" name="Equation" r:id="rId10" imgW="647640" imgH="571320" progId="Equation.DSMT4">
                  <p:embed/>
                </p:oleObj>
              </mc:Choice>
              <mc:Fallback>
                <p:oleObj name="Equation" r:id="rId10" imgW="647640" imgH="571320" progId="Equation.DSMT4">
                  <p:embed/>
                  <p:pic>
                    <p:nvPicPr>
                      <p:cNvPr id="11" name="对象 10">
                        <a:extLst>
                          <a:ext uri="{FF2B5EF4-FFF2-40B4-BE49-F238E27FC236}">
                            <a16:creationId xmlns:a16="http://schemas.microsoft.com/office/drawing/2014/main" id="{45A27E47-3C4B-4C9D-AA41-AA3232EA9AE6}"/>
                          </a:ext>
                        </a:extLst>
                      </p:cNvPr>
                      <p:cNvPicPr/>
                      <p:nvPr/>
                    </p:nvPicPr>
                    <p:blipFill>
                      <a:blip r:embed="rId11"/>
                      <a:stretch>
                        <a:fillRect/>
                      </a:stretch>
                    </p:blipFill>
                    <p:spPr>
                      <a:xfrm>
                        <a:off x="7001393" y="3687715"/>
                        <a:ext cx="1005783" cy="887456"/>
                      </a:xfrm>
                      <a:prstGeom prst="rect">
                        <a:avLst/>
                      </a:prstGeom>
                    </p:spPr>
                  </p:pic>
                </p:oleObj>
              </mc:Fallback>
            </mc:AlternateContent>
          </a:graphicData>
        </a:graphic>
      </p:graphicFrame>
      <p:sp>
        <p:nvSpPr>
          <p:cNvPr id="15" name="矩形 14">
            <a:extLst>
              <a:ext uri="{FF2B5EF4-FFF2-40B4-BE49-F238E27FC236}">
                <a16:creationId xmlns:a16="http://schemas.microsoft.com/office/drawing/2014/main" id="{B068BAB9-09A3-459F-9A99-7F7CF82E43F0}"/>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3" name="文本框 12">
            <a:extLst>
              <a:ext uri="{FF2B5EF4-FFF2-40B4-BE49-F238E27FC236}">
                <a16:creationId xmlns:a16="http://schemas.microsoft.com/office/drawing/2014/main" id="{F98AF5DD-9744-42AA-847A-75720FB25690}"/>
              </a:ext>
            </a:extLst>
          </p:cNvPr>
          <p:cNvSpPr txBox="1"/>
          <p:nvPr/>
        </p:nvSpPr>
        <p:spPr>
          <a:xfrm>
            <a:off x="615287" y="2246472"/>
            <a:ext cx="5510748" cy="523220"/>
          </a:xfrm>
          <a:prstGeom prst="rect">
            <a:avLst/>
          </a:prstGeom>
          <a:noFill/>
        </p:spPr>
        <p:txBody>
          <a:bodyPr wrap="square" rtlCol="0">
            <a:spAutoFit/>
          </a:bodyPr>
          <a:lstStyle/>
          <a:p>
            <a:r>
              <a:rPr lang="zh-CN" altLang="en-US" sz="2800" b="1" dirty="0" smtClean="0"/>
              <a:t>假设            具有周期性</a:t>
            </a:r>
            <a:r>
              <a:rPr lang="en-US" altLang="zh-CN" sz="2800" b="1" dirty="0"/>
              <a:t>,</a:t>
            </a:r>
            <a:r>
              <a:rPr lang="zh-CN" altLang="en-US" sz="2800" b="1" dirty="0" smtClean="0"/>
              <a:t>周期为</a:t>
            </a:r>
            <a:endParaRPr lang="en-US" altLang="zh-CN" sz="2800" b="1" dirty="0" smtClean="0"/>
          </a:p>
        </p:txBody>
      </p:sp>
      <p:graphicFrame>
        <p:nvGraphicFramePr>
          <p:cNvPr id="16" name="对象 15">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3833916443"/>
              </p:ext>
            </p:extLst>
          </p:nvPr>
        </p:nvGraphicFramePr>
        <p:xfrm>
          <a:off x="1492231" y="2300120"/>
          <a:ext cx="752475" cy="415925"/>
        </p:xfrm>
        <a:graphic>
          <a:graphicData uri="http://schemas.openxmlformats.org/presentationml/2006/ole">
            <mc:AlternateContent xmlns:mc="http://schemas.openxmlformats.org/markup-compatibility/2006">
              <mc:Choice xmlns:v="urn:schemas-microsoft-com:vml" Requires="v">
                <p:oleObj spid="_x0000_s11044" name="Equation" r:id="rId12" imgW="482400" imgH="266400" progId="Equation.DSMT4">
                  <p:embed/>
                </p:oleObj>
              </mc:Choice>
              <mc:Fallback>
                <p:oleObj name="Equation" r:id="rId12" imgW="482400" imgH="266400" progId="Equation.DSMT4">
                  <p:embed/>
                  <p:pic>
                    <p:nvPicPr>
                      <p:cNvPr id="10" name="对象 9">
                        <a:extLst>
                          <a:ext uri="{FF2B5EF4-FFF2-40B4-BE49-F238E27FC236}">
                            <a16:creationId xmlns:a16="http://schemas.microsoft.com/office/drawing/2014/main" id="{2BF6BE96-26A8-49DB-BC5F-1EA4804DB10B}"/>
                          </a:ext>
                        </a:extLst>
                      </p:cNvPr>
                      <p:cNvPicPr/>
                      <p:nvPr/>
                    </p:nvPicPr>
                    <p:blipFill>
                      <a:blip r:embed="rId13"/>
                      <a:stretch>
                        <a:fillRect/>
                      </a:stretch>
                    </p:blipFill>
                    <p:spPr>
                      <a:xfrm>
                        <a:off x="1492231" y="2300120"/>
                        <a:ext cx="752475" cy="415925"/>
                      </a:xfrm>
                      <a:prstGeom prst="rect">
                        <a:avLst/>
                      </a:prstGeom>
                    </p:spPr>
                  </p:pic>
                </p:oleObj>
              </mc:Fallback>
            </mc:AlternateContent>
          </a:graphicData>
        </a:graphic>
      </p:graphicFrame>
      <p:graphicFrame>
        <p:nvGraphicFramePr>
          <p:cNvPr id="18" name="对象 17">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691504447"/>
              </p:ext>
            </p:extLst>
          </p:nvPr>
        </p:nvGraphicFramePr>
        <p:xfrm>
          <a:off x="5345622" y="2322807"/>
          <a:ext cx="296863" cy="336550"/>
        </p:xfrm>
        <a:graphic>
          <a:graphicData uri="http://schemas.openxmlformats.org/presentationml/2006/ole">
            <mc:AlternateContent xmlns:mc="http://schemas.openxmlformats.org/markup-compatibility/2006">
              <mc:Choice xmlns:v="urn:schemas-microsoft-com:vml" Requires="v">
                <p:oleObj spid="_x0000_s11045" name="Equation" r:id="rId14" imgW="190440" imgH="215640" progId="Equation.DSMT4">
                  <p:embed/>
                </p:oleObj>
              </mc:Choice>
              <mc:Fallback>
                <p:oleObj name="Equation" r:id="rId14" imgW="190440" imgH="215640" progId="Equation.DSMT4">
                  <p:embed/>
                  <p:pic>
                    <p:nvPicPr>
                      <p:cNvPr id="17" name="对象 16">
                        <a:extLst>
                          <a:ext uri="{FF2B5EF4-FFF2-40B4-BE49-F238E27FC236}">
                            <a16:creationId xmlns:a16="http://schemas.microsoft.com/office/drawing/2014/main" id="{2BF6BE96-26A8-49DB-BC5F-1EA4804DB10B}"/>
                          </a:ext>
                        </a:extLst>
                      </p:cNvPr>
                      <p:cNvPicPr/>
                      <p:nvPr/>
                    </p:nvPicPr>
                    <p:blipFill>
                      <a:blip r:embed="rId15"/>
                      <a:stretch>
                        <a:fillRect/>
                      </a:stretch>
                    </p:blipFill>
                    <p:spPr>
                      <a:xfrm>
                        <a:off x="5345622" y="2322807"/>
                        <a:ext cx="296863" cy="336550"/>
                      </a:xfrm>
                      <a:prstGeom prst="rect">
                        <a:avLst/>
                      </a:prstGeom>
                    </p:spPr>
                  </p:pic>
                </p:oleObj>
              </mc:Fallback>
            </mc:AlternateContent>
          </a:graphicData>
        </a:graphic>
      </p:graphicFrame>
      <p:sp>
        <p:nvSpPr>
          <p:cNvPr id="19" name="文本框 18">
            <a:extLst>
              <a:ext uri="{FF2B5EF4-FFF2-40B4-BE49-F238E27FC236}">
                <a16:creationId xmlns:a16="http://schemas.microsoft.com/office/drawing/2014/main" id="{F98AF5DD-9744-42AA-847A-75720FB25690}"/>
              </a:ext>
            </a:extLst>
          </p:cNvPr>
          <p:cNvSpPr txBox="1"/>
          <p:nvPr/>
        </p:nvSpPr>
        <p:spPr>
          <a:xfrm>
            <a:off x="876056" y="1534374"/>
            <a:ext cx="7391889" cy="523220"/>
          </a:xfrm>
          <a:prstGeom prst="rect">
            <a:avLst/>
          </a:prstGeom>
          <a:noFill/>
        </p:spPr>
        <p:txBody>
          <a:bodyPr wrap="square" rtlCol="0">
            <a:spAutoFit/>
          </a:bodyPr>
          <a:lstStyle/>
          <a:p>
            <a:pPr algn="ctr"/>
            <a:r>
              <a:rPr lang="zh-CN" altLang="en-US" sz="2800" b="1" dirty="0" smtClean="0"/>
              <a:t>大量实际物理量具有周期性</a:t>
            </a:r>
            <a:endParaRPr lang="en-US" altLang="zh-CN" sz="2800" b="1" dirty="0" smtClean="0"/>
          </a:p>
        </p:txBody>
      </p:sp>
      <p:sp>
        <p:nvSpPr>
          <p:cNvPr id="21" name="文本框 20">
            <a:extLst>
              <a:ext uri="{FF2B5EF4-FFF2-40B4-BE49-F238E27FC236}">
                <a16:creationId xmlns:a16="http://schemas.microsoft.com/office/drawing/2014/main" id="{F98AF5DD-9744-42AA-847A-75720FB25690}"/>
              </a:ext>
            </a:extLst>
          </p:cNvPr>
          <p:cNvSpPr txBox="1"/>
          <p:nvPr/>
        </p:nvSpPr>
        <p:spPr>
          <a:xfrm>
            <a:off x="615287" y="3956196"/>
            <a:ext cx="2485904" cy="523220"/>
          </a:xfrm>
          <a:prstGeom prst="rect">
            <a:avLst/>
          </a:prstGeom>
          <a:noFill/>
        </p:spPr>
        <p:txBody>
          <a:bodyPr wrap="square" rtlCol="0">
            <a:spAutoFit/>
          </a:bodyPr>
          <a:lstStyle/>
          <a:p>
            <a:r>
              <a:rPr lang="zh-CN" altLang="en-US" sz="2800" b="1" dirty="0" smtClean="0"/>
              <a:t>正交分解有：</a:t>
            </a:r>
            <a:endParaRPr lang="en-US" altLang="zh-CN" sz="2800" b="1" dirty="0" smtClean="0"/>
          </a:p>
        </p:txBody>
      </p:sp>
      <p:sp>
        <p:nvSpPr>
          <p:cNvPr id="22" name="文本框 21">
            <a:extLst>
              <a:ext uri="{FF2B5EF4-FFF2-40B4-BE49-F238E27FC236}">
                <a16:creationId xmlns:a16="http://schemas.microsoft.com/office/drawing/2014/main" id="{F98AF5DD-9744-42AA-847A-75720FB25690}"/>
              </a:ext>
            </a:extLst>
          </p:cNvPr>
          <p:cNvSpPr txBox="1"/>
          <p:nvPr/>
        </p:nvSpPr>
        <p:spPr>
          <a:xfrm>
            <a:off x="5758441" y="5980172"/>
            <a:ext cx="2485904" cy="369332"/>
          </a:xfrm>
          <a:prstGeom prst="rect">
            <a:avLst/>
          </a:prstGeom>
          <a:noFill/>
        </p:spPr>
        <p:txBody>
          <a:bodyPr wrap="square" rtlCol="0">
            <a:spAutoFit/>
          </a:bodyPr>
          <a:lstStyle/>
          <a:p>
            <a:r>
              <a:rPr lang="zh-CN" altLang="en-US" b="1" dirty="0" smtClean="0"/>
              <a:t>一个周期内的积分</a:t>
            </a:r>
            <a:endParaRPr lang="en-US" altLang="zh-CN" b="1" dirty="0" smtClean="0"/>
          </a:p>
        </p:txBody>
      </p:sp>
    </p:spTree>
    <p:extLst>
      <p:ext uri="{BB962C8B-B14F-4D97-AF65-F5344CB8AC3E}">
        <p14:creationId xmlns:p14="http://schemas.microsoft.com/office/powerpoint/2010/main" val="2838678192"/>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a:extLst>
              <a:ext uri="{FF2B5EF4-FFF2-40B4-BE49-F238E27FC236}">
                <a16:creationId xmlns:a16="http://schemas.microsoft.com/office/drawing/2014/main" id="{65CF3EC4-2791-49BF-AE1E-09AB804C6F4D}"/>
              </a:ext>
            </a:extLst>
          </p:cNvPr>
          <p:cNvGraphicFramePr>
            <a:graphicFrameLocks noChangeAspect="1"/>
          </p:cNvGraphicFramePr>
          <p:nvPr>
            <p:extLst>
              <p:ext uri="{D42A27DB-BD31-4B8C-83A1-F6EECF244321}">
                <p14:modId xmlns:p14="http://schemas.microsoft.com/office/powerpoint/2010/main" val="2843194014"/>
              </p:ext>
            </p:extLst>
          </p:nvPr>
        </p:nvGraphicFramePr>
        <p:xfrm>
          <a:off x="2167923" y="4945063"/>
          <a:ext cx="906463" cy="801687"/>
        </p:xfrm>
        <a:graphic>
          <a:graphicData uri="http://schemas.openxmlformats.org/presentationml/2006/ole">
            <mc:AlternateContent xmlns:mc="http://schemas.openxmlformats.org/markup-compatibility/2006">
              <mc:Choice xmlns:v="urn:schemas-microsoft-com:vml" Requires="v">
                <p:oleObj spid="_x0000_s11841" name="Equation" r:id="rId4" imgW="330120" imgH="291960" progId="Equation.DSMT4">
                  <p:embed/>
                </p:oleObj>
              </mc:Choice>
              <mc:Fallback>
                <p:oleObj name="Equation" r:id="rId4" imgW="330120" imgH="291960" progId="Equation.DSMT4">
                  <p:embed/>
                  <p:pic>
                    <p:nvPicPr>
                      <p:cNvPr id="4" name="对象 3">
                        <a:extLst>
                          <a:ext uri="{FF2B5EF4-FFF2-40B4-BE49-F238E27FC236}">
                            <a16:creationId xmlns:a16="http://schemas.microsoft.com/office/drawing/2014/main" id="{65CF3EC4-2791-49BF-AE1E-09AB804C6F4D}"/>
                          </a:ext>
                        </a:extLst>
                      </p:cNvPr>
                      <p:cNvPicPr/>
                      <p:nvPr/>
                    </p:nvPicPr>
                    <p:blipFill>
                      <a:blip r:embed="rId5"/>
                      <a:stretch>
                        <a:fillRect/>
                      </a:stretch>
                    </p:blipFill>
                    <p:spPr>
                      <a:xfrm>
                        <a:off x="2167923" y="4945063"/>
                        <a:ext cx="906463" cy="801687"/>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B5174584-CF46-42A0-B635-69D6C035976B}"/>
              </a:ext>
            </a:extLst>
          </p:cNvPr>
          <p:cNvGraphicFramePr>
            <a:graphicFrameLocks noChangeAspect="1"/>
          </p:cNvGraphicFramePr>
          <p:nvPr>
            <p:extLst>
              <p:ext uri="{D42A27DB-BD31-4B8C-83A1-F6EECF244321}">
                <p14:modId xmlns:p14="http://schemas.microsoft.com/office/powerpoint/2010/main" val="2468780940"/>
              </p:ext>
            </p:extLst>
          </p:nvPr>
        </p:nvGraphicFramePr>
        <p:xfrm>
          <a:off x="5816192" y="3424535"/>
          <a:ext cx="1776412" cy="1568450"/>
        </p:xfrm>
        <a:graphic>
          <a:graphicData uri="http://schemas.openxmlformats.org/presentationml/2006/ole">
            <mc:AlternateContent xmlns:mc="http://schemas.openxmlformats.org/markup-compatibility/2006">
              <mc:Choice xmlns:v="urn:schemas-microsoft-com:vml" Requires="v">
                <p:oleObj spid="_x0000_s11842" name="Equation" r:id="rId6" imgW="647640" imgH="571320" progId="Equation.DSMT4">
                  <p:embed/>
                </p:oleObj>
              </mc:Choice>
              <mc:Fallback>
                <p:oleObj name="Equation" r:id="rId6" imgW="647640" imgH="571320" progId="Equation.DSMT4">
                  <p:embed/>
                  <p:pic>
                    <p:nvPicPr>
                      <p:cNvPr id="5" name="对象 4">
                        <a:extLst>
                          <a:ext uri="{FF2B5EF4-FFF2-40B4-BE49-F238E27FC236}">
                            <a16:creationId xmlns:a16="http://schemas.microsoft.com/office/drawing/2014/main" id="{B5174584-CF46-42A0-B635-69D6C035976B}"/>
                          </a:ext>
                        </a:extLst>
                      </p:cNvPr>
                      <p:cNvPicPr/>
                      <p:nvPr/>
                    </p:nvPicPr>
                    <p:blipFill>
                      <a:blip r:embed="rId7"/>
                      <a:stretch>
                        <a:fillRect/>
                      </a:stretch>
                    </p:blipFill>
                    <p:spPr>
                      <a:xfrm>
                        <a:off x="5816192" y="3424535"/>
                        <a:ext cx="1776412" cy="1568450"/>
                      </a:xfrm>
                      <a:prstGeom prst="rect">
                        <a:avLst/>
                      </a:prstGeom>
                    </p:spPr>
                  </p:pic>
                </p:oleObj>
              </mc:Fallback>
            </mc:AlternateContent>
          </a:graphicData>
        </a:graphic>
      </p:graphicFrame>
      <p:sp>
        <p:nvSpPr>
          <p:cNvPr id="7" name="矩形 6">
            <a:extLst>
              <a:ext uri="{FF2B5EF4-FFF2-40B4-BE49-F238E27FC236}">
                <a16:creationId xmlns:a16="http://schemas.microsoft.com/office/drawing/2014/main" id="{14F8B54C-A056-4807-9FB2-FB842A30C360}"/>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8" name="对象 7">
            <a:extLst>
              <a:ext uri="{FF2B5EF4-FFF2-40B4-BE49-F238E27FC236}">
                <a16:creationId xmlns:a16="http://schemas.microsoft.com/office/drawing/2014/main" id="{CB828E69-5677-4A2F-859D-FE7B96058620}"/>
              </a:ext>
            </a:extLst>
          </p:cNvPr>
          <p:cNvGraphicFramePr>
            <a:graphicFrameLocks noChangeAspect="1"/>
          </p:cNvGraphicFramePr>
          <p:nvPr>
            <p:extLst>
              <p:ext uri="{D42A27DB-BD31-4B8C-83A1-F6EECF244321}">
                <p14:modId xmlns:p14="http://schemas.microsoft.com/office/powerpoint/2010/main" val="4235577358"/>
              </p:ext>
            </p:extLst>
          </p:nvPr>
        </p:nvGraphicFramePr>
        <p:xfrm>
          <a:off x="3049447" y="1823648"/>
          <a:ext cx="3425825" cy="935037"/>
        </p:xfrm>
        <a:graphic>
          <a:graphicData uri="http://schemas.openxmlformats.org/presentationml/2006/ole">
            <mc:AlternateContent xmlns:mc="http://schemas.openxmlformats.org/markup-compatibility/2006">
              <mc:Choice xmlns:v="urn:schemas-microsoft-com:vml" Requires="v">
                <p:oleObj spid="_x0000_s11843" name="Equation" r:id="rId8" imgW="1117440" imgH="304560" progId="Equation.DSMT4">
                  <p:embed/>
                </p:oleObj>
              </mc:Choice>
              <mc:Fallback>
                <p:oleObj name="Equation" r:id="rId8" imgW="1117440" imgH="304560" progId="Equation.DSMT4">
                  <p:embed/>
                  <p:pic>
                    <p:nvPicPr>
                      <p:cNvPr id="8" name="对象 7">
                        <a:extLst>
                          <a:ext uri="{FF2B5EF4-FFF2-40B4-BE49-F238E27FC236}">
                            <a16:creationId xmlns:a16="http://schemas.microsoft.com/office/drawing/2014/main" id="{CB828E69-5677-4A2F-859D-FE7B96058620}"/>
                          </a:ext>
                        </a:extLst>
                      </p:cNvPr>
                      <p:cNvPicPr/>
                      <p:nvPr/>
                    </p:nvPicPr>
                    <p:blipFill>
                      <a:blip r:embed="rId9"/>
                      <a:stretch>
                        <a:fillRect/>
                      </a:stretch>
                    </p:blipFill>
                    <p:spPr>
                      <a:xfrm>
                        <a:off x="3049447" y="1823648"/>
                        <a:ext cx="3425825" cy="935037"/>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65CF3EC4-2791-49BF-AE1E-09AB804C6F4D}"/>
              </a:ext>
            </a:extLst>
          </p:cNvPr>
          <p:cNvGraphicFramePr>
            <a:graphicFrameLocks noChangeAspect="1"/>
          </p:cNvGraphicFramePr>
          <p:nvPr>
            <p:extLst>
              <p:ext uri="{D42A27DB-BD31-4B8C-83A1-F6EECF244321}">
                <p14:modId xmlns:p14="http://schemas.microsoft.com/office/powerpoint/2010/main" val="323002153"/>
              </p:ext>
            </p:extLst>
          </p:nvPr>
        </p:nvGraphicFramePr>
        <p:xfrm>
          <a:off x="4648021" y="4901673"/>
          <a:ext cx="871537" cy="765175"/>
        </p:xfrm>
        <a:graphic>
          <a:graphicData uri="http://schemas.openxmlformats.org/presentationml/2006/ole">
            <mc:AlternateContent xmlns:mc="http://schemas.openxmlformats.org/markup-compatibility/2006">
              <mc:Choice xmlns:v="urn:schemas-microsoft-com:vml" Requires="v">
                <p:oleObj spid="_x0000_s11844" name="Equation" r:id="rId10" imgW="317160" imgH="279360" progId="Equation.DSMT4">
                  <p:embed/>
                </p:oleObj>
              </mc:Choice>
              <mc:Fallback>
                <p:oleObj name="Equation" r:id="rId10" imgW="317160" imgH="279360" progId="Equation.DSMT4">
                  <p:embed/>
                  <p:pic>
                    <p:nvPicPr>
                      <p:cNvPr id="4" name="对象 3">
                        <a:extLst>
                          <a:ext uri="{FF2B5EF4-FFF2-40B4-BE49-F238E27FC236}">
                            <a16:creationId xmlns:a16="http://schemas.microsoft.com/office/drawing/2014/main" id="{65CF3EC4-2791-49BF-AE1E-09AB804C6F4D}"/>
                          </a:ext>
                        </a:extLst>
                      </p:cNvPr>
                      <p:cNvPicPr/>
                      <p:nvPr/>
                    </p:nvPicPr>
                    <p:blipFill>
                      <a:blip r:embed="rId11"/>
                      <a:stretch>
                        <a:fillRect/>
                      </a:stretch>
                    </p:blipFill>
                    <p:spPr>
                      <a:xfrm>
                        <a:off x="4648021" y="4901673"/>
                        <a:ext cx="871537" cy="765175"/>
                      </a:xfrm>
                      <a:prstGeom prst="rect">
                        <a:avLst/>
                      </a:prstGeom>
                    </p:spPr>
                  </p:pic>
                </p:oleObj>
              </mc:Fallback>
            </mc:AlternateContent>
          </a:graphicData>
        </a:graphic>
      </p:graphicFrame>
      <p:sp>
        <p:nvSpPr>
          <p:cNvPr id="10" name="文本框 9">
            <a:extLst>
              <a:ext uri="{FF2B5EF4-FFF2-40B4-BE49-F238E27FC236}">
                <a16:creationId xmlns:a16="http://schemas.microsoft.com/office/drawing/2014/main" id="{F98AF5DD-9744-42AA-847A-75720FB25690}"/>
              </a:ext>
            </a:extLst>
          </p:cNvPr>
          <p:cNvSpPr txBox="1"/>
          <p:nvPr/>
        </p:nvSpPr>
        <p:spPr>
          <a:xfrm>
            <a:off x="3408170" y="5084296"/>
            <a:ext cx="2856961" cy="523220"/>
          </a:xfrm>
          <a:prstGeom prst="rect">
            <a:avLst/>
          </a:prstGeom>
          <a:noFill/>
        </p:spPr>
        <p:txBody>
          <a:bodyPr wrap="square" rtlCol="0">
            <a:spAutoFit/>
          </a:bodyPr>
          <a:lstStyle/>
          <a:p>
            <a:r>
              <a:rPr lang="zh-CN" altLang="en-US" sz="2800" b="1" dirty="0" smtClean="0"/>
              <a:t>：代表          谐波</a:t>
            </a:r>
            <a:endParaRPr lang="en-US" altLang="zh-CN" sz="2800" b="1" dirty="0" smtClean="0"/>
          </a:p>
        </p:txBody>
      </p:sp>
      <p:graphicFrame>
        <p:nvGraphicFramePr>
          <p:cNvPr id="11" name="对象 10">
            <a:extLst>
              <a:ext uri="{FF2B5EF4-FFF2-40B4-BE49-F238E27FC236}">
                <a16:creationId xmlns:a16="http://schemas.microsoft.com/office/drawing/2014/main" id="{65CF3EC4-2791-49BF-AE1E-09AB804C6F4D}"/>
              </a:ext>
            </a:extLst>
          </p:cNvPr>
          <p:cNvGraphicFramePr>
            <a:graphicFrameLocks noChangeAspect="1"/>
          </p:cNvGraphicFramePr>
          <p:nvPr>
            <p:extLst>
              <p:ext uri="{D42A27DB-BD31-4B8C-83A1-F6EECF244321}">
                <p14:modId xmlns:p14="http://schemas.microsoft.com/office/powerpoint/2010/main" val="1269064339"/>
              </p:ext>
            </p:extLst>
          </p:nvPr>
        </p:nvGraphicFramePr>
        <p:xfrm>
          <a:off x="2249488" y="3906343"/>
          <a:ext cx="593725" cy="801688"/>
        </p:xfrm>
        <a:graphic>
          <a:graphicData uri="http://schemas.openxmlformats.org/presentationml/2006/ole">
            <mc:AlternateContent xmlns:mc="http://schemas.openxmlformats.org/markup-compatibility/2006">
              <mc:Choice xmlns:v="urn:schemas-microsoft-com:vml" Requires="v">
                <p:oleObj spid="_x0000_s11845" name="Equation" r:id="rId12" imgW="215640" imgH="291960" progId="Equation.DSMT4">
                  <p:embed/>
                </p:oleObj>
              </mc:Choice>
              <mc:Fallback>
                <p:oleObj name="Equation" r:id="rId12" imgW="215640" imgH="291960" progId="Equation.DSMT4">
                  <p:embed/>
                  <p:pic>
                    <p:nvPicPr>
                      <p:cNvPr id="4" name="对象 3">
                        <a:extLst>
                          <a:ext uri="{FF2B5EF4-FFF2-40B4-BE49-F238E27FC236}">
                            <a16:creationId xmlns:a16="http://schemas.microsoft.com/office/drawing/2014/main" id="{65CF3EC4-2791-49BF-AE1E-09AB804C6F4D}"/>
                          </a:ext>
                        </a:extLst>
                      </p:cNvPr>
                      <p:cNvPicPr/>
                      <p:nvPr/>
                    </p:nvPicPr>
                    <p:blipFill>
                      <a:blip r:embed="rId13"/>
                      <a:stretch>
                        <a:fillRect/>
                      </a:stretch>
                    </p:blipFill>
                    <p:spPr>
                      <a:xfrm>
                        <a:off x="2249488" y="3906343"/>
                        <a:ext cx="593725" cy="801688"/>
                      </a:xfrm>
                      <a:prstGeom prst="rect">
                        <a:avLst/>
                      </a:prstGeom>
                    </p:spPr>
                  </p:pic>
                </p:oleObj>
              </mc:Fallback>
            </mc:AlternateContent>
          </a:graphicData>
        </a:graphic>
      </p:graphicFrame>
      <p:sp>
        <p:nvSpPr>
          <p:cNvPr id="13" name="文本框 12">
            <a:extLst>
              <a:ext uri="{FF2B5EF4-FFF2-40B4-BE49-F238E27FC236}">
                <a16:creationId xmlns:a16="http://schemas.microsoft.com/office/drawing/2014/main" id="{F98AF5DD-9744-42AA-847A-75720FB25690}"/>
              </a:ext>
            </a:extLst>
          </p:cNvPr>
          <p:cNvSpPr txBox="1"/>
          <p:nvPr/>
        </p:nvSpPr>
        <p:spPr>
          <a:xfrm>
            <a:off x="3333880" y="4045912"/>
            <a:ext cx="2856961" cy="523220"/>
          </a:xfrm>
          <a:prstGeom prst="rect">
            <a:avLst/>
          </a:prstGeom>
          <a:noFill/>
        </p:spPr>
        <p:txBody>
          <a:bodyPr wrap="square" rtlCol="0">
            <a:spAutoFit/>
          </a:bodyPr>
          <a:lstStyle/>
          <a:p>
            <a:r>
              <a:rPr lang="zh-CN" altLang="en-US" sz="2800" b="1" dirty="0" smtClean="0"/>
              <a:t>：代表基频</a:t>
            </a:r>
            <a:endParaRPr lang="en-US" altLang="zh-CN" sz="2800" b="1" dirty="0" smtClean="0"/>
          </a:p>
        </p:txBody>
      </p:sp>
      <p:graphicFrame>
        <p:nvGraphicFramePr>
          <p:cNvPr id="14" name="对象 13">
            <a:extLst>
              <a:ext uri="{FF2B5EF4-FFF2-40B4-BE49-F238E27FC236}">
                <a16:creationId xmlns:a16="http://schemas.microsoft.com/office/drawing/2014/main" id="{CB828E69-5677-4A2F-859D-FE7B96058620}"/>
              </a:ext>
            </a:extLst>
          </p:cNvPr>
          <p:cNvGraphicFramePr>
            <a:graphicFrameLocks noChangeAspect="1"/>
          </p:cNvGraphicFramePr>
          <p:nvPr>
            <p:extLst>
              <p:ext uri="{D42A27DB-BD31-4B8C-83A1-F6EECF244321}">
                <p14:modId xmlns:p14="http://schemas.microsoft.com/office/powerpoint/2010/main" val="2647280482"/>
              </p:ext>
            </p:extLst>
          </p:nvPr>
        </p:nvGraphicFramePr>
        <p:xfrm>
          <a:off x="2327940" y="2907406"/>
          <a:ext cx="586428" cy="812543"/>
        </p:xfrm>
        <a:graphic>
          <a:graphicData uri="http://schemas.openxmlformats.org/presentationml/2006/ole">
            <mc:AlternateContent xmlns:mc="http://schemas.openxmlformats.org/markup-compatibility/2006">
              <mc:Choice xmlns:v="urn:schemas-microsoft-com:vml" Requires="v">
                <p:oleObj spid="_x0000_s11846" name="Equation" r:id="rId14" imgW="164880" imgH="228600" progId="Equation.DSMT4">
                  <p:embed/>
                </p:oleObj>
              </mc:Choice>
              <mc:Fallback>
                <p:oleObj name="Equation" r:id="rId14" imgW="164880" imgH="228600" progId="Equation.DSMT4">
                  <p:embed/>
                  <p:pic>
                    <p:nvPicPr>
                      <p:cNvPr id="8" name="对象 7">
                        <a:extLst>
                          <a:ext uri="{FF2B5EF4-FFF2-40B4-BE49-F238E27FC236}">
                            <a16:creationId xmlns:a16="http://schemas.microsoft.com/office/drawing/2014/main" id="{CB828E69-5677-4A2F-859D-FE7B96058620}"/>
                          </a:ext>
                        </a:extLst>
                      </p:cNvPr>
                      <p:cNvPicPr/>
                      <p:nvPr/>
                    </p:nvPicPr>
                    <p:blipFill>
                      <a:blip r:embed="rId15"/>
                      <a:stretch>
                        <a:fillRect/>
                      </a:stretch>
                    </p:blipFill>
                    <p:spPr>
                      <a:xfrm>
                        <a:off x="2327940" y="2907406"/>
                        <a:ext cx="586428" cy="812543"/>
                      </a:xfrm>
                      <a:prstGeom prst="rect">
                        <a:avLst/>
                      </a:prstGeom>
                    </p:spPr>
                  </p:pic>
                </p:oleObj>
              </mc:Fallback>
            </mc:AlternateContent>
          </a:graphicData>
        </a:graphic>
      </p:graphicFrame>
      <p:sp>
        <p:nvSpPr>
          <p:cNvPr id="15" name="文本框 14">
            <a:extLst>
              <a:ext uri="{FF2B5EF4-FFF2-40B4-BE49-F238E27FC236}">
                <a16:creationId xmlns:a16="http://schemas.microsoft.com/office/drawing/2014/main" id="{F98AF5DD-9744-42AA-847A-75720FB25690}"/>
              </a:ext>
            </a:extLst>
          </p:cNvPr>
          <p:cNvSpPr txBox="1"/>
          <p:nvPr/>
        </p:nvSpPr>
        <p:spPr>
          <a:xfrm>
            <a:off x="3333880" y="3094812"/>
            <a:ext cx="3635331" cy="523220"/>
          </a:xfrm>
          <a:prstGeom prst="rect">
            <a:avLst/>
          </a:prstGeom>
          <a:noFill/>
        </p:spPr>
        <p:txBody>
          <a:bodyPr wrap="square" rtlCol="0">
            <a:spAutoFit/>
          </a:bodyPr>
          <a:lstStyle/>
          <a:p>
            <a:r>
              <a:rPr lang="zh-CN" altLang="en-US" sz="2800" b="1" dirty="0" smtClean="0"/>
              <a:t>：代表</a:t>
            </a:r>
            <a:r>
              <a:rPr lang="zh-CN" altLang="en-US" sz="2800" b="1" dirty="0"/>
              <a:t>傅立叶级数</a:t>
            </a:r>
            <a:endParaRPr lang="en-US" altLang="zh-CN" sz="2800" b="1" dirty="0" smtClean="0"/>
          </a:p>
        </p:txBody>
      </p:sp>
    </p:spTree>
    <p:extLst>
      <p:ext uri="{BB962C8B-B14F-4D97-AF65-F5344CB8AC3E}">
        <p14:creationId xmlns:p14="http://schemas.microsoft.com/office/powerpoint/2010/main" val="177645187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9899D3F1-117B-4B6E-930F-EAF0FF03B652}"/>
              </a:ext>
            </a:extLst>
          </p:cNvPr>
          <p:cNvPicPr>
            <a:picLocks noChangeAspect="1"/>
          </p:cNvPicPr>
          <p:nvPr/>
        </p:nvPicPr>
        <p:blipFill rotWithShape="1">
          <a:blip r:embed="rId4"/>
          <a:srcRect b="11332"/>
          <a:stretch/>
        </p:blipFill>
        <p:spPr>
          <a:xfrm>
            <a:off x="325741" y="2111525"/>
            <a:ext cx="5624967" cy="4482800"/>
          </a:xfrm>
          <a:prstGeom prst="rect">
            <a:avLst/>
          </a:prstGeom>
        </p:spPr>
      </p:pic>
      <p:cxnSp>
        <p:nvCxnSpPr>
          <p:cNvPr id="11" name="直接连接符 10">
            <a:extLst>
              <a:ext uri="{FF2B5EF4-FFF2-40B4-BE49-F238E27FC236}">
                <a16:creationId xmlns:a16="http://schemas.microsoft.com/office/drawing/2014/main" id="{BAA49485-0853-497F-BBED-EFFD51BF0E65}"/>
              </a:ext>
            </a:extLst>
          </p:cNvPr>
          <p:cNvCxnSpPr>
            <a:cxnSpLocks/>
          </p:cNvCxnSpPr>
          <p:nvPr/>
        </p:nvCxnSpPr>
        <p:spPr>
          <a:xfrm>
            <a:off x="2625023" y="5229497"/>
            <a:ext cx="0" cy="590572"/>
          </a:xfrm>
          <a:prstGeom prst="line">
            <a:avLst/>
          </a:prstGeom>
        </p:spPr>
        <p:style>
          <a:lnRef idx="1">
            <a:schemeClr val="dk1"/>
          </a:lnRef>
          <a:fillRef idx="0">
            <a:schemeClr val="dk1"/>
          </a:fillRef>
          <a:effectRef idx="0">
            <a:schemeClr val="dk1"/>
          </a:effectRef>
          <a:fontRef idx="minor">
            <a:schemeClr val="tx1"/>
          </a:fontRef>
        </p:style>
      </p:cxnSp>
      <p:cxnSp>
        <p:nvCxnSpPr>
          <p:cNvPr id="14" name="直接连接符 13">
            <a:extLst>
              <a:ext uri="{FF2B5EF4-FFF2-40B4-BE49-F238E27FC236}">
                <a16:creationId xmlns:a16="http://schemas.microsoft.com/office/drawing/2014/main" id="{41C20BBC-9F09-4D67-A0FF-09E76DF7D199}"/>
              </a:ext>
            </a:extLst>
          </p:cNvPr>
          <p:cNvCxnSpPr>
            <a:cxnSpLocks/>
          </p:cNvCxnSpPr>
          <p:nvPr/>
        </p:nvCxnSpPr>
        <p:spPr>
          <a:xfrm>
            <a:off x="4037263" y="5229497"/>
            <a:ext cx="0" cy="548640"/>
          </a:xfrm>
          <a:prstGeom prst="line">
            <a:avLst/>
          </a:prstGeom>
        </p:spPr>
        <p:style>
          <a:lnRef idx="1">
            <a:schemeClr val="dk1"/>
          </a:lnRef>
          <a:fillRef idx="0">
            <a:schemeClr val="dk1"/>
          </a:fillRef>
          <a:effectRef idx="0">
            <a:schemeClr val="dk1"/>
          </a:effectRef>
          <a:fontRef idx="minor">
            <a:schemeClr val="tx1"/>
          </a:fontRef>
        </p:style>
      </p:cxnSp>
      <p:cxnSp>
        <p:nvCxnSpPr>
          <p:cNvPr id="18" name="直接箭头连接符 17">
            <a:extLst>
              <a:ext uri="{FF2B5EF4-FFF2-40B4-BE49-F238E27FC236}">
                <a16:creationId xmlns:a16="http://schemas.microsoft.com/office/drawing/2014/main" id="{A0424D38-56D1-4909-9E07-B5DC6283ED94}"/>
              </a:ext>
            </a:extLst>
          </p:cNvPr>
          <p:cNvCxnSpPr/>
          <p:nvPr/>
        </p:nvCxnSpPr>
        <p:spPr>
          <a:xfrm>
            <a:off x="2625023" y="5656217"/>
            <a:ext cx="1412240" cy="0"/>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graphicFrame>
        <p:nvGraphicFramePr>
          <p:cNvPr id="20" name="对象 19">
            <a:extLst>
              <a:ext uri="{FF2B5EF4-FFF2-40B4-BE49-F238E27FC236}">
                <a16:creationId xmlns:a16="http://schemas.microsoft.com/office/drawing/2014/main" id="{C3464AA6-3343-4441-9ADD-31C8159FCF72}"/>
              </a:ext>
            </a:extLst>
          </p:cNvPr>
          <p:cNvGraphicFramePr>
            <a:graphicFrameLocks noChangeAspect="1"/>
          </p:cNvGraphicFramePr>
          <p:nvPr>
            <p:extLst>
              <p:ext uri="{D42A27DB-BD31-4B8C-83A1-F6EECF244321}">
                <p14:modId xmlns:p14="http://schemas.microsoft.com/office/powerpoint/2010/main" val="3503351219"/>
              </p:ext>
            </p:extLst>
          </p:nvPr>
        </p:nvGraphicFramePr>
        <p:xfrm>
          <a:off x="2777062" y="5152830"/>
          <a:ext cx="1097635" cy="455117"/>
        </p:xfrm>
        <a:graphic>
          <a:graphicData uri="http://schemas.openxmlformats.org/presentationml/2006/ole">
            <mc:AlternateContent xmlns:mc="http://schemas.openxmlformats.org/markup-compatibility/2006">
              <mc:Choice xmlns:v="urn:schemas-microsoft-com:vml" Requires="v">
                <p:oleObj spid="_x0000_s12652" name="Equation" r:id="rId5" imgW="520560" imgH="215640" progId="Equation.DSMT4">
                  <p:embed/>
                </p:oleObj>
              </mc:Choice>
              <mc:Fallback>
                <p:oleObj name="Equation" r:id="rId5" imgW="520560" imgH="215640" progId="Equation.DSMT4">
                  <p:embed/>
                  <p:pic>
                    <p:nvPicPr>
                      <p:cNvPr id="20" name="对象 19">
                        <a:extLst>
                          <a:ext uri="{FF2B5EF4-FFF2-40B4-BE49-F238E27FC236}">
                            <a16:creationId xmlns:a16="http://schemas.microsoft.com/office/drawing/2014/main" id="{C3464AA6-3343-4441-9ADD-31C8159FCF72}"/>
                          </a:ext>
                        </a:extLst>
                      </p:cNvPr>
                      <p:cNvPicPr/>
                      <p:nvPr/>
                    </p:nvPicPr>
                    <p:blipFill>
                      <a:blip r:embed="rId6"/>
                      <a:stretch>
                        <a:fillRect/>
                      </a:stretch>
                    </p:blipFill>
                    <p:spPr>
                      <a:xfrm>
                        <a:off x="2777062" y="5152830"/>
                        <a:ext cx="1097635" cy="455117"/>
                      </a:xfrm>
                      <a:prstGeom prst="rect">
                        <a:avLst/>
                      </a:prstGeom>
                    </p:spPr>
                  </p:pic>
                </p:oleObj>
              </mc:Fallback>
            </mc:AlternateContent>
          </a:graphicData>
        </a:graphic>
      </p:graphicFrame>
      <p:graphicFrame>
        <p:nvGraphicFramePr>
          <p:cNvPr id="21" name="对象 20">
            <a:extLst>
              <a:ext uri="{FF2B5EF4-FFF2-40B4-BE49-F238E27FC236}">
                <a16:creationId xmlns:a16="http://schemas.microsoft.com/office/drawing/2014/main" id="{0371CE8D-D473-4025-8201-F4F3BE81D057}"/>
              </a:ext>
            </a:extLst>
          </p:cNvPr>
          <p:cNvGraphicFramePr>
            <a:graphicFrameLocks noChangeAspect="1"/>
          </p:cNvGraphicFramePr>
          <p:nvPr>
            <p:extLst>
              <p:ext uri="{D42A27DB-BD31-4B8C-83A1-F6EECF244321}">
                <p14:modId xmlns:p14="http://schemas.microsoft.com/office/powerpoint/2010/main" val="1646767478"/>
              </p:ext>
            </p:extLst>
          </p:nvPr>
        </p:nvGraphicFramePr>
        <p:xfrm>
          <a:off x="6223871" y="3078691"/>
          <a:ext cx="1693863" cy="952500"/>
        </p:xfrm>
        <a:graphic>
          <a:graphicData uri="http://schemas.openxmlformats.org/presentationml/2006/ole">
            <mc:AlternateContent xmlns:mc="http://schemas.openxmlformats.org/markup-compatibility/2006">
              <mc:Choice xmlns:v="urn:schemas-microsoft-com:vml" Requires="v">
                <p:oleObj spid="_x0000_s12653" name="Equation" r:id="rId7" imgW="1015920" imgH="571320" progId="Equation.DSMT4">
                  <p:embed/>
                </p:oleObj>
              </mc:Choice>
              <mc:Fallback>
                <p:oleObj name="Equation" r:id="rId7" imgW="1015920" imgH="571320" progId="Equation.DSMT4">
                  <p:embed/>
                  <p:pic>
                    <p:nvPicPr>
                      <p:cNvPr id="21" name="对象 20">
                        <a:extLst>
                          <a:ext uri="{FF2B5EF4-FFF2-40B4-BE49-F238E27FC236}">
                            <a16:creationId xmlns:a16="http://schemas.microsoft.com/office/drawing/2014/main" id="{0371CE8D-D473-4025-8201-F4F3BE81D057}"/>
                          </a:ext>
                        </a:extLst>
                      </p:cNvPr>
                      <p:cNvPicPr/>
                      <p:nvPr/>
                    </p:nvPicPr>
                    <p:blipFill>
                      <a:blip r:embed="rId8"/>
                      <a:stretch>
                        <a:fillRect/>
                      </a:stretch>
                    </p:blipFill>
                    <p:spPr>
                      <a:xfrm>
                        <a:off x="6223871" y="3078691"/>
                        <a:ext cx="1693863" cy="952500"/>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222B249D-DC60-40C2-B682-805E8A2C6C02}"/>
              </a:ext>
            </a:extLst>
          </p:cNvPr>
          <p:cNvGraphicFramePr>
            <a:graphicFrameLocks noChangeAspect="1"/>
          </p:cNvGraphicFramePr>
          <p:nvPr>
            <p:extLst>
              <p:ext uri="{D42A27DB-BD31-4B8C-83A1-F6EECF244321}">
                <p14:modId xmlns:p14="http://schemas.microsoft.com/office/powerpoint/2010/main" val="843939253"/>
              </p:ext>
            </p:extLst>
          </p:nvPr>
        </p:nvGraphicFramePr>
        <p:xfrm>
          <a:off x="5961749" y="4435280"/>
          <a:ext cx="2686050" cy="1435100"/>
        </p:xfrm>
        <a:graphic>
          <a:graphicData uri="http://schemas.openxmlformats.org/presentationml/2006/ole">
            <mc:AlternateContent xmlns:mc="http://schemas.openxmlformats.org/markup-compatibility/2006">
              <mc:Choice xmlns:v="urn:schemas-microsoft-com:vml" Requires="v">
                <p:oleObj spid="_x0000_s12654" name="Equation" r:id="rId9" imgW="1828800" imgH="977760" progId="Equation.DSMT4">
                  <p:embed/>
                </p:oleObj>
              </mc:Choice>
              <mc:Fallback>
                <p:oleObj name="Equation" r:id="rId9" imgW="1828800" imgH="977760" progId="Equation.DSMT4">
                  <p:embed/>
                  <p:pic>
                    <p:nvPicPr>
                      <p:cNvPr id="22" name="对象 21">
                        <a:extLst>
                          <a:ext uri="{FF2B5EF4-FFF2-40B4-BE49-F238E27FC236}">
                            <a16:creationId xmlns:a16="http://schemas.microsoft.com/office/drawing/2014/main" id="{222B249D-DC60-40C2-B682-805E8A2C6C02}"/>
                          </a:ext>
                        </a:extLst>
                      </p:cNvPr>
                      <p:cNvPicPr/>
                      <p:nvPr/>
                    </p:nvPicPr>
                    <p:blipFill>
                      <a:blip r:embed="rId10"/>
                      <a:stretch>
                        <a:fillRect/>
                      </a:stretch>
                    </p:blipFill>
                    <p:spPr>
                      <a:xfrm>
                        <a:off x="5961749" y="4435280"/>
                        <a:ext cx="2686050" cy="1435100"/>
                      </a:xfrm>
                      <a:prstGeom prst="rect">
                        <a:avLst/>
                      </a:prstGeom>
                    </p:spPr>
                  </p:pic>
                </p:oleObj>
              </mc:Fallback>
            </mc:AlternateContent>
          </a:graphicData>
        </a:graphic>
      </p:graphicFrame>
      <p:sp>
        <p:nvSpPr>
          <p:cNvPr id="10" name="矩形 9">
            <a:extLst>
              <a:ext uri="{FF2B5EF4-FFF2-40B4-BE49-F238E27FC236}">
                <a16:creationId xmlns:a16="http://schemas.microsoft.com/office/drawing/2014/main" id="{BA62F169-8119-458B-A881-431D92D097D1}"/>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2" name="文本框 11">
            <a:extLst>
              <a:ext uri="{FF2B5EF4-FFF2-40B4-BE49-F238E27FC236}">
                <a16:creationId xmlns:a16="http://schemas.microsoft.com/office/drawing/2014/main" id="{21812572-2D48-6641-8020-08F823A441C5}"/>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pic>
        <p:nvPicPr>
          <p:cNvPr id="2" name="图片 1"/>
          <p:cNvPicPr>
            <a:picLocks noChangeAspect="1"/>
          </p:cNvPicPr>
          <p:nvPr/>
        </p:nvPicPr>
        <p:blipFill>
          <a:blip r:embed="rId11"/>
          <a:stretch>
            <a:fillRect/>
          </a:stretch>
        </p:blipFill>
        <p:spPr>
          <a:xfrm>
            <a:off x="1633137" y="1410680"/>
            <a:ext cx="6557761" cy="995486"/>
          </a:xfrm>
          <a:prstGeom prst="rect">
            <a:avLst/>
          </a:prstGeom>
        </p:spPr>
      </p:pic>
      <p:sp>
        <p:nvSpPr>
          <p:cNvPr id="13" name="文本框 12">
            <a:extLst>
              <a:ext uri="{FF2B5EF4-FFF2-40B4-BE49-F238E27FC236}">
                <a16:creationId xmlns:a16="http://schemas.microsoft.com/office/drawing/2014/main" id="{F98AF5DD-9744-42AA-847A-75720FB25690}"/>
              </a:ext>
            </a:extLst>
          </p:cNvPr>
          <p:cNvSpPr txBox="1"/>
          <p:nvPr/>
        </p:nvSpPr>
        <p:spPr>
          <a:xfrm>
            <a:off x="634293" y="1600350"/>
            <a:ext cx="3635331" cy="523220"/>
          </a:xfrm>
          <a:prstGeom prst="rect">
            <a:avLst/>
          </a:prstGeom>
          <a:noFill/>
        </p:spPr>
        <p:txBody>
          <a:bodyPr wrap="square" rtlCol="0">
            <a:spAutoFit/>
          </a:bodyPr>
          <a:lstStyle/>
          <a:p>
            <a:r>
              <a:rPr lang="zh-CN" altLang="en-US" sz="2800" b="1" dirty="0" smtClean="0"/>
              <a:t>方波：</a:t>
            </a:r>
            <a:endParaRPr lang="en-US" altLang="zh-CN" sz="2800" b="1" dirty="0" smtClean="0"/>
          </a:p>
        </p:txBody>
      </p:sp>
    </p:spTree>
    <p:extLst>
      <p:ext uri="{BB962C8B-B14F-4D97-AF65-F5344CB8AC3E}">
        <p14:creationId xmlns:p14="http://schemas.microsoft.com/office/powerpoint/2010/main" val="2412607728"/>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F1739F32-5D8B-46E9-A1E4-F6F3E9E3356F}"/>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3" name="图片 2"/>
          <p:cNvPicPr>
            <a:picLocks noChangeAspect="1"/>
          </p:cNvPicPr>
          <p:nvPr/>
        </p:nvPicPr>
        <p:blipFill>
          <a:blip r:embed="rId3"/>
          <a:stretch>
            <a:fillRect/>
          </a:stretch>
        </p:blipFill>
        <p:spPr>
          <a:xfrm>
            <a:off x="999738" y="1457756"/>
            <a:ext cx="7113680" cy="4819476"/>
          </a:xfrm>
          <a:prstGeom prst="rect">
            <a:avLst/>
          </a:prstGeom>
        </p:spPr>
      </p:pic>
    </p:spTree>
    <p:extLst>
      <p:ext uri="{BB962C8B-B14F-4D97-AF65-F5344CB8AC3E}">
        <p14:creationId xmlns:p14="http://schemas.microsoft.com/office/powerpoint/2010/main" val="205231191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D3B0C8B4-6CFB-4468-8795-1DA28BA5FF6F}"/>
              </a:ext>
            </a:extLst>
          </p:cNvPr>
          <p:cNvPicPr>
            <a:picLocks noChangeAspect="1"/>
          </p:cNvPicPr>
          <p:nvPr/>
        </p:nvPicPr>
        <p:blipFill rotWithShape="1">
          <a:blip r:embed="rId3"/>
          <a:srcRect r="52166"/>
          <a:stretch/>
        </p:blipFill>
        <p:spPr>
          <a:xfrm>
            <a:off x="395876" y="2502614"/>
            <a:ext cx="4112624" cy="3196418"/>
          </a:xfrm>
          <a:prstGeom prst="rect">
            <a:avLst/>
          </a:prstGeom>
        </p:spPr>
      </p:pic>
      <p:pic>
        <p:nvPicPr>
          <p:cNvPr id="10" name="图片 9">
            <a:extLst>
              <a:ext uri="{FF2B5EF4-FFF2-40B4-BE49-F238E27FC236}">
                <a16:creationId xmlns:a16="http://schemas.microsoft.com/office/drawing/2014/main" id="{650CEFFD-AB0B-44AA-91C3-F51DA260CF43}"/>
              </a:ext>
            </a:extLst>
          </p:cNvPr>
          <p:cNvPicPr>
            <a:picLocks noChangeAspect="1"/>
          </p:cNvPicPr>
          <p:nvPr/>
        </p:nvPicPr>
        <p:blipFill rotWithShape="1">
          <a:blip r:embed="rId3"/>
          <a:srcRect l="46833"/>
          <a:stretch/>
        </p:blipFill>
        <p:spPr>
          <a:xfrm>
            <a:off x="4508499" y="2502614"/>
            <a:ext cx="4571065" cy="3196418"/>
          </a:xfrm>
          <a:prstGeom prst="rect">
            <a:avLst/>
          </a:prstGeom>
        </p:spPr>
      </p:pic>
      <p:sp>
        <p:nvSpPr>
          <p:cNvPr id="11" name="矩形 10">
            <a:extLst>
              <a:ext uri="{FF2B5EF4-FFF2-40B4-BE49-F238E27FC236}">
                <a16:creationId xmlns:a16="http://schemas.microsoft.com/office/drawing/2014/main" id="{6B042840-5793-422A-9C95-A7DAE9EFDBBC}"/>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2" name="文本框 11">
            <a:extLst>
              <a:ext uri="{FF2B5EF4-FFF2-40B4-BE49-F238E27FC236}">
                <a16:creationId xmlns:a16="http://schemas.microsoft.com/office/drawing/2014/main" id="{618CFE9D-79E2-C546-BDFD-859021845EFC}"/>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13" name="文本框 12">
            <a:extLst>
              <a:ext uri="{FF2B5EF4-FFF2-40B4-BE49-F238E27FC236}">
                <a16:creationId xmlns:a16="http://schemas.microsoft.com/office/drawing/2014/main" id="{F98AF5DD-9744-42AA-847A-75720FB25690}"/>
              </a:ext>
            </a:extLst>
          </p:cNvPr>
          <p:cNvSpPr txBox="1"/>
          <p:nvPr/>
        </p:nvSpPr>
        <p:spPr>
          <a:xfrm>
            <a:off x="1580974" y="1776092"/>
            <a:ext cx="5982053" cy="523220"/>
          </a:xfrm>
          <a:prstGeom prst="rect">
            <a:avLst/>
          </a:prstGeom>
          <a:noFill/>
        </p:spPr>
        <p:txBody>
          <a:bodyPr wrap="square" rtlCol="0">
            <a:spAutoFit/>
          </a:bodyPr>
          <a:lstStyle/>
          <a:p>
            <a:pPr algn="ctr"/>
            <a:r>
              <a:rPr lang="zh-CN" altLang="en-US" sz="2800" b="1" dirty="0" smtClean="0"/>
              <a:t>方波函数的基函数分解：吉布斯效应</a:t>
            </a:r>
            <a:endParaRPr lang="en-US" altLang="zh-CN" sz="2800" b="1" dirty="0" smtClean="0"/>
          </a:p>
        </p:txBody>
      </p:sp>
    </p:spTree>
    <p:extLst>
      <p:ext uri="{BB962C8B-B14F-4D97-AF65-F5344CB8AC3E}">
        <p14:creationId xmlns:p14="http://schemas.microsoft.com/office/powerpoint/2010/main" val="239250802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a:extLst>
              <a:ext uri="{FF2B5EF4-FFF2-40B4-BE49-F238E27FC236}">
                <a16:creationId xmlns:a16="http://schemas.microsoft.com/office/drawing/2014/main" id="{5E250F53-3066-4B1C-9FB9-998E384BB8B4}"/>
              </a:ext>
            </a:extLst>
          </p:cNvPr>
          <p:cNvGraphicFramePr>
            <a:graphicFrameLocks noChangeAspect="1"/>
          </p:cNvGraphicFramePr>
          <p:nvPr>
            <p:extLst>
              <p:ext uri="{D42A27DB-BD31-4B8C-83A1-F6EECF244321}">
                <p14:modId xmlns:p14="http://schemas.microsoft.com/office/powerpoint/2010/main" val="63004940"/>
              </p:ext>
            </p:extLst>
          </p:nvPr>
        </p:nvGraphicFramePr>
        <p:xfrm>
          <a:off x="2268538" y="2832100"/>
          <a:ext cx="4094162" cy="817563"/>
        </p:xfrm>
        <a:graphic>
          <a:graphicData uri="http://schemas.openxmlformats.org/presentationml/2006/ole">
            <mc:AlternateContent xmlns:mc="http://schemas.openxmlformats.org/markup-compatibility/2006">
              <mc:Choice xmlns:v="urn:schemas-microsoft-com:vml" Requires="v">
                <p:oleObj spid="_x0000_s15956" name="Equation" r:id="rId4" imgW="2286000" imgH="457200" progId="Equation.DSMT4">
                  <p:embed/>
                </p:oleObj>
              </mc:Choice>
              <mc:Fallback>
                <p:oleObj name="Equation" r:id="rId4" imgW="2286000" imgH="457200" progId="Equation.DSMT4">
                  <p:embed/>
                  <p:pic>
                    <p:nvPicPr>
                      <p:cNvPr id="2" name="对象 1">
                        <a:extLst>
                          <a:ext uri="{FF2B5EF4-FFF2-40B4-BE49-F238E27FC236}">
                            <a16:creationId xmlns:a16="http://schemas.microsoft.com/office/drawing/2014/main" id="{5E250F53-3066-4B1C-9FB9-998E384BB8B4}"/>
                          </a:ext>
                        </a:extLst>
                      </p:cNvPr>
                      <p:cNvPicPr/>
                      <p:nvPr/>
                    </p:nvPicPr>
                    <p:blipFill>
                      <a:blip r:embed="rId5"/>
                      <a:stretch>
                        <a:fillRect/>
                      </a:stretch>
                    </p:blipFill>
                    <p:spPr>
                      <a:xfrm>
                        <a:off x="2268538" y="2832100"/>
                        <a:ext cx="4094162" cy="817563"/>
                      </a:xfrm>
                      <a:prstGeom prst="rect">
                        <a:avLst/>
                      </a:prstGeom>
                    </p:spPr>
                  </p:pic>
                </p:oleObj>
              </mc:Fallback>
            </mc:AlternateContent>
          </a:graphicData>
        </a:graphic>
      </p:graphicFrame>
      <p:sp>
        <p:nvSpPr>
          <p:cNvPr id="9" name="矩形 8">
            <a:extLst>
              <a:ext uri="{FF2B5EF4-FFF2-40B4-BE49-F238E27FC236}">
                <a16:creationId xmlns:a16="http://schemas.microsoft.com/office/drawing/2014/main" id="{FDDA3C68-649A-4242-B6BD-9BB945C0F075}"/>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0" name="文本框 9">
            <a:extLst>
              <a:ext uri="{FF2B5EF4-FFF2-40B4-BE49-F238E27FC236}">
                <a16:creationId xmlns:a16="http://schemas.microsoft.com/office/drawing/2014/main" id="{F98AF5DD-9744-42AA-847A-75720FB25690}"/>
              </a:ext>
            </a:extLst>
          </p:cNvPr>
          <p:cNvSpPr txBox="1"/>
          <p:nvPr/>
        </p:nvSpPr>
        <p:spPr>
          <a:xfrm>
            <a:off x="2290832" y="1566973"/>
            <a:ext cx="4562337" cy="523220"/>
          </a:xfrm>
          <a:prstGeom prst="rect">
            <a:avLst/>
          </a:prstGeom>
          <a:noFill/>
        </p:spPr>
        <p:txBody>
          <a:bodyPr wrap="square" rtlCol="0">
            <a:spAutoFit/>
          </a:bodyPr>
          <a:lstStyle/>
          <a:p>
            <a:pPr algn="ctr"/>
            <a:r>
              <a:rPr lang="zh-CN" altLang="en-US" sz="2800" b="1" dirty="0"/>
              <a:t>傅立叶变换</a:t>
            </a:r>
            <a:r>
              <a:rPr lang="zh-CN" altLang="en-US" sz="2800" b="1" dirty="0" smtClean="0"/>
              <a:t>：函数的频谱</a:t>
            </a:r>
            <a:endParaRPr lang="en-US" altLang="zh-CN" sz="2800" b="1" dirty="0" smtClean="0"/>
          </a:p>
        </p:txBody>
      </p:sp>
      <p:sp>
        <p:nvSpPr>
          <p:cNvPr id="11" name="文本框 10">
            <a:extLst>
              <a:ext uri="{FF2B5EF4-FFF2-40B4-BE49-F238E27FC236}">
                <a16:creationId xmlns:a16="http://schemas.microsoft.com/office/drawing/2014/main" id="{F98AF5DD-9744-42AA-847A-75720FB25690}"/>
              </a:ext>
            </a:extLst>
          </p:cNvPr>
          <p:cNvSpPr txBox="1"/>
          <p:nvPr/>
        </p:nvSpPr>
        <p:spPr>
          <a:xfrm>
            <a:off x="681048" y="2978554"/>
            <a:ext cx="1609784" cy="523220"/>
          </a:xfrm>
          <a:prstGeom prst="rect">
            <a:avLst/>
          </a:prstGeom>
          <a:noFill/>
        </p:spPr>
        <p:txBody>
          <a:bodyPr wrap="square" rtlCol="0">
            <a:spAutoFit/>
          </a:bodyPr>
          <a:lstStyle/>
          <a:p>
            <a:pPr algn="ctr"/>
            <a:r>
              <a:rPr lang="zh-CN" altLang="en-US" sz="2800" b="1" dirty="0" smtClean="0"/>
              <a:t>频谱</a:t>
            </a:r>
            <a:r>
              <a:rPr lang="en-US" altLang="zh-CN" sz="2800" b="1" dirty="0" smtClean="0"/>
              <a:t>:</a:t>
            </a:r>
          </a:p>
        </p:txBody>
      </p:sp>
      <p:sp>
        <p:nvSpPr>
          <p:cNvPr id="12" name="文本框 11">
            <a:extLst>
              <a:ext uri="{FF2B5EF4-FFF2-40B4-BE49-F238E27FC236}">
                <a16:creationId xmlns:a16="http://schemas.microsoft.com/office/drawing/2014/main" id="{F98AF5DD-9744-42AA-847A-75720FB25690}"/>
              </a:ext>
            </a:extLst>
          </p:cNvPr>
          <p:cNvSpPr txBox="1"/>
          <p:nvPr/>
        </p:nvSpPr>
        <p:spPr>
          <a:xfrm>
            <a:off x="6542881" y="3062225"/>
            <a:ext cx="2490329" cy="523220"/>
          </a:xfrm>
          <a:prstGeom prst="rect">
            <a:avLst/>
          </a:prstGeom>
          <a:noFill/>
        </p:spPr>
        <p:txBody>
          <a:bodyPr wrap="square" rtlCol="0">
            <a:spAutoFit/>
          </a:bodyPr>
          <a:lstStyle/>
          <a:p>
            <a:pPr algn="ctr"/>
            <a:r>
              <a:rPr lang="en-US" altLang="zh-CN" sz="2800" b="1" dirty="0" smtClean="0"/>
              <a:t>(</a:t>
            </a:r>
            <a:r>
              <a:rPr lang="zh-CN" altLang="en-US" sz="2800" b="1" dirty="0" smtClean="0"/>
              <a:t>傅立叶变换</a:t>
            </a:r>
            <a:r>
              <a:rPr lang="en-US" altLang="zh-CN" sz="2800" b="1" dirty="0" smtClean="0"/>
              <a:t>)</a:t>
            </a:r>
          </a:p>
        </p:txBody>
      </p:sp>
      <p:sp>
        <p:nvSpPr>
          <p:cNvPr id="13" name="文本框 12">
            <a:extLst>
              <a:ext uri="{FF2B5EF4-FFF2-40B4-BE49-F238E27FC236}">
                <a16:creationId xmlns:a16="http://schemas.microsoft.com/office/drawing/2014/main" id="{F98AF5DD-9744-42AA-847A-75720FB25690}"/>
              </a:ext>
            </a:extLst>
          </p:cNvPr>
          <p:cNvSpPr txBox="1"/>
          <p:nvPr/>
        </p:nvSpPr>
        <p:spPr>
          <a:xfrm>
            <a:off x="2086908" y="3620177"/>
            <a:ext cx="1350727" cy="400110"/>
          </a:xfrm>
          <a:prstGeom prst="rect">
            <a:avLst/>
          </a:prstGeom>
          <a:noFill/>
        </p:spPr>
        <p:txBody>
          <a:bodyPr wrap="square" rtlCol="0">
            <a:spAutoFit/>
          </a:bodyPr>
          <a:lstStyle/>
          <a:p>
            <a:pPr algn="ctr"/>
            <a:r>
              <a:rPr lang="zh-CN" altLang="en-US" sz="2000" b="1" dirty="0" smtClean="0"/>
              <a:t>连续函数</a:t>
            </a:r>
            <a:endParaRPr lang="en-US" altLang="zh-CN" sz="2000" b="1" dirty="0" smtClean="0"/>
          </a:p>
        </p:txBody>
      </p:sp>
      <p:sp>
        <p:nvSpPr>
          <p:cNvPr id="14" name="文本框 13">
            <a:extLst>
              <a:ext uri="{FF2B5EF4-FFF2-40B4-BE49-F238E27FC236}">
                <a16:creationId xmlns:a16="http://schemas.microsoft.com/office/drawing/2014/main" id="{F98AF5DD-9744-42AA-847A-75720FB25690}"/>
              </a:ext>
            </a:extLst>
          </p:cNvPr>
          <p:cNvSpPr txBox="1"/>
          <p:nvPr/>
        </p:nvSpPr>
        <p:spPr>
          <a:xfrm>
            <a:off x="3181728" y="3620177"/>
            <a:ext cx="2063132" cy="400110"/>
          </a:xfrm>
          <a:prstGeom prst="rect">
            <a:avLst/>
          </a:prstGeom>
          <a:noFill/>
        </p:spPr>
        <p:txBody>
          <a:bodyPr wrap="square" rtlCol="0">
            <a:spAutoFit/>
          </a:bodyPr>
          <a:lstStyle/>
          <a:p>
            <a:pPr algn="ctr"/>
            <a:r>
              <a:rPr lang="zh-CN" altLang="en-US" sz="2000" b="1" dirty="0" smtClean="0"/>
              <a:t>积分上下限</a:t>
            </a:r>
            <a:endParaRPr lang="en-US" altLang="zh-CN" sz="2000" b="1" dirty="0" smtClean="0"/>
          </a:p>
        </p:txBody>
      </p:sp>
    </p:spTree>
    <p:extLst>
      <p:ext uri="{BB962C8B-B14F-4D97-AF65-F5344CB8AC3E}">
        <p14:creationId xmlns:p14="http://schemas.microsoft.com/office/powerpoint/2010/main" val="1740145294"/>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a:extLst>
              <a:ext uri="{FF2B5EF4-FFF2-40B4-BE49-F238E27FC236}">
                <a16:creationId xmlns:a16="http://schemas.microsoft.com/office/drawing/2014/main" id="{5097E73A-CDB3-4D97-8B92-1716F4547D5D}"/>
              </a:ext>
            </a:extLst>
          </p:cNvPr>
          <p:cNvGraphicFramePr>
            <a:graphicFrameLocks noChangeAspect="1"/>
          </p:cNvGraphicFramePr>
          <p:nvPr>
            <p:extLst>
              <p:ext uri="{D42A27DB-BD31-4B8C-83A1-F6EECF244321}">
                <p14:modId xmlns:p14="http://schemas.microsoft.com/office/powerpoint/2010/main" val="2267384071"/>
              </p:ext>
            </p:extLst>
          </p:nvPr>
        </p:nvGraphicFramePr>
        <p:xfrm>
          <a:off x="2027398" y="2895541"/>
          <a:ext cx="5089205" cy="1000806"/>
        </p:xfrm>
        <a:graphic>
          <a:graphicData uri="http://schemas.openxmlformats.org/presentationml/2006/ole">
            <mc:AlternateContent xmlns:mc="http://schemas.openxmlformats.org/markup-compatibility/2006">
              <mc:Choice xmlns:v="urn:schemas-microsoft-com:vml" Requires="v">
                <p:oleObj spid="_x0000_s17148" name="Equation" r:id="rId4" imgW="3035160" imgH="596880" progId="Equation.DSMT4">
                  <p:embed/>
                </p:oleObj>
              </mc:Choice>
              <mc:Fallback>
                <p:oleObj name="Equation" r:id="rId4" imgW="3035160" imgH="596880" progId="Equation.DSMT4">
                  <p:embed/>
                  <p:pic>
                    <p:nvPicPr>
                      <p:cNvPr id="2" name="对象 1">
                        <a:extLst>
                          <a:ext uri="{FF2B5EF4-FFF2-40B4-BE49-F238E27FC236}">
                            <a16:creationId xmlns:a16="http://schemas.microsoft.com/office/drawing/2014/main" id="{5097E73A-CDB3-4D97-8B92-1716F4547D5D}"/>
                          </a:ext>
                        </a:extLst>
                      </p:cNvPr>
                      <p:cNvPicPr/>
                      <p:nvPr/>
                    </p:nvPicPr>
                    <p:blipFill>
                      <a:blip r:embed="rId5"/>
                      <a:stretch>
                        <a:fillRect/>
                      </a:stretch>
                    </p:blipFill>
                    <p:spPr>
                      <a:xfrm>
                        <a:off x="2027398" y="2895541"/>
                        <a:ext cx="5089205" cy="1000806"/>
                      </a:xfrm>
                      <a:prstGeom prst="rect">
                        <a:avLst/>
                      </a:prstGeom>
                    </p:spPr>
                  </p:pic>
                </p:oleObj>
              </mc:Fallback>
            </mc:AlternateContent>
          </a:graphicData>
        </a:graphic>
      </p:graphicFrame>
      <p:graphicFrame>
        <p:nvGraphicFramePr>
          <p:cNvPr id="4" name="对象 3">
            <a:extLst>
              <a:ext uri="{FF2B5EF4-FFF2-40B4-BE49-F238E27FC236}">
                <a16:creationId xmlns:a16="http://schemas.microsoft.com/office/drawing/2014/main" id="{65A7193B-921C-4D73-A6AE-19E18A397B72}"/>
              </a:ext>
            </a:extLst>
          </p:cNvPr>
          <p:cNvGraphicFramePr>
            <a:graphicFrameLocks noChangeAspect="1"/>
          </p:cNvGraphicFramePr>
          <p:nvPr>
            <p:extLst>
              <p:ext uri="{D42A27DB-BD31-4B8C-83A1-F6EECF244321}">
                <p14:modId xmlns:p14="http://schemas.microsoft.com/office/powerpoint/2010/main" val="2723070354"/>
              </p:ext>
            </p:extLst>
          </p:nvPr>
        </p:nvGraphicFramePr>
        <p:xfrm>
          <a:off x="2897188" y="3833813"/>
          <a:ext cx="3451225" cy="936625"/>
        </p:xfrm>
        <a:graphic>
          <a:graphicData uri="http://schemas.openxmlformats.org/presentationml/2006/ole">
            <mc:AlternateContent xmlns:mc="http://schemas.openxmlformats.org/markup-compatibility/2006">
              <mc:Choice xmlns:v="urn:schemas-microsoft-com:vml" Requires="v">
                <p:oleObj spid="_x0000_s17149" name="Equation" r:id="rId6" imgW="2057400" imgH="558720" progId="Equation.DSMT4">
                  <p:embed/>
                </p:oleObj>
              </mc:Choice>
              <mc:Fallback>
                <p:oleObj name="Equation" r:id="rId6" imgW="2057400" imgH="558720" progId="Equation.DSMT4">
                  <p:embed/>
                  <p:pic>
                    <p:nvPicPr>
                      <p:cNvPr id="4" name="对象 3">
                        <a:extLst>
                          <a:ext uri="{FF2B5EF4-FFF2-40B4-BE49-F238E27FC236}">
                            <a16:creationId xmlns:a16="http://schemas.microsoft.com/office/drawing/2014/main" id="{65A7193B-921C-4D73-A6AE-19E18A397B72}"/>
                          </a:ext>
                        </a:extLst>
                      </p:cNvPr>
                      <p:cNvPicPr/>
                      <p:nvPr/>
                    </p:nvPicPr>
                    <p:blipFill>
                      <a:blip r:embed="rId7"/>
                      <a:stretch>
                        <a:fillRect/>
                      </a:stretch>
                    </p:blipFill>
                    <p:spPr>
                      <a:xfrm>
                        <a:off x="2897188" y="3833813"/>
                        <a:ext cx="3451225" cy="936625"/>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05BDE5CE-829B-4CAA-9542-5CE5E8BDBD98}"/>
              </a:ext>
            </a:extLst>
          </p:cNvPr>
          <p:cNvGraphicFramePr>
            <a:graphicFrameLocks noChangeAspect="1"/>
          </p:cNvGraphicFramePr>
          <p:nvPr>
            <p:extLst>
              <p:ext uri="{D42A27DB-BD31-4B8C-83A1-F6EECF244321}">
                <p14:modId xmlns:p14="http://schemas.microsoft.com/office/powerpoint/2010/main" val="1434334343"/>
              </p:ext>
            </p:extLst>
          </p:nvPr>
        </p:nvGraphicFramePr>
        <p:xfrm>
          <a:off x="1629936" y="5000632"/>
          <a:ext cx="1426681" cy="489756"/>
        </p:xfrm>
        <a:graphic>
          <a:graphicData uri="http://schemas.openxmlformats.org/presentationml/2006/ole">
            <mc:AlternateContent xmlns:mc="http://schemas.openxmlformats.org/markup-compatibility/2006">
              <mc:Choice xmlns:v="urn:schemas-microsoft-com:vml" Requires="v">
                <p:oleObj spid="_x0000_s17150" name="Equation" r:id="rId8" imgW="850680" imgH="291960" progId="Equation.DSMT4">
                  <p:embed/>
                </p:oleObj>
              </mc:Choice>
              <mc:Fallback>
                <p:oleObj name="Equation" r:id="rId8" imgW="850680" imgH="291960" progId="Equation.DSMT4">
                  <p:embed/>
                  <p:pic>
                    <p:nvPicPr>
                      <p:cNvPr id="5" name="对象 4">
                        <a:extLst>
                          <a:ext uri="{FF2B5EF4-FFF2-40B4-BE49-F238E27FC236}">
                            <a16:creationId xmlns:a16="http://schemas.microsoft.com/office/drawing/2014/main" id="{05BDE5CE-829B-4CAA-9542-5CE5E8BDBD98}"/>
                          </a:ext>
                        </a:extLst>
                      </p:cNvPr>
                      <p:cNvPicPr/>
                      <p:nvPr/>
                    </p:nvPicPr>
                    <p:blipFill>
                      <a:blip r:embed="rId9"/>
                      <a:stretch>
                        <a:fillRect/>
                      </a:stretch>
                    </p:blipFill>
                    <p:spPr>
                      <a:xfrm>
                        <a:off x="1629936" y="5000632"/>
                        <a:ext cx="1426681" cy="489756"/>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9CEA06C5-E0BE-4D71-8507-7EB67D365E71}"/>
              </a:ext>
            </a:extLst>
          </p:cNvPr>
          <p:cNvGraphicFramePr>
            <a:graphicFrameLocks noChangeAspect="1"/>
          </p:cNvGraphicFramePr>
          <p:nvPr>
            <p:extLst>
              <p:ext uri="{D42A27DB-BD31-4B8C-83A1-F6EECF244321}">
                <p14:modId xmlns:p14="http://schemas.microsoft.com/office/powerpoint/2010/main" val="438306845"/>
              </p:ext>
            </p:extLst>
          </p:nvPr>
        </p:nvGraphicFramePr>
        <p:xfrm>
          <a:off x="3525016" y="4871244"/>
          <a:ext cx="4432300" cy="766762"/>
        </p:xfrm>
        <a:graphic>
          <a:graphicData uri="http://schemas.openxmlformats.org/presentationml/2006/ole">
            <mc:AlternateContent xmlns:mc="http://schemas.openxmlformats.org/markup-compatibility/2006">
              <mc:Choice xmlns:v="urn:schemas-microsoft-com:vml" Requires="v">
                <p:oleObj spid="_x0000_s17151" name="Equation" r:id="rId10" imgW="2641320" imgH="457200" progId="Equation.DSMT4">
                  <p:embed/>
                </p:oleObj>
              </mc:Choice>
              <mc:Fallback>
                <p:oleObj name="Equation" r:id="rId10" imgW="2641320" imgH="457200" progId="Equation.DSMT4">
                  <p:embed/>
                  <p:pic>
                    <p:nvPicPr>
                      <p:cNvPr id="6" name="对象 5">
                        <a:extLst>
                          <a:ext uri="{FF2B5EF4-FFF2-40B4-BE49-F238E27FC236}">
                            <a16:creationId xmlns:a16="http://schemas.microsoft.com/office/drawing/2014/main" id="{9CEA06C5-E0BE-4D71-8507-7EB67D365E71}"/>
                          </a:ext>
                        </a:extLst>
                      </p:cNvPr>
                      <p:cNvPicPr/>
                      <p:nvPr/>
                    </p:nvPicPr>
                    <p:blipFill>
                      <a:blip r:embed="rId11"/>
                      <a:stretch>
                        <a:fillRect/>
                      </a:stretch>
                    </p:blipFill>
                    <p:spPr>
                      <a:xfrm>
                        <a:off x="3525016" y="4871244"/>
                        <a:ext cx="4432300" cy="766762"/>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0E132AA6-046C-4154-A33C-590A57B1F624}"/>
              </a:ext>
            </a:extLst>
          </p:cNvPr>
          <p:cNvGraphicFramePr>
            <a:graphicFrameLocks noChangeAspect="1"/>
          </p:cNvGraphicFramePr>
          <p:nvPr>
            <p:extLst>
              <p:ext uri="{D42A27DB-BD31-4B8C-83A1-F6EECF244321}">
                <p14:modId xmlns:p14="http://schemas.microsoft.com/office/powerpoint/2010/main" val="4160805074"/>
              </p:ext>
            </p:extLst>
          </p:nvPr>
        </p:nvGraphicFramePr>
        <p:xfrm>
          <a:off x="3535449" y="5620600"/>
          <a:ext cx="4768850" cy="766762"/>
        </p:xfrm>
        <a:graphic>
          <a:graphicData uri="http://schemas.openxmlformats.org/presentationml/2006/ole">
            <mc:AlternateContent xmlns:mc="http://schemas.openxmlformats.org/markup-compatibility/2006">
              <mc:Choice xmlns:v="urn:schemas-microsoft-com:vml" Requires="v">
                <p:oleObj spid="_x0000_s17152" name="Equation" r:id="rId12" imgW="2844720" imgH="457200" progId="Equation.DSMT4">
                  <p:embed/>
                </p:oleObj>
              </mc:Choice>
              <mc:Fallback>
                <p:oleObj name="Equation" r:id="rId12" imgW="2844720" imgH="457200" progId="Equation.DSMT4">
                  <p:embed/>
                  <p:pic>
                    <p:nvPicPr>
                      <p:cNvPr id="7" name="对象 6">
                        <a:extLst>
                          <a:ext uri="{FF2B5EF4-FFF2-40B4-BE49-F238E27FC236}">
                            <a16:creationId xmlns:a16="http://schemas.microsoft.com/office/drawing/2014/main" id="{0E132AA6-046C-4154-A33C-590A57B1F624}"/>
                          </a:ext>
                        </a:extLst>
                      </p:cNvPr>
                      <p:cNvPicPr/>
                      <p:nvPr/>
                    </p:nvPicPr>
                    <p:blipFill>
                      <a:blip r:embed="rId13"/>
                      <a:stretch>
                        <a:fillRect/>
                      </a:stretch>
                    </p:blipFill>
                    <p:spPr>
                      <a:xfrm>
                        <a:off x="3535449" y="5620600"/>
                        <a:ext cx="4768850" cy="766762"/>
                      </a:xfrm>
                      <a:prstGeom prst="rect">
                        <a:avLst/>
                      </a:prstGeom>
                    </p:spPr>
                  </p:pic>
                </p:oleObj>
              </mc:Fallback>
            </mc:AlternateContent>
          </a:graphicData>
        </a:graphic>
      </p:graphicFrame>
      <p:sp>
        <p:nvSpPr>
          <p:cNvPr id="10" name="矩形 9">
            <a:extLst>
              <a:ext uri="{FF2B5EF4-FFF2-40B4-BE49-F238E27FC236}">
                <a16:creationId xmlns:a16="http://schemas.microsoft.com/office/drawing/2014/main" id="{CEF8F404-E80B-42DC-94F3-1A458A94CBC4}"/>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11" name="对象 10">
            <a:extLst>
              <a:ext uri="{FF2B5EF4-FFF2-40B4-BE49-F238E27FC236}">
                <a16:creationId xmlns:a16="http://schemas.microsoft.com/office/drawing/2014/main" id="{B8A7EDE8-D94F-4FEE-9E55-85232B94F344}"/>
              </a:ext>
            </a:extLst>
          </p:cNvPr>
          <p:cNvGraphicFramePr>
            <a:graphicFrameLocks noChangeAspect="1"/>
          </p:cNvGraphicFramePr>
          <p:nvPr>
            <p:extLst>
              <p:ext uri="{D42A27DB-BD31-4B8C-83A1-F6EECF244321}">
                <p14:modId xmlns:p14="http://schemas.microsoft.com/office/powerpoint/2010/main" val="3390492346"/>
              </p:ext>
            </p:extLst>
          </p:nvPr>
        </p:nvGraphicFramePr>
        <p:xfrm>
          <a:off x="3056617" y="1888639"/>
          <a:ext cx="3030766" cy="1010256"/>
        </p:xfrm>
        <a:graphic>
          <a:graphicData uri="http://schemas.openxmlformats.org/presentationml/2006/ole">
            <mc:AlternateContent xmlns:mc="http://schemas.openxmlformats.org/markup-compatibility/2006">
              <mc:Choice xmlns:v="urn:schemas-microsoft-com:vml" Requires="v">
                <p:oleObj spid="_x0000_s17153" name="Equation" r:id="rId14" imgW="1866600" imgH="622080" progId="Equation.DSMT4">
                  <p:embed/>
                </p:oleObj>
              </mc:Choice>
              <mc:Fallback>
                <p:oleObj name="Equation" r:id="rId14" imgW="1866600" imgH="622080" progId="Equation.DSMT4">
                  <p:embed/>
                  <p:pic>
                    <p:nvPicPr>
                      <p:cNvPr id="7" name="对象 6">
                        <a:extLst>
                          <a:ext uri="{FF2B5EF4-FFF2-40B4-BE49-F238E27FC236}">
                            <a16:creationId xmlns:a16="http://schemas.microsoft.com/office/drawing/2014/main" id="{B8A7EDE8-D94F-4FEE-9E55-85232B94F344}"/>
                          </a:ext>
                        </a:extLst>
                      </p:cNvPr>
                      <p:cNvPicPr/>
                      <p:nvPr/>
                    </p:nvPicPr>
                    <p:blipFill>
                      <a:blip r:embed="rId15"/>
                      <a:stretch>
                        <a:fillRect/>
                      </a:stretch>
                    </p:blipFill>
                    <p:spPr>
                      <a:xfrm>
                        <a:off x="3056617" y="1888639"/>
                        <a:ext cx="3030766" cy="1010256"/>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F98AF5DD-9744-42AA-847A-75720FB25690}"/>
              </a:ext>
            </a:extLst>
          </p:cNvPr>
          <p:cNvSpPr txBox="1"/>
          <p:nvPr/>
        </p:nvSpPr>
        <p:spPr>
          <a:xfrm>
            <a:off x="2290832" y="1342422"/>
            <a:ext cx="4562337" cy="523220"/>
          </a:xfrm>
          <a:prstGeom prst="rect">
            <a:avLst/>
          </a:prstGeom>
          <a:noFill/>
        </p:spPr>
        <p:txBody>
          <a:bodyPr wrap="square" rtlCol="0">
            <a:spAutoFit/>
          </a:bodyPr>
          <a:lstStyle/>
          <a:p>
            <a:pPr algn="ctr"/>
            <a:r>
              <a:rPr lang="zh-CN" altLang="en-US" sz="2800" b="1" dirty="0" smtClean="0"/>
              <a:t>周期函数的傅立叶频谱</a:t>
            </a:r>
            <a:endParaRPr lang="en-US" altLang="zh-CN" sz="2800" b="1" dirty="0" smtClean="0"/>
          </a:p>
        </p:txBody>
      </p:sp>
      <p:graphicFrame>
        <p:nvGraphicFramePr>
          <p:cNvPr id="14" name="对象 13">
            <a:extLst>
              <a:ext uri="{FF2B5EF4-FFF2-40B4-BE49-F238E27FC236}">
                <a16:creationId xmlns:a16="http://schemas.microsoft.com/office/drawing/2014/main" id="{05BDE5CE-829B-4CAA-9542-5CE5E8BDBD98}"/>
              </a:ext>
            </a:extLst>
          </p:cNvPr>
          <p:cNvGraphicFramePr>
            <a:graphicFrameLocks noChangeAspect="1"/>
          </p:cNvGraphicFramePr>
          <p:nvPr>
            <p:extLst>
              <p:ext uri="{D42A27DB-BD31-4B8C-83A1-F6EECF244321}">
                <p14:modId xmlns:p14="http://schemas.microsoft.com/office/powerpoint/2010/main" val="3505731394"/>
              </p:ext>
            </p:extLst>
          </p:nvPr>
        </p:nvGraphicFramePr>
        <p:xfrm>
          <a:off x="1619250" y="5738813"/>
          <a:ext cx="1447800" cy="490537"/>
        </p:xfrm>
        <a:graphic>
          <a:graphicData uri="http://schemas.openxmlformats.org/presentationml/2006/ole">
            <mc:AlternateContent xmlns:mc="http://schemas.openxmlformats.org/markup-compatibility/2006">
              <mc:Choice xmlns:v="urn:schemas-microsoft-com:vml" Requires="v">
                <p:oleObj spid="_x0000_s17154" name="Equation" r:id="rId16" imgW="863280" imgH="291960" progId="Equation.DSMT4">
                  <p:embed/>
                </p:oleObj>
              </mc:Choice>
              <mc:Fallback>
                <p:oleObj name="Equation" r:id="rId16" imgW="863280" imgH="291960" progId="Equation.DSMT4">
                  <p:embed/>
                  <p:pic>
                    <p:nvPicPr>
                      <p:cNvPr id="5" name="对象 4">
                        <a:extLst>
                          <a:ext uri="{FF2B5EF4-FFF2-40B4-BE49-F238E27FC236}">
                            <a16:creationId xmlns:a16="http://schemas.microsoft.com/office/drawing/2014/main" id="{05BDE5CE-829B-4CAA-9542-5CE5E8BDBD98}"/>
                          </a:ext>
                        </a:extLst>
                      </p:cNvPr>
                      <p:cNvPicPr/>
                      <p:nvPr/>
                    </p:nvPicPr>
                    <p:blipFill>
                      <a:blip r:embed="rId17"/>
                      <a:stretch>
                        <a:fillRect/>
                      </a:stretch>
                    </p:blipFill>
                    <p:spPr>
                      <a:xfrm>
                        <a:off x="1619250" y="5738813"/>
                        <a:ext cx="1447800" cy="490537"/>
                      </a:xfrm>
                      <a:prstGeom prst="rect">
                        <a:avLst/>
                      </a:prstGeom>
                    </p:spPr>
                  </p:pic>
                </p:oleObj>
              </mc:Fallback>
            </mc:AlternateContent>
          </a:graphicData>
        </a:graphic>
      </p:graphicFrame>
    </p:spTree>
    <p:extLst>
      <p:ext uri="{BB962C8B-B14F-4D97-AF65-F5344CB8AC3E}">
        <p14:creationId xmlns:p14="http://schemas.microsoft.com/office/powerpoint/2010/main" val="1656904767"/>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对象 8">
            <a:extLst>
              <a:ext uri="{FF2B5EF4-FFF2-40B4-BE49-F238E27FC236}">
                <a16:creationId xmlns:a16="http://schemas.microsoft.com/office/drawing/2014/main" id="{F437931D-198F-4481-8DBB-02DA9CE54F5B}"/>
              </a:ext>
            </a:extLst>
          </p:cNvPr>
          <p:cNvGraphicFramePr>
            <a:graphicFrameLocks noChangeAspect="1"/>
          </p:cNvGraphicFramePr>
          <p:nvPr>
            <p:extLst>
              <p:ext uri="{D42A27DB-BD31-4B8C-83A1-F6EECF244321}">
                <p14:modId xmlns:p14="http://schemas.microsoft.com/office/powerpoint/2010/main" val="2017863871"/>
              </p:ext>
            </p:extLst>
          </p:nvPr>
        </p:nvGraphicFramePr>
        <p:xfrm>
          <a:off x="1779361" y="1522559"/>
          <a:ext cx="4181742" cy="1403124"/>
        </p:xfrm>
        <a:graphic>
          <a:graphicData uri="http://schemas.openxmlformats.org/presentationml/2006/ole">
            <mc:AlternateContent xmlns:mc="http://schemas.openxmlformats.org/markup-compatibility/2006">
              <mc:Choice xmlns:v="urn:schemas-microsoft-com:vml" Requires="v">
                <p:oleObj spid="_x0000_s18183" name="Equation" r:id="rId4" imgW="2006280" imgH="672840" progId="Equation.DSMT4">
                  <p:embed/>
                </p:oleObj>
              </mc:Choice>
              <mc:Fallback>
                <p:oleObj name="Equation" r:id="rId4" imgW="2006280" imgH="672840" progId="Equation.DSMT4">
                  <p:embed/>
                  <p:pic>
                    <p:nvPicPr>
                      <p:cNvPr id="9" name="对象 8">
                        <a:extLst>
                          <a:ext uri="{FF2B5EF4-FFF2-40B4-BE49-F238E27FC236}">
                            <a16:creationId xmlns:a16="http://schemas.microsoft.com/office/drawing/2014/main" id="{F437931D-198F-4481-8DBB-02DA9CE54F5B}"/>
                          </a:ext>
                        </a:extLst>
                      </p:cNvPr>
                      <p:cNvPicPr/>
                      <p:nvPr/>
                    </p:nvPicPr>
                    <p:blipFill>
                      <a:blip r:embed="rId5"/>
                      <a:stretch>
                        <a:fillRect/>
                      </a:stretch>
                    </p:blipFill>
                    <p:spPr>
                      <a:xfrm>
                        <a:off x="1779361" y="1522559"/>
                        <a:ext cx="4181742" cy="1403124"/>
                      </a:xfrm>
                      <a:prstGeom prst="rect">
                        <a:avLst/>
                      </a:prstGeom>
                    </p:spPr>
                  </p:pic>
                </p:oleObj>
              </mc:Fallback>
            </mc:AlternateContent>
          </a:graphicData>
        </a:graphic>
      </p:graphicFrame>
      <p:graphicFrame>
        <p:nvGraphicFramePr>
          <p:cNvPr id="3" name="对象 2">
            <a:extLst>
              <a:ext uri="{FF2B5EF4-FFF2-40B4-BE49-F238E27FC236}">
                <a16:creationId xmlns:a16="http://schemas.microsoft.com/office/drawing/2014/main" id="{B83C8F21-D461-4591-9E91-CAEAD5FCD739}"/>
              </a:ext>
            </a:extLst>
          </p:cNvPr>
          <p:cNvGraphicFramePr>
            <a:graphicFrameLocks noChangeAspect="1"/>
          </p:cNvGraphicFramePr>
          <p:nvPr>
            <p:extLst>
              <p:ext uri="{D42A27DB-BD31-4B8C-83A1-F6EECF244321}">
                <p14:modId xmlns:p14="http://schemas.microsoft.com/office/powerpoint/2010/main" val="1227806301"/>
              </p:ext>
            </p:extLst>
          </p:nvPr>
        </p:nvGraphicFramePr>
        <p:xfrm>
          <a:off x="6354763" y="1398588"/>
          <a:ext cx="1192212" cy="701675"/>
        </p:xfrm>
        <a:graphic>
          <a:graphicData uri="http://schemas.openxmlformats.org/presentationml/2006/ole">
            <mc:AlternateContent xmlns:mc="http://schemas.openxmlformats.org/markup-compatibility/2006">
              <mc:Choice xmlns:v="urn:schemas-microsoft-com:vml" Requires="v">
                <p:oleObj spid="_x0000_s18184" name="Equation" r:id="rId6" imgW="495000" imgH="291960" progId="Equation.DSMT4">
                  <p:embed/>
                </p:oleObj>
              </mc:Choice>
              <mc:Fallback>
                <p:oleObj name="Equation" r:id="rId6" imgW="495000" imgH="291960" progId="Equation.DSMT4">
                  <p:embed/>
                  <p:pic>
                    <p:nvPicPr>
                      <p:cNvPr id="3" name="对象 2">
                        <a:extLst>
                          <a:ext uri="{FF2B5EF4-FFF2-40B4-BE49-F238E27FC236}">
                            <a16:creationId xmlns:a16="http://schemas.microsoft.com/office/drawing/2014/main" id="{B83C8F21-D461-4591-9E91-CAEAD5FCD739}"/>
                          </a:ext>
                        </a:extLst>
                      </p:cNvPr>
                      <p:cNvPicPr/>
                      <p:nvPr/>
                    </p:nvPicPr>
                    <p:blipFill>
                      <a:blip r:embed="rId7"/>
                      <a:stretch>
                        <a:fillRect/>
                      </a:stretch>
                    </p:blipFill>
                    <p:spPr>
                      <a:xfrm>
                        <a:off x="6354763" y="1398588"/>
                        <a:ext cx="1192212" cy="701675"/>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289E513F-FC74-4280-8E01-97CE25D82880}"/>
              </a:ext>
            </a:extLst>
          </p:cNvPr>
          <p:cNvGraphicFramePr>
            <a:graphicFrameLocks noChangeAspect="1"/>
          </p:cNvGraphicFramePr>
          <p:nvPr>
            <p:extLst>
              <p:ext uri="{D42A27DB-BD31-4B8C-83A1-F6EECF244321}">
                <p14:modId xmlns:p14="http://schemas.microsoft.com/office/powerpoint/2010/main" val="1216714462"/>
              </p:ext>
            </p:extLst>
          </p:nvPr>
        </p:nvGraphicFramePr>
        <p:xfrm>
          <a:off x="6354763" y="2100263"/>
          <a:ext cx="1193800" cy="704850"/>
        </p:xfrm>
        <a:graphic>
          <a:graphicData uri="http://schemas.openxmlformats.org/presentationml/2006/ole">
            <mc:AlternateContent xmlns:mc="http://schemas.openxmlformats.org/markup-compatibility/2006">
              <mc:Choice xmlns:v="urn:schemas-microsoft-com:vml" Requires="v">
                <p:oleObj spid="_x0000_s18185" name="Equation" r:id="rId8" imgW="495000" imgH="291960" progId="Equation.DSMT4">
                  <p:embed/>
                </p:oleObj>
              </mc:Choice>
              <mc:Fallback>
                <p:oleObj name="Equation" r:id="rId8" imgW="495000" imgH="291960" progId="Equation.DSMT4">
                  <p:embed/>
                  <p:pic>
                    <p:nvPicPr>
                      <p:cNvPr id="10" name="对象 9">
                        <a:extLst>
                          <a:ext uri="{FF2B5EF4-FFF2-40B4-BE49-F238E27FC236}">
                            <a16:creationId xmlns:a16="http://schemas.microsoft.com/office/drawing/2014/main" id="{289E513F-FC74-4280-8E01-97CE25D82880}"/>
                          </a:ext>
                        </a:extLst>
                      </p:cNvPr>
                      <p:cNvPicPr/>
                      <p:nvPr/>
                    </p:nvPicPr>
                    <p:blipFill>
                      <a:blip r:embed="rId9"/>
                      <a:stretch>
                        <a:fillRect/>
                      </a:stretch>
                    </p:blipFill>
                    <p:spPr>
                      <a:xfrm>
                        <a:off x="6354763" y="2100263"/>
                        <a:ext cx="1193800" cy="704850"/>
                      </a:xfrm>
                      <a:prstGeom prst="rect">
                        <a:avLst/>
                      </a:prstGeom>
                    </p:spPr>
                  </p:pic>
                </p:oleObj>
              </mc:Fallback>
            </mc:AlternateContent>
          </a:graphicData>
        </a:graphic>
      </p:graphicFrame>
      <p:cxnSp>
        <p:nvCxnSpPr>
          <p:cNvPr id="12" name="直接连接符 11">
            <a:extLst>
              <a:ext uri="{FF2B5EF4-FFF2-40B4-BE49-F238E27FC236}">
                <a16:creationId xmlns:a16="http://schemas.microsoft.com/office/drawing/2014/main" id="{D4DE7C99-6E16-443C-9701-F11462A3704A}"/>
              </a:ext>
            </a:extLst>
          </p:cNvPr>
          <p:cNvCxnSpPr/>
          <p:nvPr/>
        </p:nvCxnSpPr>
        <p:spPr>
          <a:xfrm>
            <a:off x="1674586" y="5938987"/>
            <a:ext cx="6204857" cy="0"/>
          </a:xfrm>
          <a:prstGeom prst="line">
            <a:avLst/>
          </a:prstGeom>
          <a:ln w="50800">
            <a:tailEnd type="stealth"/>
          </a:ln>
        </p:spPr>
        <p:style>
          <a:lnRef idx="1">
            <a:schemeClr val="dk1"/>
          </a:lnRef>
          <a:fillRef idx="0">
            <a:schemeClr val="dk1"/>
          </a:fillRef>
          <a:effectRef idx="0">
            <a:schemeClr val="dk1"/>
          </a:effectRef>
          <a:fontRef idx="minor">
            <a:schemeClr val="tx1"/>
          </a:fontRef>
        </p:style>
      </p:cxnSp>
      <p:cxnSp>
        <p:nvCxnSpPr>
          <p:cNvPr id="15" name="直接连接符 14">
            <a:extLst>
              <a:ext uri="{FF2B5EF4-FFF2-40B4-BE49-F238E27FC236}">
                <a16:creationId xmlns:a16="http://schemas.microsoft.com/office/drawing/2014/main" id="{3464E09A-316C-45B0-9036-647D890F13F4}"/>
              </a:ext>
            </a:extLst>
          </p:cNvPr>
          <p:cNvCxnSpPr>
            <a:cxnSpLocks/>
          </p:cNvCxnSpPr>
          <p:nvPr/>
        </p:nvCxnSpPr>
        <p:spPr>
          <a:xfrm>
            <a:off x="4777014" y="4368858"/>
            <a:ext cx="0" cy="1783503"/>
          </a:xfrm>
          <a:prstGeom prst="line">
            <a:avLst/>
          </a:prstGeom>
          <a:ln w="50800">
            <a:headEnd type="stealth"/>
          </a:ln>
        </p:spPr>
        <p:style>
          <a:lnRef idx="1">
            <a:schemeClr val="dk1"/>
          </a:lnRef>
          <a:fillRef idx="0">
            <a:schemeClr val="dk1"/>
          </a:fillRef>
          <a:effectRef idx="0">
            <a:schemeClr val="dk1"/>
          </a:effectRef>
          <a:fontRef idx="minor">
            <a:schemeClr val="tx1"/>
          </a:fontRef>
        </p:style>
      </p:cxnSp>
      <p:cxnSp>
        <p:nvCxnSpPr>
          <p:cNvPr id="21" name="直接箭头连接符 20">
            <a:extLst>
              <a:ext uri="{FF2B5EF4-FFF2-40B4-BE49-F238E27FC236}">
                <a16:creationId xmlns:a16="http://schemas.microsoft.com/office/drawing/2014/main" id="{12766B50-5A02-4BAA-A354-6C95A9D4B063}"/>
              </a:ext>
            </a:extLst>
          </p:cNvPr>
          <p:cNvCxnSpPr>
            <a:cxnSpLocks/>
          </p:cNvCxnSpPr>
          <p:nvPr/>
        </p:nvCxnSpPr>
        <p:spPr>
          <a:xfrm>
            <a:off x="6170386" y="5260610"/>
            <a:ext cx="0" cy="678377"/>
          </a:xfrm>
          <a:prstGeom prst="straightConnector1">
            <a:avLst/>
          </a:prstGeom>
          <a:ln w="50800">
            <a:headEnd type="stealth"/>
          </a:ln>
        </p:spPr>
        <p:style>
          <a:lnRef idx="1">
            <a:schemeClr val="dk1"/>
          </a:lnRef>
          <a:fillRef idx="0">
            <a:schemeClr val="dk1"/>
          </a:fillRef>
          <a:effectRef idx="0">
            <a:schemeClr val="dk1"/>
          </a:effectRef>
          <a:fontRef idx="minor">
            <a:schemeClr val="tx1"/>
          </a:fontRef>
        </p:style>
      </p:cxnSp>
      <p:graphicFrame>
        <p:nvGraphicFramePr>
          <p:cNvPr id="23" name="对象 22">
            <a:extLst>
              <a:ext uri="{FF2B5EF4-FFF2-40B4-BE49-F238E27FC236}">
                <a16:creationId xmlns:a16="http://schemas.microsoft.com/office/drawing/2014/main" id="{5FBFF1C2-AF8F-4E13-A4FB-5780E19D63D3}"/>
              </a:ext>
            </a:extLst>
          </p:cNvPr>
          <p:cNvGraphicFramePr>
            <a:graphicFrameLocks noChangeAspect="1"/>
          </p:cNvGraphicFramePr>
          <p:nvPr>
            <p:extLst>
              <p:ext uri="{D42A27DB-BD31-4B8C-83A1-F6EECF244321}">
                <p14:modId xmlns:p14="http://schemas.microsoft.com/office/powerpoint/2010/main" val="1326749018"/>
              </p:ext>
            </p:extLst>
          </p:nvPr>
        </p:nvGraphicFramePr>
        <p:xfrm>
          <a:off x="5975257" y="5812596"/>
          <a:ext cx="593632" cy="718607"/>
        </p:xfrm>
        <a:graphic>
          <a:graphicData uri="http://schemas.openxmlformats.org/presentationml/2006/ole">
            <mc:AlternateContent xmlns:mc="http://schemas.openxmlformats.org/markup-compatibility/2006">
              <mc:Choice xmlns:v="urn:schemas-microsoft-com:vml" Requires="v">
                <p:oleObj spid="_x0000_s18186" name="Equation" r:id="rId10" imgW="241200" imgH="291960" progId="Equation.DSMT4">
                  <p:embed/>
                </p:oleObj>
              </mc:Choice>
              <mc:Fallback>
                <p:oleObj name="Equation" r:id="rId10" imgW="241200" imgH="291960" progId="Equation.DSMT4">
                  <p:embed/>
                  <p:pic>
                    <p:nvPicPr>
                      <p:cNvPr id="23" name="对象 22">
                        <a:extLst>
                          <a:ext uri="{FF2B5EF4-FFF2-40B4-BE49-F238E27FC236}">
                            <a16:creationId xmlns:a16="http://schemas.microsoft.com/office/drawing/2014/main" id="{5FBFF1C2-AF8F-4E13-A4FB-5780E19D63D3}"/>
                          </a:ext>
                        </a:extLst>
                      </p:cNvPr>
                      <p:cNvPicPr/>
                      <p:nvPr/>
                    </p:nvPicPr>
                    <p:blipFill>
                      <a:blip r:embed="rId11"/>
                      <a:stretch>
                        <a:fillRect/>
                      </a:stretch>
                    </p:blipFill>
                    <p:spPr>
                      <a:xfrm>
                        <a:off x="5975257" y="5812596"/>
                        <a:ext cx="593632" cy="718607"/>
                      </a:xfrm>
                      <a:prstGeom prst="rect">
                        <a:avLst/>
                      </a:prstGeom>
                    </p:spPr>
                  </p:pic>
                </p:oleObj>
              </mc:Fallback>
            </mc:AlternateContent>
          </a:graphicData>
        </a:graphic>
      </p:graphicFrame>
      <p:graphicFrame>
        <p:nvGraphicFramePr>
          <p:cNvPr id="24" name="对象 23">
            <a:extLst>
              <a:ext uri="{FF2B5EF4-FFF2-40B4-BE49-F238E27FC236}">
                <a16:creationId xmlns:a16="http://schemas.microsoft.com/office/drawing/2014/main" id="{77153675-DD78-4E9C-8221-2D8D50D0EF62}"/>
              </a:ext>
            </a:extLst>
          </p:cNvPr>
          <p:cNvGraphicFramePr>
            <a:graphicFrameLocks noChangeAspect="1"/>
          </p:cNvGraphicFramePr>
          <p:nvPr>
            <p:extLst>
              <p:ext uri="{D42A27DB-BD31-4B8C-83A1-F6EECF244321}">
                <p14:modId xmlns:p14="http://schemas.microsoft.com/office/powerpoint/2010/main" val="1975657953"/>
              </p:ext>
            </p:extLst>
          </p:nvPr>
        </p:nvGraphicFramePr>
        <p:xfrm>
          <a:off x="6232525" y="4910138"/>
          <a:ext cx="1776413" cy="598487"/>
        </p:xfrm>
        <a:graphic>
          <a:graphicData uri="http://schemas.openxmlformats.org/presentationml/2006/ole">
            <mc:AlternateContent xmlns:mc="http://schemas.openxmlformats.org/markup-compatibility/2006">
              <mc:Choice xmlns:v="urn:schemas-microsoft-com:vml" Requires="v">
                <p:oleObj spid="_x0000_s18187" name="Equation" r:id="rId12" imgW="1015920" imgH="342720" progId="Equation.DSMT4">
                  <p:embed/>
                </p:oleObj>
              </mc:Choice>
              <mc:Fallback>
                <p:oleObj name="Equation" r:id="rId12" imgW="1015920" imgH="342720" progId="Equation.DSMT4">
                  <p:embed/>
                  <p:pic>
                    <p:nvPicPr>
                      <p:cNvPr id="24" name="对象 23">
                        <a:extLst>
                          <a:ext uri="{FF2B5EF4-FFF2-40B4-BE49-F238E27FC236}">
                            <a16:creationId xmlns:a16="http://schemas.microsoft.com/office/drawing/2014/main" id="{77153675-DD78-4E9C-8221-2D8D50D0EF62}"/>
                          </a:ext>
                        </a:extLst>
                      </p:cNvPr>
                      <p:cNvPicPr/>
                      <p:nvPr/>
                    </p:nvPicPr>
                    <p:blipFill>
                      <a:blip r:embed="rId13"/>
                      <a:stretch>
                        <a:fillRect/>
                      </a:stretch>
                    </p:blipFill>
                    <p:spPr>
                      <a:xfrm>
                        <a:off x="6232525" y="4910138"/>
                        <a:ext cx="1776413" cy="598487"/>
                      </a:xfrm>
                      <a:prstGeom prst="rect">
                        <a:avLst/>
                      </a:prstGeom>
                    </p:spPr>
                  </p:pic>
                </p:oleObj>
              </mc:Fallback>
            </mc:AlternateContent>
          </a:graphicData>
        </a:graphic>
      </p:graphicFrame>
      <p:sp>
        <p:nvSpPr>
          <p:cNvPr id="27" name="矩形 26">
            <a:extLst>
              <a:ext uri="{FF2B5EF4-FFF2-40B4-BE49-F238E27FC236}">
                <a16:creationId xmlns:a16="http://schemas.microsoft.com/office/drawing/2014/main" id="{FEBBF2C8-7AED-446E-9444-99F63C56C4D7}"/>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13" name="对象 12">
            <a:extLst>
              <a:ext uri="{FF2B5EF4-FFF2-40B4-BE49-F238E27FC236}">
                <a16:creationId xmlns:a16="http://schemas.microsoft.com/office/drawing/2014/main" id="{5FBFF1C2-AF8F-4E13-A4FB-5780E19D63D3}"/>
              </a:ext>
            </a:extLst>
          </p:cNvPr>
          <p:cNvGraphicFramePr>
            <a:graphicFrameLocks noChangeAspect="1"/>
          </p:cNvGraphicFramePr>
          <p:nvPr>
            <p:extLst>
              <p:ext uri="{D42A27DB-BD31-4B8C-83A1-F6EECF244321}">
                <p14:modId xmlns:p14="http://schemas.microsoft.com/office/powerpoint/2010/main" val="886623033"/>
              </p:ext>
            </p:extLst>
          </p:nvPr>
        </p:nvGraphicFramePr>
        <p:xfrm>
          <a:off x="7702550" y="5955356"/>
          <a:ext cx="311150" cy="469900"/>
        </p:xfrm>
        <a:graphic>
          <a:graphicData uri="http://schemas.openxmlformats.org/presentationml/2006/ole">
            <mc:AlternateContent xmlns:mc="http://schemas.openxmlformats.org/markup-compatibility/2006">
              <mc:Choice xmlns:v="urn:schemas-microsoft-com:vml" Requires="v">
                <p:oleObj spid="_x0000_s18188" name="Equation" r:id="rId14" imgW="126720" imgH="190440" progId="Equation.DSMT4">
                  <p:embed/>
                </p:oleObj>
              </mc:Choice>
              <mc:Fallback>
                <p:oleObj name="Equation" r:id="rId14" imgW="126720" imgH="190440" progId="Equation.DSMT4">
                  <p:embed/>
                  <p:pic>
                    <p:nvPicPr>
                      <p:cNvPr id="23" name="对象 22">
                        <a:extLst>
                          <a:ext uri="{FF2B5EF4-FFF2-40B4-BE49-F238E27FC236}">
                            <a16:creationId xmlns:a16="http://schemas.microsoft.com/office/drawing/2014/main" id="{5FBFF1C2-AF8F-4E13-A4FB-5780E19D63D3}"/>
                          </a:ext>
                        </a:extLst>
                      </p:cNvPr>
                      <p:cNvPicPr/>
                      <p:nvPr/>
                    </p:nvPicPr>
                    <p:blipFill>
                      <a:blip r:embed="rId15"/>
                      <a:stretch>
                        <a:fillRect/>
                      </a:stretch>
                    </p:blipFill>
                    <p:spPr>
                      <a:xfrm>
                        <a:off x="7702550" y="5955356"/>
                        <a:ext cx="311150" cy="469900"/>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77153675-DD78-4E9C-8221-2D8D50D0EF62}"/>
              </a:ext>
            </a:extLst>
          </p:cNvPr>
          <p:cNvGraphicFramePr>
            <a:graphicFrameLocks noChangeAspect="1"/>
          </p:cNvGraphicFramePr>
          <p:nvPr>
            <p:extLst>
              <p:ext uri="{D42A27DB-BD31-4B8C-83A1-F6EECF244321}">
                <p14:modId xmlns:p14="http://schemas.microsoft.com/office/powerpoint/2010/main" val="3746451653"/>
              </p:ext>
            </p:extLst>
          </p:nvPr>
        </p:nvGraphicFramePr>
        <p:xfrm>
          <a:off x="2479675" y="3227388"/>
          <a:ext cx="4595813" cy="798512"/>
        </p:xfrm>
        <a:graphic>
          <a:graphicData uri="http://schemas.openxmlformats.org/presentationml/2006/ole">
            <mc:AlternateContent xmlns:mc="http://schemas.openxmlformats.org/markup-compatibility/2006">
              <mc:Choice xmlns:v="urn:schemas-microsoft-com:vml" Requires="v">
                <p:oleObj spid="_x0000_s18189" name="Equation" r:id="rId16" imgW="2628720" imgH="457200" progId="Equation.DSMT4">
                  <p:embed/>
                </p:oleObj>
              </mc:Choice>
              <mc:Fallback>
                <p:oleObj name="Equation" r:id="rId16" imgW="2628720" imgH="457200" progId="Equation.DSMT4">
                  <p:embed/>
                  <p:pic>
                    <p:nvPicPr>
                      <p:cNvPr id="24" name="对象 23">
                        <a:extLst>
                          <a:ext uri="{FF2B5EF4-FFF2-40B4-BE49-F238E27FC236}">
                            <a16:creationId xmlns:a16="http://schemas.microsoft.com/office/drawing/2014/main" id="{77153675-DD78-4E9C-8221-2D8D50D0EF62}"/>
                          </a:ext>
                        </a:extLst>
                      </p:cNvPr>
                      <p:cNvPicPr/>
                      <p:nvPr/>
                    </p:nvPicPr>
                    <p:blipFill>
                      <a:blip r:embed="rId17"/>
                      <a:stretch>
                        <a:fillRect/>
                      </a:stretch>
                    </p:blipFill>
                    <p:spPr>
                      <a:xfrm>
                        <a:off x="2479675" y="3227388"/>
                        <a:ext cx="4595813" cy="798512"/>
                      </a:xfrm>
                      <a:prstGeom prst="rect">
                        <a:avLst/>
                      </a:prstGeom>
                    </p:spPr>
                  </p:pic>
                </p:oleObj>
              </mc:Fallback>
            </mc:AlternateContent>
          </a:graphicData>
        </a:graphic>
      </p:graphicFrame>
    </p:spTree>
    <p:extLst>
      <p:ext uri="{BB962C8B-B14F-4D97-AF65-F5344CB8AC3E}">
        <p14:creationId xmlns:p14="http://schemas.microsoft.com/office/powerpoint/2010/main" val="57177407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3" name="文本框 2">
            <a:extLst>
              <a:ext uri="{FF2B5EF4-FFF2-40B4-BE49-F238E27FC236}">
                <a16:creationId xmlns:a16="http://schemas.microsoft.com/office/drawing/2014/main" id="{F98AF5DD-9744-42AA-847A-75720FB25690}"/>
              </a:ext>
            </a:extLst>
          </p:cNvPr>
          <p:cNvSpPr txBox="1"/>
          <p:nvPr/>
        </p:nvSpPr>
        <p:spPr>
          <a:xfrm>
            <a:off x="820096" y="1512411"/>
            <a:ext cx="5167697" cy="523220"/>
          </a:xfrm>
          <a:prstGeom prst="rect">
            <a:avLst/>
          </a:prstGeom>
          <a:noFill/>
        </p:spPr>
        <p:txBody>
          <a:bodyPr wrap="square" rtlCol="0">
            <a:spAutoFit/>
          </a:bodyPr>
          <a:lstStyle/>
          <a:p>
            <a:r>
              <a:rPr lang="zh-CN" altLang="en-US" sz="2800" b="1" dirty="0"/>
              <a:t>基向量与向量空间：</a:t>
            </a:r>
          </a:p>
        </p:txBody>
      </p:sp>
      <p:sp>
        <p:nvSpPr>
          <p:cNvPr id="4" name="Rectangle 25">
            <a:extLst>
              <a:ext uri="{FF2B5EF4-FFF2-40B4-BE49-F238E27FC236}">
                <a16:creationId xmlns:a16="http://schemas.microsoft.com/office/drawing/2014/main" id="{F6334072-FB52-4615-B4E0-AB1F8F69A617}"/>
              </a:ext>
            </a:extLst>
          </p:cNvPr>
          <p:cNvSpPr>
            <a:spLocks noChangeArrowheads="1"/>
          </p:cNvSpPr>
          <p:nvPr/>
        </p:nvSpPr>
        <p:spPr bwMode="auto">
          <a:xfrm>
            <a:off x="2021840" y="28346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pSp>
        <p:nvGrpSpPr>
          <p:cNvPr id="5" name="Group 1">
            <a:extLst>
              <a:ext uri="{FF2B5EF4-FFF2-40B4-BE49-F238E27FC236}">
                <a16:creationId xmlns:a16="http://schemas.microsoft.com/office/drawing/2014/main" id="{E1C28ACC-EF5A-4FF1-96FE-02E18E617505}"/>
              </a:ext>
            </a:extLst>
          </p:cNvPr>
          <p:cNvGrpSpPr>
            <a:grpSpLocks/>
          </p:cNvGrpSpPr>
          <p:nvPr/>
        </p:nvGrpSpPr>
        <p:grpSpPr bwMode="auto">
          <a:xfrm>
            <a:off x="568827" y="2502346"/>
            <a:ext cx="3859626" cy="3803829"/>
            <a:chOff x="72" y="0"/>
            <a:chExt cx="3438" cy="3496"/>
          </a:xfrm>
        </p:grpSpPr>
        <p:grpSp>
          <p:nvGrpSpPr>
            <p:cNvPr id="6" name="Group 23">
              <a:extLst>
                <a:ext uri="{FF2B5EF4-FFF2-40B4-BE49-F238E27FC236}">
                  <a16:creationId xmlns:a16="http://schemas.microsoft.com/office/drawing/2014/main" id="{150BA1A5-5C00-4F89-93B5-0CF22331D34B}"/>
                </a:ext>
              </a:extLst>
            </p:cNvPr>
            <p:cNvGrpSpPr>
              <a:grpSpLocks/>
            </p:cNvGrpSpPr>
            <p:nvPr/>
          </p:nvGrpSpPr>
          <p:grpSpPr bwMode="auto">
            <a:xfrm>
              <a:off x="1724" y="75"/>
              <a:ext cx="2" cy="3421"/>
              <a:chOff x="1724" y="75"/>
              <a:chExt cx="2" cy="3421"/>
            </a:xfrm>
          </p:grpSpPr>
          <p:sp>
            <p:nvSpPr>
              <p:cNvPr id="28" name="Freeform 24">
                <a:extLst>
                  <a:ext uri="{FF2B5EF4-FFF2-40B4-BE49-F238E27FC236}">
                    <a16:creationId xmlns:a16="http://schemas.microsoft.com/office/drawing/2014/main" id="{B1BA57CD-1B26-4101-B53C-F2A31C59C8E2}"/>
                  </a:ext>
                </a:extLst>
              </p:cNvPr>
              <p:cNvSpPr>
                <a:spLocks/>
              </p:cNvSpPr>
              <p:nvPr/>
            </p:nvSpPr>
            <p:spPr bwMode="auto">
              <a:xfrm>
                <a:off x="1724" y="75"/>
                <a:ext cx="2" cy="3421"/>
              </a:xfrm>
              <a:custGeom>
                <a:avLst/>
                <a:gdLst>
                  <a:gd name="T0" fmla="+- 0 75 75"/>
                  <a:gd name="T1" fmla="*/ 75 h 3421"/>
                  <a:gd name="T2" fmla="+- 0 3496 75"/>
                  <a:gd name="T3" fmla="*/ 3496 h 3421"/>
                </a:gdLst>
                <a:ahLst/>
                <a:cxnLst>
                  <a:cxn ang="0">
                    <a:pos x="0" y="T1"/>
                  </a:cxn>
                  <a:cxn ang="0">
                    <a:pos x="0" y="T3"/>
                  </a:cxn>
                </a:cxnLst>
                <a:rect l="0" t="0" r="r" b="b"/>
                <a:pathLst>
                  <a:path h="3421">
                    <a:moveTo>
                      <a:pt x="0" y="0"/>
                    </a:moveTo>
                    <a:lnTo>
                      <a:pt x="0" y="3421"/>
                    </a:lnTo>
                  </a:path>
                </a:pathLst>
              </a:custGeom>
              <a:noFill/>
              <a:ln w="38100">
                <a:solidFill>
                  <a:srgbClr val="231F20"/>
                </a:solidFill>
                <a:round/>
                <a:headEnd type="stealth" w="lg" len="lg"/>
                <a:tailEnd type="none"/>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9" name="Group 17">
              <a:extLst>
                <a:ext uri="{FF2B5EF4-FFF2-40B4-BE49-F238E27FC236}">
                  <a16:creationId xmlns:a16="http://schemas.microsoft.com/office/drawing/2014/main" id="{589846B5-6346-44D5-8236-E4194820495F}"/>
                </a:ext>
              </a:extLst>
            </p:cNvPr>
            <p:cNvGrpSpPr>
              <a:grpSpLocks/>
            </p:cNvGrpSpPr>
            <p:nvPr/>
          </p:nvGrpSpPr>
          <p:grpSpPr bwMode="auto">
            <a:xfrm>
              <a:off x="72" y="1818"/>
              <a:ext cx="3421" cy="2"/>
              <a:chOff x="72" y="1818"/>
              <a:chExt cx="3421" cy="2"/>
            </a:xfrm>
          </p:grpSpPr>
          <p:sp>
            <p:nvSpPr>
              <p:cNvPr id="25" name="Freeform 18">
                <a:extLst>
                  <a:ext uri="{FF2B5EF4-FFF2-40B4-BE49-F238E27FC236}">
                    <a16:creationId xmlns:a16="http://schemas.microsoft.com/office/drawing/2014/main" id="{66C31A78-8384-4D1C-BEB6-A611F4258878}"/>
                  </a:ext>
                </a:extLst>
              </p:cNvPr>
              <p:cNvSpPr>
                <a:spLocks/>
              </p:cNvSpPr>
              <p:nvPr/>
            </p:nvSpPr>
            <p:spPr bwMode="auto">
              <a:xfrm>
                <a:off x="72" y="1818"/>
                <a:ext cx="3421" cy="2"/>
              </a:xfrm>
              <a:custGeom>
                <a:avLst/>
                <a:gdLst>
                  <a:gd name="T0" fmla="+- 0 24 24"/>
                  <a:gd name="T1" fmla="*/ T0 w 3421"/>
                  <a:gd name="T2" fmla="+- 0 3444 24"/>
                  <a:gd name="T3" fmla="*/ T2 w 3421"/>
                </a:gdLst>
                <a:ahLst/>
                <a:cxnLst>
                  <a:cxn ang="0">
                    <a:pos x="T1" y="0"/>
                  </a:cxn>
                  <a:cxn ang="0">
                    <a:pos x="T3" y="0"/>
                  </a:cxn>
                </a:cxnLst>
                <a:rect l="0" t="0" r="r" b="b"/>
                <a:pathLst>
                  <a:path w="3421">
                    <a:moveTo>
                      <a:pt x="0" y="0"/>
                    </a:moveTo>
                    <a:lnTo>
                      <a:pt x="3420" y="0"/>
                    </a:lnTo>
                  </a:path>
                </a:pathLst>
              </a:custGeom>
              <a:noFill/>
              <a:ln w="38100">
                <a:solidFill>
                  <a:srgbClr val="231F20"/>
                </a:solidFill>
                <a:round/>
                <a:headEnd type="none"/>
                <a:tailEnd type="stealth"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2" name="Group 11">
              <a:extLst>
                <a:ext uri="{FF2B5EF4-FFF2-40B4-BE49-F238E27FC236}">
                  <a16:creationId xmlns:a16="http://schemas.microsoft.com/office/drawing/2014/main" id="{7426B163-0E6B-403A-B70D-B4A68D17365C}"/>
                </a:ext>
              </a:extLst>
            </p:cNvPr>
            <p:cNvGrpSpPr>
              <a:grpSpLocks/>
            </p:cNvGrpSpPr>
            <p:nvPr/>
          </p:nvGrpSpPr>
          <p:grpSpPr bwMode="auto">
            <a:xfrm>
              <a:off x="1724" y="1245"/>
              <a:ext cx="1384" cy="556"/>
              <a:chOff x="1724" y="1245"/>
              <a:chExt cx="1384" cy="556"/>
            </a:xfrm>
          </p:grpSpPr>
          <p:sp>
            <p:nvSpPr>
              <p:cNvPr id="22" name="Freeform 12">
                <a:extLst>
                  <a:ext uri="{FF2B5EF4-FFF2-40B4-BE49-F238E27FC236}">
                    <a16:creationId xmlns:a16="http://schemas.microsoft.com/office/drawing/2014/main" id="{9DEB7E27-48A3-43D9-B68D-FC7B566F9DB3}"/>
                  </a:ext>
                </a:extLst>
              </p:cNvPr>
              <p:cNvSpPr>
                <a:spLocks/>
              </p:cNvSpPr>
              <p:nvPr/>
            </p:nvSpPr>
            <p:spPr bwMode="auto">
              <a:xfrm>
                <a:off x="1724" y="1245"/>
                <a:ext cx="1384" cy="556"/>
              </a:xfrm>
              <a:custGeom>
                <a:avLst/>
                <a:gdLst>
                  <a:gd name="T0" fmla="+- 0 1734 1734"/>
                  <a:gd name="T1" fmla="*/ T0 w 1338"/>
                  <a:gd name="T2" fmla="+- 0 1770 1274"/>
                  <a:gd name="T3" fmla="*/ 1770 h 497"/>
                  <a:gd name="T4" fmla="+- 0 3071 1734"/>
                  <a:gd name="T5" fmla="*/ T4 w 1338"/>
                  <a:gd name="T6" fmla="+- 0 1274 1274"/>
                  <a:gd name="T7" fmla="*/ 1274 h 497"/>
                </a:gdLst>
                <a:ahLst/>
                <a:cxnLst>
                  <a:cxn ang="0">
                    <a:pos x="T1" y="T3"/>
                  </a:cxn>
                  <a:cxn ang="0">
                    <a:pos x="T5" y="T7"/>
                  </a:cxn>
                </a:cxnLst>
                <a:rect l="0" t="0" r="r" b="b"/>
                <a:pathLst>
                  <a:path w="1338" h="497">
                    <a:moveTo>
                      <a:pt x="0" y="496"/>
                    </a:moveTo>
                    <a:lnTo>
                      <a:pt x="1337" y="0"/>
                    </a:lnTo>
                  </a:path>
                </a:pathLst>
              </a:custGeom>
              <a:noFill/>
              <a:ln w="38100">
                <a:solidFill>
                  <a:srgbClr val="231F20"/>
                </a:solidFill>
                <a:round/>
                <a:headEnd type="none"/>
                <a:tailEnd type="stealth" w="lg" len="lg"/>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4" name="Group 7">
              <a:extLst>
                <a:ext uri="{FF2B5EF4-FFF2-40B4-BE49-F238E27FC236}">
                  <a16:creationId xmlns:a16="http://schemas.microsoft.com/office/drawing/2014/main" id="{DD3E7FA7-E282-4B50-977A-DC46B2D1666B}"/>
                </a:ext>
              </a:extLst>
            </p:cNvPr>
            <p:cNvGrpSpPr>
              <a:grpSpLocks/>
            </p:cNvGrpSpPr>
            <p:nvPr/>
          </p:nvGrpSpPr>
          <p:grpSpPr bwMode="auto">
            <a:xfrm>
              <a:off x="3108" y="1245"/>
              <a:ext cx="2" cy="537"/>
              <a:chOff x="3108" y="1245"/>
              <a:chExt cx="2" cy="537"/>
            </a:xfrm>
          </p:grpSpPr>
          <p:sp>
            <p:nvSpPr>
              <p:cNvPr id="20" name="Freeform 8">
                <a:extLst>
                  <a:ext uri="{FF2B5EF4-FFF2-40B4-BE49-F238E27FC236}">
                    <a16:creationId xmlns:a16="http://schemas.microsoft.com/office/drawing/2014/main" id="{36E2CFDF-E937-4F5A-8DC6-277E3FAB01E2}"/>
                  </a:ext>
                </a:extLst>
              </p:cNvPr>
              <p:cNvSpPr>
                <a:spLocks/>
              </p:cNvSpPr>
              <p:nvPr/>
            </p:nvSpPr>
            <p:spPr bwMode="auto">
              <a:xfrm>
                <a:off x="3108" y="1245"/>
                <a:ext cx="2" cy="537"/>
              </a:xfrm>
              <a:custGeom>
                <a:avLst/>
                <a:gdLst>
                  <a:gd name="T0" fmla="+- 0 1245 1245"/>
                  <a:gd name="T1" fmla="*/ 1245 h 537"/>
                  <a:gd name="T2" fmla="+- 0 1781 1245"/>
                  <a:gd name="T3" fmla="*/ 1781 h 537"/>
                </a:gdLst>
                <a:ahLst/>
                <a:cxnLst>
                  <a:cxn ang="0">
                    <a:pos x="0" y="T1"/>
                  </a:cxn>
                  <a:cxn ang="0">
                    <a:pos x="0" y="T3"/>
                  </a:cxn>
                </a:cxnLst>
                <a:rect l="0" t="0" r="r" b="b"/>
                <a:pathLst>
                  <a:path h="537">
                    <a:moveTo>
                      <a:pt x="0" y="0"/>
                    </a:moveTo>
                    <a:lnTo>
                      <a:pt x="0" y="536"/>
                    </a:lnTo>
                  </a:path>
                </a:pathLst>
              </a:custGeom>
              <a:noFill/>
              <a:ln w="5893">
                <a:solidFill>
                  <a:srgbClr val="231F20"/>
                </a:solidFill>
                <a:prstDash val="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15" name="Group 2">
              <a:extLst>
                <a:ext uri="{FF2B5EF4-FFF2-40B4-BE49-F238E27FC236}">
                  <a16:creationId xmlns:a16="http://schemas.microsoft.com/office/drawing/2014/main" id="{5CA1FA14-E0DD-4657-89BA-917889471A0C}"/>
                </a:ext>
              </a:extLst>
            </p:cNvPr>
            <p:cNvGrpSpPr>
              <a:grpSpLocks/>
            </p:cNvGrpSpPr>
            <p:nvPr/>
          </p:nvGrpSpPr>
          <p:grpSpPr bwMode="auto">
            <a:xfrm>
              <a:off x="1733" y="0"/>
              <a:ext cx="1777" cy="2066"/>
              <a:chOff x="1733" y="0"/>
              <a:chExt cx="1777" cy="2066"/>
            </a:xfrm>
          </p:grpSpPr>
          <p:sp>
            <p:nvSpPr>
              <p:cNvPr id="16" name="Freeform 6">
                <a:extLst>
                  <a:ext uri="{FF2B5EF4-FFF2-40B4-BE49-F238E27FC236}">
                    <a16:creationId xmlns:a16="http://schemas.microsoft.com/office/drawing/2014/main" id="{F2A642C8-2430-4E51-B187-F1827B4F59A8}"/>
                  </a:ext>
                </a:extLst>
              </p:cNvPr>
              <p:cNvSpPr>
                <a:spLocks/>
              </p:cNvSpPr>
              <p:nvPr/>
            </p:nvSpPr>
            <p:spPr bwMode="auto">
              <a:xfrm>
                <a:off x="1733" y="1234"/>
                <a:ext cx="1375" cy="2"/>
              </a:xfrm>
              <a:custGeom>
                <a:avLst/>
                <a:gdLst>
                  <a:gd name="T0" fmla="+- 0 3108 1733"/>
                  <a:gd name="T1" fmla="*/ T0 w 1375"/>
                  <a:gd name="T2" fmla="+- 0 1733 1733"/>
                  <a:gd name="T3" fmla="*/ T2 w 1375"/>
                </a:gdLst>
                <a:ahLst/>
                <a:cxnLst>
                  <a:cxn ang="0">
                    <a:pos x="T1" y="0"/>
                  </a:cxn>
                  <a:cxn ang="0">
                    <a:pos x="T3" y="0"/>
                  </a:cxn>
                </a:cxnLst>
                <a:rect l="0" t="0" r="r" b="b"/>
                <a:pathLst>
                  <a:path w="1375">
                    <a:moveTo>
                      <a:pt x="1375" y="0"/>
                    </a:moveTo>
                    <a:lnTo>
                      <a:pt x="0" y="0"/>
                    </a:lnTo>
                  </a:path>
                </a:pathLst>
              </a:custGeom>
              <a:noFill/>
              <a:ln w="5893">
                <a:solidFill>
                  <a:srgbClr val="231F20"/>
                </a:solidFill>
                <a:prstDash val="dash"/>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Text Box 5">
                <a:extLst>
                  <a:ext uri="{FF2B5EF4-FFF2-40B4-BE49-F238E27FC236}">
                    <a16:creationId xmlns:a16="http://schemas.microsoft.com/office/drawing/2014/main" id="{22753EA7-CABB-4EDB-BAF7-3D1DBD3C35EF}"/>
                  </a:ext>
                </a:extLst>
              </p:cNvPr>
              <p:cNvSpPr txBox="1">
                <a:spLocks noChangeArrowheads="1"/>
              </p:cNvSpPr>
              <p:nvPr/>
            </p:nvSpPr>
            <p:spPr bwMode="auto">
              <a:xfrm>
                <a:off x="1846" y="0"/>
                <a:ext cx="112"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800" b="0" i="1" u="none" strike="noStrike" cap="none" normalizeH="0" baseline="0" dirty="0">
                    <a:ln>
                      <a:noFill/>
                    </a:ln>
                    <a:solidFill>
                      <a:srgbClr val="231F20"/>
                    </a:solidFill>
                    <a:effectLst/>
                    <a:latin typeface="Arial" panose="020B0604020202020204" pitchFamily="34" charset="0"/>
                    <a:ea typeface="宋体" panose="02010600030101010101" pitchFamily="2" charset="-122"/>
                    <a:cs typeface="Arial" panose="020B0604020202020204" pitchFamily="34" charset="0"/>
                  </a:rPr>
                  <a:t>y</a:t>
                </a:r>
                <a:endParaRPr kumimoji="0" lang="en-US" altLang="zh-CN" sz="4400" b="0" i="1" u="none" strike="noStrike" cap="none" normalizeH="0" baseline="0" dirty="0">
                  <a:ln>
                    <a:noFill/>
                  </a:ln>
                  <a:solidFill>
                    <a:schemeClr val="tx1"/>
                  </a:solidFill>
                  <a:effectLst/>
                  <a:latin typeface="Arial" panose="020B0604020202020204" pitchFamily="34" charset="0"/>
                </a:endParaRPr>
              </a:p>
            </p:txBody>
          </p:sp>
          <p:sp>
            <p:nvSpPr>
              <p:cNvPr id="19" name="Text Box 3">
                <a:extLst>
                  <a:ext uri="{FF2B5EF4-FFF2-40B4-BE49-F238E27FC236}">
                    <a16:creationId xmlns:a16="http://schemas.microsoft.com/office/drawing/2014/main" id="{F09AFBDC-462C-4BBA-854C-8D3A675013F5}"/>
                  </a:ext>
                </a:extLst>
              </p:cNvPr>
              <p:cNvSpPr txBox="1">
                <a:spLocks noChangeArrowheads="1"/>
              </p:cNvSpPr>
              <p:nvPr/>
            </p:nvSpPr>
            <p:spPr bwMode="auto">
              <a:xfrm>
                <a:off x="3398" y="1843"/>
                <a:ext cx="112"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2800" b="0" i="1" u="none" strike="noStrike" cap="none" normalizeH="0" baseline="0" dirty="0">
                    <a:ln>
                      <a:noFill/>
                    </a:ln>
                    <a:solidFill>
                      <a:srgbClr val="231F20"/>
                    </a:solidFill>
                    <a:effectLst/>
                    <a:latin typeface="Arial" panose="020B0604020202020204" pitchFamily="34" charset="0"/>
                    <a:ea typeface="宋体" panose="02010600030101010101" pitchFamily="2" charset="-122"/>
                    <a:cs typeface="Arial" panose="020B0604020202020204" pitchFamily="34" charset="0"/>
                  </a:rPr>
                  <a:t>x</a:t>
                </a:r>
                <a:endParaRPr kumimoji="0" lang="en-US" altLang="zh-CN" sz="4400" b="0" i="1" u="none" strike="noStrike" cap="none" normalizeH="0" baseline="0" dirty="0">
                  <a:ln>
                    <a:noFill/>
                  </a:ln>
                  <a:solidFill>
                    <a:schemeClr val="tx1"/>
                  </a:solidFill>
                  <a:effectLst/>
                  <a:latin typeface="Arial" panose="020B0604020202020204" pitchFamily="34" charset="0"/>
                </a:endParaRPr>
              </a:p>
            </p:txBody>
          </p:sp>
        </p:grpSp>
      </p:grpSp>
      <p:graphicFrame>
        <p:nvGraphicFramePr>
          <p:cNvPr id="30" name="对象 29">
            <a:extLst>
              <a:ext uri="{FF2B5EF4-FFF2-40B4-BE49-F238E27FC236}">
                <a16:creationId xmlns:a16="http://schemas.microsoft.com/office/drawing/2014/main" id="{23050BEA-53AE-4D12-9A1A-6A2980C2568D}"/>
              </a:ext>
            </a:extLst>
          </p:cNvPr>
          <p:cNvGraphicFramePr>
            <a:graphicFrameLocks noChangeAspect="1"/>
          </p:cNvGraphicFramePr>
          <p:nvPr>
            <p:extLst>
              <p:ext uri="{D42A27DB-BD31-4B8C-83A1-F6EECF244321}">
                <p14:modId xmlns:p14="http://schemas.microsoft.com/office/powerpoint/2010/main" val="2556225371"/>
              </p:ext>
            </p:extLst>
          </p:nvPr>
        </p:nvGraphicFramePr>
        <p:xfrm>
          <a:off x="5108245" y="3724389"/>
          <a:ext cx="3098800" cy="1054100"/>
        </p:xfrm>
        <a:graphic>
          <a:graphicData uri="http://schemas.openxmlformats.org/presentationml/2006/ole">
            <mc:AlternateContent xmlns:mc="http://schemas.openxmlformats.org/markup-compatibility/2006">
              <mc:Choice xmlns:v="urn:schemas-microsoft-com:vml" Requires="v">
                <p:oleObj spid="_x0000_s1379" name="Equation" r:id="rId4" imgW="1828800" imgH="622080" progId="Equation.DSMT4">
                  <p:embed/>
                </p:oleObj>
              </mc:Choice>
              <mc:Fallback>
                <p:oleObj name="Equation" r:id="rId4" imgW="1828800" imgH="622080" progId="Equation.DSMT4">
                  <p:embed/>
                  <p:pic>
                    <p:nvPicPr>
                      <p:cNvPr id="30" name="对象 29">
                        <a:extLst>
                          <a:ext uri="{FF2B5EF4-FFF2-40B4-BE49-F238E27FC236}">
                            <a16:creationId xmlns:a16="http://schemas.microsoft.com/office/drawing/2014/main" id="{23050BEA-53AE-4D12-9A1A-6A2980C2568D}"/>
                          </a:ext>
                        </a:extLst>
                      </p:cNvPr>
                      <p:cNvPicPr/>
                      <p:nvPr/>
                    </p:nvPicPr>
                    <p:blipFill>
                      <a:blip r:embed="rId5"/>
                      <a:stretch>
                        <a:fillRect/>
                      </a:stretch>
                    </p:blipFill>
                    <p:spPr>
                      <a:xfrm>
                        <a:off x="5108245" y="3724389"/>
                        <a:ext cx="3098800" cy="1054100"/>
                      </a:xfrm>
                      <a:prstGeom prst="rect">
                        <a:avLst/>
                      </a:prstGeom>
                    </p:spPr>
                  </p:pic>
                </p:oleObj>
              </mc:Fallback>
            </mc:AlternateContent>
          </a:graphicData>
        </a:graphic>
      </p:graphicFrame>
      <p:graphicFrame>
        <p:nvGraphicFramePr>
          <p:cNvPr id="32" name="对象 31">
            <a:extLst>
              <a:ext uri="{FF2B5EF4-FFF2-40B4-BE49-F238E27FC236}">
                <a16:creationId xmlns:a16="http://schemas.microsoft.com/office/drawing/2014/main" id="{23050BEA-53AE-4D12-9A1A-6A2980C2568D}"/>
              </a:ext>
            </a:extLst>
          </p:cNvPr>
          <p:cNvGraphicFramePr>
            <a:graphicFrameLocks noChangeAspect="1"/>
          </p:cNvGraphicFramePr>
          <p:nvPr>
            <p:extLst>
              <p:ext uri="{D42A27DB-BD31-4B8C-83A1-F6EECF244321}">
                <p14:modId xmlns:p14="http://schemas.microsoft.com/office/powerpoint/2010/main" val="1423252729"/>
              </p:ext>
            </p:extLst>
          </p:nvPr>
        </p:nvGraphicFramePr>
        <p:xfrm>
          <a:off x="3785811" y="3444121"/>
          <a:ext cx="279400" cy="366712"/>
        </p:xfrm>
        <a:graphic>
          <a:graphicData uri="http://schemas.openxmlformats.org/presentationml/2006/ole">
            <mc:AlternateContent xmlns:mc="http://schemas.openxmlformats.org/markup-compatibility/2006">
              <mc:Choice xmlns:v="urn:schemas-microsoft-com:vml" Requires="v">
                <p:oleObj spid="_x0000_s1380" name="Equation" r:id="rId6" imgW="164880" imgH="215640" progId="Equation.DSMT4">
                  <p:embed/>
                </p:oleObj>
              </mc:Choice>
              <mc:Fallback>
                <p:oleObj name="Equation" r:id="rId6" imgW="164880" imgH="215640" progId="Equation.DSMT4">
                  <p:embed/>
                  <p:pic>
                    <p:nvPicPr>
                      <p:cNvPr id="32" name="对象 31">
                        <a:extLst>
                          <a:ext uri="{FF2B5EF4-FFF2-40B4-BE49-F238E27FC236}">
                            <a16:creationId xmlns:a16="http://schemas.microsoft.com/office/drawing/2014/main" id="{23050BEA-53AE-4D12-9A1A-6A2980C2568D}"/>
                          </a:ext>
                        </a:extLst>
                      </p:cNvPr>
                      <p:cNvPicPr/>
                      <p:nvPr/>
                    </p:nvPicPr>
                    <p:blipFill>
                      <a:blip r:embed="rId7"/>
                      <a:stretch>
                        <a:fillRect/>
                      </a:stretch>
                    </p:blipFill>
                    <p:spPr>
                      <a:xfrm>
                        <a:off x="3785811" y="3444121"/>
                        <a:ext cx="279400" cy="366712"/>
                      </a:xfrm>
                      <a:prstGeom prst="rect">
                        <a:avLst/>
                      </a:prstGeom>
                    </p:spPr>
                  </p:pic>
                </p:oleObj>
              </mc:Fallback>
            </mc:AlternateContent>
          </a:graphicData>
        </a:graphic>
      </p:graphicFrame>
      <p:graphicFrame>
        <p:nvGraphicFramePr>
          <p:cNvPr id="33" name="对象 32">
            <a:extLst>
              <a:ext uri="{FF2B5EF4-FFF2-40B4-BE49-F238E27FC236}">
                <a16:creationId xmlns:a16="http://schemas.microsoft.com/office/drawing/2014/main" id="{23050BEA-53AE-4D12-9A1A-6A2980C2568D}"/>
              </a:ext>
            </a:extLst>
          </p:cNvPr>
          <p:cNvGraphicFramePr>
            <a:graphicFrameLocks noChangeAspect="1"/>
          </p:cNvGraphicFramePr>
          <p:nvPr>
            <p:extLst>
              <p:ext uri="{D42A27DB-BD31-4B8C-83A1-F6EECF244321}">
                <p14:modId xmlns:p14="http://schemas.microsoft.com/office/powerpoint/2010/main" val="168531069"/>
              </p:ext>
            </p:extLst>
          </p:nvPr>
        </p:nvGraphicFramePr>
        <p:xfrm>
          <a:off x="3124545" y="4120275"/>
          <a:ext cx="279400" cy="387350"/>
        </p:xfrm>
        <a:graphic>
          <a:graphicData uri="http://schemas.openxmlformats.org/presentationml/2006/ole">
            <mc:AlternateContent xmlns:mc="http://schemas.openxmlformats.org/markup-compatibility/2006">
              <mc:Choice xmlns:v="urn:schemas-microsoft-com:vml" Requires="v">
                <p:oleObj spid="_x0000_s1381" name="Equation" r:id="rId8" imgW="164880" imgH="228600" progId="Equation.DSMT4">
                  <p:embed/>
                </p:oleObj>
              </mc:Choice>
              <mc:Fallback>
                <p:oleObj name="Equation" r:id="rId8" imgW="164880" imgH="228600" progId="Equation.DSMT4">
                  <p:embed/>
                  <p:pic>
                    <p:nvPicPr>
                      <p:cNvPr id="33" name="对象 32">
                        <a:extLst>
                          <a:ext uri="{FF2B5EF4-FFF2-40B4-BE49-F238E27FC236}">
                            <a16:creationId xmlns:a16="http://schemas.microsoft.com/office/drawing/2014/main" id="{23050BEA-53AE-4D12-9A1A-6A2980C2568D}"/>
                          </a:ext>
                        </a:extLst>
                      </p:cNvPr>
                      <p:cNvPicPr/>
                      <p:nvPr/>
                    </p:nvPicPr>
                    <p:blipFill>
                      <a:blip r:embed="rId9"/>
                      <a:stretch>
                        <a:fillRect/>
                      </a:stretch>
                    </p:blipFill>
                    <p:spPr>
                      <a:xfrm>
                        <a:off x="3124545" y="4120275"/>
                        <a:ext cx="279400" cy="387350"/>
                      </a:xfrm>
                      <a:prstGeom prst="rect">
                        <a:avLst/>
                      </a:prstGeom>
                    </p:spPr>
                  </p:pic>
                </p:oleObj>
              </mc:Fallback>
            </mc:AlternateContent>
          </a:graphicData>
        </a:graphic>
      </p:graphicFrame>
      <p:sp>
        <p:nvSpPr>
          <p:cNvPr id="23" name="文本框 22">
            <a:extLst>
              <a:ext uri="{FF2B5EF4-FFF2-40B4-BE49-F238E27FC236}">
                <a16:creationId xmlns:a16="http://schemas.microsoft.com/office/drawing/2014/main" id="{F98AF5DD-9744-42AA-847A-75720FB25690}"/>
              </a:ext>
            </a:extLst>
          </p:cNvPr>
          <p:cNvSpPr txBox="1"/>
          <p:nvPr/>
        </p:nvSpPr>
        <p:spPr>
          <a:xfrm>
            <a:off x="4854988" y="2583950"/>
            <a:ext cx="5167697" cy="830997"/>
          </a:xfrm>
          <a:prstGeom prst="rect">
            <a:avLst/>
          </a:prstGeom>
          <a:noFill/>
        </p:spPr>
        <p:txBody>
          <a:bodyPr wrap="square" rtlCol="0">
            <a:spAutoFit/>
          </a:bodyPr>
          <a:lstStyle/>
          <a:p>
            <a:r>
              <a:rPr lang="zh-CN" altLang="en-US" sz="2400" b="1" dirty="0"/>
              <a:t>二维空间中的任意矢量</a:t>
            </a:r>
            <a:endParaRPr lang="en-US" altLang="zh-CN" sz="2400" b="1" dirty="0"/>
          </a:p>
          <a:p>
            <a:r>
              <a:rPr lang="zh-CN" altLang="en-US" sz="2400" b="1" dirty="0"/>
              <a:t>可以按基向量进行分解</a:t>
            </a:r>
          </a:p>
        </p:txBody>
      </p:sp>
      <p:sp>
        <p:nvSpPr>
          <p:cNvPr id="24" name="文本框 23">
            <a:extLst>
              <a:ext uri="{FF2B5EF4-FFF2-40B4-BE49-F238E27FC236}">
                <a16:creationId xmlns:a16="http://schemas.microsoft.com/office/drawing/2014/main" id="{F98AF5DD-9744-42AA-847A-75720FB25690}"/>
              </a:ext>
            </a:extLst>
          </p:cNvPr>
          <p:cNvSpPr txBox="1"/>
          <p:nvPr/>
        </p:nvSpPr>
        <p:spPr>
          <a:xfrm>
            <a:off x="4854987" y="5228130"/>
            <a:ext cx="5167697" cy="830997"/>
          </a:xfrm>
          <a:prstGeom prst="rect">
            <a:avLst/>
          </a:prstGeom>
          <a:noFill/>
        </p:spPr>
        <p:txBody>
          <a:bodyPr wrap="square" rtlCol="0">
            <a:spAutoFit/>
          </a:bodyPr>
          <a:lstStyle/>
          <a:p>
            <a:r>
              <a:rPr lang="zh-CN" altLang="en-US" sz="2400" b="1" dirty="0"/>
              <a:t>为什么要分解：</a:t>
            </a:r>
            <a:endParaRPr lang="en-US" altLang="zh-CN" sz="2400" b="1" dirty="0"/>
          </a:p>
          <a:p>
            <a:r>
              <a:rPr lang="zh-CN" altLang="en-US" sz="2400" b="1" dirty="0"/>
              <a:t>线性系统中便于计算</a:t>
            </a:r>
          </a:p>
        </p:txBody>
      </p:sp>
    </p:spTree>
    <p:extLst>
      <p:ext uri="{BB962C8B-B14F-4D97-AF65-F5344CB8AC3E}">
        <p14:creationId xmlns:p14="http://schemas.microsoft.com/office/powerpoint/2010/main" val="746637781"/>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a:extLst>
              <a:ext uri="{FF2B5EF4-FFF2-40B4-BE49-F238E27FC236}">
                <a16:creationId xmlns:a16="http://schemas.microsoft.com/office/drawing/2014/main" id="{66E73F3C-0F56-4ABF-BA65-B7FCC87B4DBA}"/>
              </a:ext>
            </a:extLst>
          </p:cNvPr>
          <p:cNvGraphicFramePr>
            <a:graphicFrameLocks noChangeAspect="1"/>
          </p:cNvGraphicFramePr>
          <p:nvPr>
            <p:extLst>
              <p:ext uri="{D42A27DB-BD31-4B8C-83A1-F6EECF244321}">
                <p14:modId xmlns:p14="http://schemas.microsoft.com/office/powerpoint/2010/main" val="3361824306"/>
              </p:ext>
            </p:extLst>
          </p:nvPr>
        </p:nvGraphicFramePr>
        <p:xfrm>
          <a:off x="2507458" y="1593140"/>
          <a:ext cx="4129085" cy="815674"/>
        </p:xfrm>
        <a:graphic>
          <a:graphicData uri="http://schemas.openxmlformats.org/presentationml/2006/ole">
            <mc:AlternateContent xmlns:mc="http://schemas.openxmlformats.org/markup-compatibility/2006">
              <mc:Choice xmlns:v="urn:schemas-microsoft-com:vml" Requires="v">
                <p:oleObj spid="_x0000_s19417" name="Equation" r:id="rId4" imgW="1993680" imgH="393480" progId="Equation.DSMT4">
                  <p:embed/>
                </p:oleObj>
              </mc:Choice>
              <mc:Fallback>
                <p:oleObj name="Equation" r:id="rId4" imgW="1993680" imgH="393480" progId="Equation.DSMT4">
                  <p:embed/>
                  <p:pic>
                    <p:nvPicPr>
                      <p:cNvPr id="2" name="对象 1">
                        <a:extLst>
                          <a:ext uri="{FF2B5EF4-FFF2-40B4-BE49-F238E27FC236}">
                            <a16:creationId xmlns:a16="http://schemas.microsoft.com/office/drawing/2014/main" id="{66E73F3C-0F56-4ABF-BA65-B7FCC87B4DBA}"/>
                          </a:ext>
                        </a:extLst>
                      </p:cNvPr>
                      <p:cNvPicPr/>
                      <p:nvPr/>
                    </p:nvPicPr>
                    <p:blipFill>
                      <a:blip r:embed="rId5"/>
                      <a:stretch>
                        <a:fillRect/>
                      </a:stretch>
                    </p:blipFill>
                    <p:spPr>
                      <a:xfrm>
                        <a:off x="2507458" y="1593140"/>
                        <a:ext cx="4129085" cy="815674"/>
                      </a:xfrm>
                      <a:prstGeom prst="rect">
                        <a:avLst/>
                      </a:prstGeom>
                    </p:spPr>
                  </p:pic>
                </p:oleObj>
              </mc:Fallback>
            </mc:AlternateContent>
          </a:graphicData>
        </a:graphic>
      </p:graphicFrame>
      <p:cxnSp>
        <p:nvCxnSpPr>
          <p:cNvPr id="4" name="直接箭头连接符 3">
            <a:extLst>
              <a:ext uri="{FF2B5EF4-FFF2-40B4-BE49-F238E27FC236}">
                <a16:creationId xmlns:a16="http://schemas.microsoft.com/office/drawing/2014/main" id="{FBB9E261-53D5-4598-8938-4032C4A3EF31}"/>
              </a:ext>
            </a:extLst>
          </p:cNvPr>
          <p:cNvCxnSpPr/>
          <p:nvPr/>
        </p:nvCxnSpPr>
        <p:spPr>
          <a:xfrm>
            <a:off x="1172590" y="5332902"/>
            <a:ext cx="6988629" cy="0"/>
          </a:xfrm>
          <a:prstGeom prst="straightConnector1">
            <a:avLst/>
          </a:prstGeom>
          <a:ln w="38100">
            <a:tailEnd type="stealth"/>
          </a:ln>
        </p:spPr>
        <p:style>
          <a:lnRef idx="1">
            <a:schemeClr val="dk1"/>
          </a:lnRef>
          <a:fillRef idx="0">
            <a:schemeClr val="dk1"/>
          </a:fillRef>
          <a:effectRef idx="0">
            <a:schemeClr val="dk1"/>
          </a:effectRef>
          <a:fontRef idx="minor">
            <a:schemeClr val="tx1"/>
          </a:fontRef>
        </p:style>
      </p:cxnSp>
      <p:graphicFrame>
        <p:nvGraphicFramePr>
          <p:cNvPr id="6" name="对象 5">
            <a:extLst>
              <a:ext uri="{FF2B5EF4-FFF2-40B4-BE49-F238E27FC236}">
                <a16:creationId xmlns:a16="http://schemas.microsoft.com/office/drawing/2014/main" id="{A5A5B6BA-6651-441A-979A-401EDE8033EF}"/>
              </a:ext>
            </a:extLst>
          </p:cNvPr>
          <p:cNvGraphicFramePr>
            <a:graphicFrameLocks noChangeAspect="1"/>
          </p:cNvGraphicFramePr>
          <p:nvPr>
            <p:extLst>
              <p:ext uri="{D42A27DB-BD31-4B8C-83A1-F6EECF244321}">
                <p14:modId xmlns:p14="http://schemas.microsoft.com/office/powerpoint/2010/main" val="2801495986"/>
              </p:ext>
            </p:extLst>
          </p:nvPr>
        </p:nvGraphicFramePr>
        <p:xfrm>
          <a:off x="7884994" y="5472603"/>
          <a:ext cx="276225" cy="447675"/>
        </p:xfrm>
        <a:graphic>
          <a:graphicData uri="http://schemas.openxmlformats.org/presentationml/2006/ole">
            <mc:AlternateContent xmlns:mc="http://schemas.openxmlformats.org/markup-compatibility/2006">
              <mc:Choice xmlns:v="urn:schemas-microsoft-com:vml" Requires="v">
                <p:oleObj spid="_x0000_s19418" name="Equation" r:id="rId6" imgW="164880" imgH="266400" progId="Equation.DSMT4">
                  <p:embed/>
                </p:oleObj>
              </mc:Choice>
              <mc:Fallback>
                <p:oleObj name="Equation" r:id="rId6" imgW="164880" imgH="266400" progId="Equation.DSMT4">
                  <p:embed/>
                  <p:pic>
                    <p:nvPicPr>
                      <p:cNvPr id="6" name="对象 5">
                        <a:extLst>
                          <a:ext uri="{FF2B5EF4-FFF2-40B4-BE49-F238E27FC236}">
                            <a16:creationId xmlns:a16="http://schemas.microsoft.com/office/drawing/2014/main" id="{A5A5B6BA-6651-441A-979A-401EDE8033EF}"/>
                          </a:ext>
                        </a:extLst>
                      </p:cNvPr>
                      <p:cNvPicPr/>
                      <p:nvPr/>
                    </p:nvPicPr>
                    <p:blipFill>
                      <a:blip r:embed="rId7"/>
                      <a:stretch>
                        <a:fillRect/>
                      </a:stretch>
                    </p:blipFill>
                    <p:spPr>
                      <a:xfrm>
                        <a:off x="7884994" y="5472603"/>
                        <a:ext cx="276225" cy="447675"/>
                      </a:xfrm>
                      <a:prstGeom prst="rect">
                        <a:avLst/>
                      </a:prstGeom>
                    </p:spPr>
                  </p:pic>
                </p:oleObj>
              </mc:Fallback>
            </mc:AlternateContent>
          </a:graphicData>
        </a:graphic>
      </p:graphicFrame>
      <p:cxnSp>
        <p:nvCxnSpPr>
          <p:cNvPr id="7" name="直接连接符 6">
            <a:extLst>
              <a:ext uri="{FF2B5EF4-FFF2-40B4-BE49-F238E27FC236}">
                <a16:creationId xmlns:a16="http://schemas.microsoft.com/office/drawing/2014/main" id="{25362829-FF7C-4EF2-956E-0F4F55BCD602}"/>
              </a:ext>
            </a:extLst>
          </p:cNvPr>
          <p:cNvCxnSpPr/>
          <p:nvPr/>
        </p:nvCxnSpPr>
        <p:spPr>
          <a:xfrm>
            <a:off x="4253248" y="3093166"/>
            <a:ext cx="0" cy="2631621"/>
          </a:xfrm>
          <a:prstGeom prst="line">
            <a:avLst/>
          </a:prstGeom>
          <a:ln w="38100">
            <a:headEnd type="stealth"/>
          </a:ln>
        </p:spPr>
        <p:style>
          <a:lnRef idx="1">
            <a:schemeClr val="dk1"/>
          </a:lnRef>
          <a:fillRef idx="0">
            <a:schemeClr val="dk1"/>
          </a:fillRef>
          <a:effectRef idx="0">
            <a:schemeClr val="dk1"/>
          </a:effectRef>
          <a:fontRef idx="minor">
            <a:schemeClr val="tx1"/>
          </a:fontRef>
        </p:style>
      </p:cxnSp>
      <p:cxnSp>
        <p:nvCxnSpPr>
          <p:cNvPr id="9" name="直接箭头连接符 8">
            <a:extLst>
              <a:ext uri="{FF2B5EF4-FFF2-40B4-BE49-F238E27FC236}">
                <a16:creationId xmlns:a16="http://schemas.microsoft.com/office/drawing/2014/main" id="{AC918F30-82F6-4327-A6C7-FB6CAC68EADB}"/>
              </a:ext>
            </a:extLst>
          </p:cNvPr>
          <p:cNvCxnSpPr/>
          <p:nvPr/>
        </p:nvCxnSpPr>
        <p:spPr>
          <a:xfrm flipV="1">
            <a:off x="3600105" y="4581787"/>
            <a:ext cx="0" cy="75111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6CD75733-09A0-49F7-BF28-1D4E444C4FEF}"/>
              </a:ext>
            </a:extLst>
          </p:cNvPr>
          <p:cNvCxnSpPr>
            <a:cxnSpLocks/>
          </p:cNvCxnSpPr>
          <p:nvPr/>
        </p:nvCxnSpPr>
        <p:spPr>
          <a:xfrm flipV="1">
            <a:off x="4253248" y="4081045"/>
            <a:ext cx="0" cy="1251858"/>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4" name="直接箭头连接符 13">
            <a:extLst>
              <a:ext uri="{FF2B5EF4-FFF2-40B4-BE49-F238E27FC236}">
                <a16:creationId xmlns:a16="http://schemas.microsoft.com/office/drawing/2014/main" id="{63281F38-A9AB-410E-A531-854C36BBAB0D}"/>
              </a:ext>
            </a:extLst>
          </p:cNvPr>
          <p:cNvCxnSpPr>
            <a:cxnSpLocks/>
          </p:cNvCxnSpPr>
          <p:nvPr/>
        </p:nvCxnSpPr>
        <p:spPr>
          <a:xfrm flipV="1">
            <a:off x="4960819" y="4331416"/>
            <a:ext cx="0" cy="101781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a:extLst>
              <a:ext uri="{FF2B5EF4-FFF2-40B4-BE49-F238E27FC236}">
                <a16:creationId xmlns:a16="http://schemas.microsoft.com/office/drawing/2014/main" id="{0823691C-E7F8-4BF4-959D-B55141750519}"/>
              </a:ext>
            </a:extLst>
          </p:cNvPr>
          <p:cNvCxnSpPr>
            <a:cxnSpLocks/>
          </p:cNvCxnSpPr>
          <p:nvPr/>
        </p:nvCxnSpPr>
        <p:spPr>
          <a:xfrm flipV="1">
            <a:off x="5679276" y="3591187"/>
            <a:ext cx="0" cy="1741715"/>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a:extLst>
              <a:ext uri="{FF2B5EF4-FFF2-40B4-BE49-F238E27FC236}">
                <a16:creationId xmlns:a16="http://schemas.microsoft.com/office/drawing/2014/main" id="{16A45F4D-EE4A-484E-AAE7-97B92E469329}"/>
              </a:ext>
            </a:extLst>
          </p:cNvPr>
          <p:cNvCxnSpPr>
            <a:cxnSpLocks/>
          </p:cNvCxnSpPr>
          <p:nvPr/>
        </p:nvCxnSpPr>
        <p:spPr>
          <a:xfrm flipV="1">
            <a:off x="6365076" y="4840323"/>
            <a:ext cx="0" cy="508909"/>
          </a:xfrm>
          <a:prstGeom prst="straightConnector1">
            <a:avLst/>
          </a:prstGeom>
          <a:ln w="50800">
            <a:tailEnd type="triangle"/>
          </a:ln>
        </p:spPr>
        <p:style>
          <a:lnRef idx="1">
            <a:schemeClr val="accent1"/>
          </a:lnRef>
          <a:fillRef idx="0">
            <a:schemeClr val="accent1"/>
          </a:fillRef>
          <a:effectRef idx="0">
            <a:schemeClr val="accent1"/>
          </a:effectRef>
          <a:fontRef idx="minor">
            <a:schemeClr val="tx1"/>
          </a:fontRef>
        </p:style>
      </p:cxnSp>
      <p:graphicFrame>
        <p:nvGraphicFramePr>
          <p:cNvPr id="19" name="对象 18">
            <a:extLst>
              <a:ext uri="{FF2B5EF4-FFF2-40B4-BE49-F238E27FC236}">
                <a16:creationId xmlns:a16="http://schemas.microsoft.com/office/drawing/2014/main" id="{E45E5CF6-C608-4DB5-84D7-680ECBE39E06}"/>
              </a:ext>
            </a:extLst>
          </p:cNvPr>
          <p:cNvGraphicFramePr>
            <a:graphicFrameLocks noChangeAspect="1"/>
          </p:cNvGraphicFramePr>
          <p:nvPr>
            <p:extLst>
              <p:ext uri="{D42A27DB-BD31-4B8C-83A1-F6EECF244321}">
                <p14:modId xmlns:p14="http://schemas.microsoft.com/office/powerpoint/2010/main" val="3274944248"/>
              </p:ext>
            </p:extLst>
          </p:nvPr>
        </p:nvGraphicFramePr>
        <p:xfrm>
          <a:off x="3715652" y="2578925"/>
          <a:ext cx="865188" cy="506413"/>
        </p:xfrm>
        <a:graphic>
          <a:graphicData uri="http://schemas.openxmlformats.org/presentationml/2006/ole">
            <mc:AlternateContent xmlns:mc="http://schemas.openxmlformats.org/markup-compatibility/2006">
              <mc:Choice xmlns:v="urn:schemas-microsoft-com:vml" Requires="v">
                <p:oleObj spid="_x0000_s19419" name="Equation" r:id="rId8" imgW="583920" imgH="342720" progId="Equation.DSMT4">
                  <p:embed/>
                </p:oleObj>
              </mc:Choice>
              <mc:Fallback>
                <p:oleObj name="Equation" r:id="rId8" imgW="583920" imgH="342720" progId="Equation.DSMT4">
                  <p:embed/>
                  <p:pic>
                    <p:nvPicPr>
                      <p:cNvPr id="19" name="对象 18">
                        <a:extLst>
                          <a:ext uri="{FF2B5EF4-FFF2-40B4-BE49-F238E27FC236}">
                            <a16:creationId xmlns:a16="http://schemas.microsoft.com/office/drawing/2014/main" id="{E45E5CF6-C608-4DB5-84D7-680ECBE39E06}"/>
                          </a:ext>
                        </a:extLst>
                      </p:cNvPr>
                      <p:cNvPicPr/>
                      <p:nvPr/>
                    </p:nvPicPr>
                    <p:blipFill>
                      <a:blip r:embed="rId9"/>
                      <a:stretch>
                        <a:fillRect/>
                      </a:stretch>
                    </p:blipFill>
                    <p:spPr>
                      <a:xfrm>
                        <a:off x="3715652" y="2578925"/>
                        <a:ext cx="865188" cy="506413"/>
                      </a:xfrm>
                      <a:prstGeom prst="rect">
                        <a:avLst/>
                      </a:prstGeom>
                    </p:spPr>
                  </p:pic>
                </p:oleObj>
              </mc:Fallback>
            </mc:AlternateContent>
          </a:graphicData>
        </a:graphic>
      </p:graphicFrame>
      <p:graphicFrame>
        <p:nvGraphicFramePr>
          <p:cNvPr id="20" name="对象 19">
            <a:extLst>
              <a:ext uri="{FF2B5EF4-FFF2-40B4-BE49-F238E27FC236}">
                <a16:creationId xmlns:a16="http://schemas.microsoft.com/office/drawing/2014/main" id="{12A526C2-A8B3-47BA-96C6-3351A2AF5916}"/>
              </a:ext>
            </a:extLst>
          </p:cNvPr>
          <p:cNvGraphicFramePr>
            <a:graphicFrameLocks noChangeAspect="1"/>
          </p:cNvGraphicFramePr>
          <p:nvPr>
            <p:extLst>
              <p:ext uri="{D42A27DB-BD31-4B8C-83A1-F6EECF244321}">
                <p14:modId xmlns:p14="http://schemas.microsoft.com/office/powerpoint/2010/main" val="444862437"/>
              </p:ext>
            </p:extLst>
          </p:nvPr>
        </p:nvGraphicFramePr>
        <p:xfrm>
          <a:off x="2734918" y="4669411"/>
          <a:ext cx="799874" cy="299953"/>
        </p:xfrm>
        <a:graphic>
          <a:graphicData uri="http://schemas.openxmlformats.org/presentationml/2006/ole">
            <mc:AlternateContent xmlns:mc="http://schemas.openxmlformats.org/markup-compatibility/2006">
              <mc:Choice xmlns:v="urn:schemas-microsoft-com:vml" Requires="v">
                <p:oleObj spid="_x0000_s19420" name="Equation" r:id="rId10" imgW="609480" imgH="228600" progId="Equation.DSMT4">
                  <p:embed/>
                </p:oleObj>
              </mc:Choice>
              <mc:Fallback>
                <p:oleObj name="Equation" r:id="rId10" imgW="609480" imgH="228600" progId="Equation.DSMT4">
                  <p:embed/>
                  <p:pic>
                    <p:nvPicPr>
                      <p:cNvPr id="20" name="对象 19">
                        <a:extLst>
                          <a:ext uri="{FF2B5EF4-FFF2-40B4-BE49-F238E27FC236}">
                            <a16:creationId xmlns:a16="http://schemas.microsoft.com/office/drawing/2014/main" id="{12A526C2-A8B3-47BA-96C6-3351A2AF5916}"/>
                          </a:ext>
                        </a:extLst>
                      </p:cNvPr>
                      <p:cNvPicPr/>
                      <p:nvPr/>
                    </p:nvPicPr>
                    <p:blipFill>
                      <a:blip r:embed="rId11"/>
                      <a:stretch>
                        <a:fillRect/>
                      </a:stretch>
                    </p:blipFill>
                    <p:spPr>
                      <a:xfrm>
                        <a:off x="2734918" y="4669411"/>
                        <a:ext cx="799874" cy="299953"/>
                      </a:xfrm>
                      <a:prstGeom prst="rect">
                        <a:avLst/>
                      </a:prstGeom>
                    </p:spPr>
                  </p:pic>
                </p:oleObj>
              </mc:Fallback>
            </mc:AlternateContent>
          </a:graphicData>
        </a:graphic>
      </p:graphicFrame>
      <p:graphicFrame>
        <p:nvGraphicFramePr>
          <p:cNvPr id="23" name="对象 22">
            <a:extLst>
              <a:ext uri="{FF2B5EF4-FFF2-40B4-BE49-F238E27FC236}">
                <a16:creationId xmlns:a16="http://schemas.microsoft.com/office/drawing/2014/main" id="{8B16D06E-4D74-498C-8FBC-A958B32B90B2}"/>
              </a:ext>
            </a:extLst>
          </p:cNvPr>
          <p:cNvGraphicFramePr>
            <a:graphicFrameLocks noChangeAspect="1"/>
          </p:cNvGraphicFramePr>
          <p:nvPr>
            <p:extLst>
              <p:ext uri="{D42A27DB-BD31-4B8C-83A1-F6EECF244321}">
                <p14:modId xmlns:p14="http://schemas.microsoft.com/office/powerpoint/2010/main" val="3241336805"/>
              </p:ext>
            </p:extLst>
          </p:nvPr>
        </p:nvGraphicFramePr>
        <p:xfrm>
          <a:off x="3388061" y="3933774"/>
          <a:ext cx="655183" cy="302392"/>
        </p:xfrm>
        <a:graphic>
          <a:graphicData uri="http://schemas.openxmlformats.org/presentationml/2006/ole">
            <mc:AlternateContent xmlns:mc="http://schemas.openxmlformats.org/markup-compatibility/2006">
              <mc:Choice xmlns:v="urn:schemas-microsoft-com:vml" Requires="v">
                <p:oleObj spid="_x0000_s19421" name="Equation" r:id="rId12" imgW="495000" imgH="228600" progId="Equation.DSMT4">
                  <p:embed/>
                </p:oleObj>
              </mc:Choice>
              <mc:Fallback>
                <p:oleObj name="Equation" r:id="rId12" imgW="495000" imgH="228600" progId="Equation.DSMT4">
                  <p:embed/>
                  <p:pic>
                    <p:nvPicPr>
                      <p:cNvPr id="23" name="对象 22">
                        <a:extLst>
                          <a:ext uri="{FF2B5EF4-FFF2-40B4-BE49-F238E27FC236}">
                            <a16:creationId xmlns:a16="http://schemas.microsoft.com/office/drawing/2014/main" id="{8B16D06E-4D74-498C-8FBC-A958B32B90B2}"/>
                          </a:ext>
                        </a:extLst>
                      </p:cNvPr>
                      <p:cNvPicPr/>
                      <p:nvPr/>
                    </p:nvPicPr>
                    <p:blipFill>
                      <a:blip r:embed="rId13"/>
                      <a:stretch>
                        <a:fillRect/>
                      </a:stretch>
                    </p:blipFill>
                    <p:spPr>
                      <a:xfrm>
                        <a:off x="3388061" y="3933774"/>
                        <a:ext cx="655183" cy="302392"/>
                      </a:xfrm>
                      <a:prstGeom prst="rect">
                        <a:avLst/>
                      </a:prstGeom>
                    </p:spPr>
                  </p:pic>
                </p:oleObj>
              </mc:Fallback>
            </mc:AlternateContent>
          </a:graphicData>
        </a:graphic>
      </p:graphicFrame>
      <p:graphicFrame>
        <p:nvGraphicFramePr>
          <p:cNvPr id="24" name="对象 23">
            <a:extLst>
              <a:ext uri="{FF2B5EF4-FFF2-40B4-BE49-F238E27FC236}">
                <a16:creationId xmlns:a16="http://schemas.microsoft.com/office/drawing/2014/main" id="{4E97EC89-0785-4EC4-8BCB-32D50FE1C374}"/>
              </a:ext>
            </a:extLst>
          </p:cNvPr>
          <p:cNvGraphicFramePr>
            <a:graphicFrameLocks noChangeAspect="1"/>
          </p:cNvGraphicFramePr>
          <p:nvPr>
            <p:extLst>
              <p:ext uri="{D42A27DB-BD31-4B8C-83A1-F6EECF244321}">
                <p14:modId xmlns:p14="http://schemas.microsoft.com/office/powerpoint/2010/main" val="3388610080"/>
              </p:ext>
            </p:extLst>
          </p:nvPr>
        </p:nvGraphicFramePr>
        <p:xfrm>
          <a:off x="4620414" y="4003180"/>
          <a:ext cx="680810" cy="340405"/>
        </p:xfrm>
        <a:graphic>
          <a:graphicData uri="http://schemas.openxmlformats.org/presentationml/2006/ole">
            <mc:AlternateContent xmlns:mc="http://schemas.openxmlformats.org/markup-compatibility/2006">
              <mc:Choice xmlns:v="urn:schemas-microsoft-com:vml" Requires="v">
                <p:oleObj spid="_x0000_s19422" name="Equation" r:id="rId14" imgW="457200" imgH="228600" progId="Equation.DSMT4">
                  <p:embed/>
                </p:oleObj>
              </mc:Choice>
              <mc:Fallback>
                <p:oleObj name="Equation" r:id="rId14" imgW="457200" imgH="228600" progId="Equation.DSMT4">
                  <p:embed/>
                  <p:pic>
                    <p:nvPicPr>
                      <p:cNvPr id="24" name="对象 23">
                        <a:extLst>
                          <a:ext uri="{FF2B5EF4-FFF2-40B4-BE49-F238E27FC236}">
                            <a16:creationId xmlns:a16="http://schemas.microsoft.com/office/drawing/2014/main" id="{4E97EC89-0785-4EC4-8BCB-32D50FE1C374}"/>
                          </a:ext>
                        </a:extLst>
                      </p:cNvPr>
                      <p:cNvPicPr/>
                      <p:nvPr/>
                    </p:nvPicPr>
                    <p:blipFill>
                      <a:blip r:embed="rId15"/>
                      <a:stretch>
                        <a:fillRect/>
                      </a:stretch>
                    </p:blipFill>
                    <p:spPr>
                      <a:xfrm>
                        <a:off x="4620414" y="4003180"/>
                        <a:ext cx="680810" cy="340405"/>
                      </a:xfrm>
                      <a:prstGeom prst="rect">
                        <a:avLst/>
                      </a:prstGeom>
                    </p:spPr>
                  </p:pic>
                </p:oleObj>
              </mc:Fallback>
            </mc:AlternateContent>
          </a:graphicData>
        </a:graphic>
      </p:graphicFrame>
      <p:graphicFrame>
        <p:nvGraphicFramePr>
          <p:cNvPr id="25" name="对象 24">
            <a:extLst>
              <a:ext uri="{FF2B5EF4-FFF2-40B4-BE49-F238E27FC236}">
                <a16:creationId xmlns:a16="http://schemas.microsoft.com/office/drawing/2014/main" id="{61B2F86A-2F26-4F6F-9E25-BB9544B160EC}"/>
              </a:ext>
            </a:extLst>
          </p:cNvPr>
          <p:cNvGraphicFramePr>
            <a:graphicFrameLocks noChangeAspect="1"/>
          </p:cNvGraphicFramePr>
          <p:nvPr>
            <p:extLst>
              <p:ext uri="{D42A27DB-BD31-4B8C-83A1-F6EECF244321}">
                <p14:modId xmlns:p14="http://schemas.microsoft.com/office/powerpoint/2010/main" val="4230482816"/>
              </p:ext>
            </p:extLst>
          </p:nvPr>
        </p:nvGraphicFramePr>
        <p:xfrm>
          <a:off x="5269672" y="3303085"/>
          <a:ext cx="819208" cy="378096"/>
        </p:xfrm>
        <a:graphic>
          <a:graphicData uri="http://schemas.openxmlformats.org/presentationml/2006/ole">
            <mc:AlternateContent xmlns:mc="http://schemas.openxmlformats.org/markup-compatibility/2006">
              <mc:Choice xmlns:v="urn:schemas-microsoft-com:vml" Requires="v">
                <p:oleObj spid="_x0000_s19423" name="Equation" r:id="rId16" imgW="495000" imgH="228600" progId="Equation.DSMT4">
                  <p:embed/>
                </p:oleObj>
              </mc:Choice>
              <mc:Fallback>
                <p:oleObj name="Equation" r:id="rId16" imgW="495000" imgH="228600" progId="Equation.DSMT4">
                  <p:embed/>
                  <p:pic>
                    <p:nvPicPr>
                      <p:cNvPr id="25" name="对象 24">
                        <a:extLst>
                          <a:ext uri="{FF2B5EF4-FFF2-40B4-BE49-F238E27FC236}">
                            <a16:creationId xmlns:a16="http://schemas.microsoft.com/office/drawing/2014/main" id="{61B2F86A-2F26-4F6F-9E25-BB9544B160EC}"/>
                          </a:ext>
                        </a:extLst>
                      </p:cNvPr>
                      <p:cNvPicPr/>
                      <p:nvPr/>
                    </p:nvPicPr>
                    <p:blipFill>
                      <a:blip r:embed="rId17"/>
                      <a:stretch>
                        <a:fillRect/>
                      </a:stretch>
                    </p:blipFill>
                    <p:spPr>
                      <a:xfrm>
                        <a:off x="5269672" y="3303085"/>
                        <a:ext cx="819208" cy="378096"/>
                      </a:xfrm>
                      <a:prstGeom prst="rect">
                        <a:avLst/>
                      </a:prstGeom>
                    </p:spPr>
                  </p:pic>
                </p:oleObj>
              </mc:Fallback>
            </mc:AlternateContent>
          </a:graphicData>
        </a:graphic>
      </p:graphicFrame>
      <p:graphicFrame>
        <p:nvGraphicFramePr>
          <p:cNvPr id="26" name="对象 25">
            <a:extLst>
              <a:ext uri="{FF2B5EF4-FFF2-40B4-BE49-F238E27FC236}">
                <a16:creationId xmlns:a16="http://schemas.microsoft.com/office/drawing/2014/main" id="{885923D7-DB47-41D1-880C-63EED4E1B66C}"/>
              </a:ext>
            </a:extLst>
          </p:cNvPr>
          <p:cNvGraphicFramePr>
            <a:graphicFrameLocks noChangeAspect="1"/>
          </p:cNvGraphicFramePr>
          <p:nvPr>
            <p:extLst>
              <p:ext uri="{D42A27DB-BD31-4B8C-83A1-F6EECF244321}">
                <p14:modId xmlns:p14="http://schemas.microsoft.com/office/powerpoint/2010/main" val="2315328455"/>
              </p:ext>
            </p:extLst>
          </p:nvPr>
        </p:nvGraphicFramePr>
        <p:xfrm>
          <a:off x="6057329" y="4431555"/>
          <a:ext cx="681265" cy="322704"/>
        </p:xfrm>
        <a:graphic>
          <a:graphicData uri="http://schemas.openxmlformats.org/presentationml/2006/ole">
            <mc:AlternateContent xmlns:mc="http://schemas.openxmlformats.org/markup-compatibility/2006">
              <mc:Choice xmlns:v="urn:schemas-microsoft-com:vml" Requires="v">
                <p:oleObj spid="_x0000_s19424" name="Equation" r:id="rId18" imgW="482400" imgH="228600" progId="Equation.DSMT4">
                  <p:embed/>
                </p:oleObj>
              </mc:Choice>
              <mc:Fallback>
                <p:oleObj name="Equation" r:id="rId18" imgW="482400" imgH="228600" progId="Equation.DSMT4">
                  <p:embed/>
                  <p:pic>
                    <p:nvPicPr>
                      <p:cNvPr id="26" name="对象 25">
                        <a:extLst>
                          <a:ext uri="{FF2B5EF4-FFF2-40B4-BE49-F238E27FC236}">
                            <a16:creationId xmlns:a16="http://schemas.microsoft.com/office/drawing/2014/main" id="{885923D7-DB47-41D1-880C-63EED4E1B66C}"/>
                          </a:ext>
                        </a:extLst>
                      </p:cNvPr>
                      <p:cNvPicPr/>
                      <p:nvPr/>
                    </p:nvPicPr>
                    <p:blipFill>
                      <a:blip r:embed="rId19"/>
                      <a:stretch>
                        <a:fillRect/>
                      </a:stretch>
                    </p:blipFill>
                    <p:spPr>
                      <a:xfrm>
                        <a:off x="6057329" y="4431555"/>
                        <a:ext cx="681265" cy="322704"/>
                      </a:xfrm>
                      <a:prstGeom prst="rect">
                        <a:avLst/>
                      </a:prstGeom>
                    </p:spPr>
                  </p:pic>
                </p:oleObj>
              </mc:Fallback>
            </mc:AlternateContent>
          </a:graphicData>
        </a:graphic>
      </p:graphicFrame>
      <p:sp>
        <p:nvSpPr>
          <p:cNvPr id="27" name="矩形 26">
            <a:extLst>
              <a:ext uri="{FF2B5EF4-FFF2-40B4-BE49-F238E27FC236}">
                <a16:creationId xmlns:a16="http://schemas.microsoft.com/office/drawing/2014/main" id="{396B78FF-35B9-42D6-86C7-2D3892E77DCD}"/>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18" name="对象 17">
            <a:extLst>
              <a:ext uri="{FF2B5EF4-FFF2-40B4-BE49-F238E27FC236}">
                <a16:creationId xmlns:a16="http://schemas.microsoft.com/office/drawing/2014/main" id="{5FBFF1C2-AF8F-4E13-A4FB-5780E19D63D3}"/>
              </a:ext>
            </a:extLst>
          </p:cNvPr>
          <p:cNvGraphicFramePr>
            <a:graphicFrameLocks noChangeAspect="1"/>
          </p:cNvGraphicFramePr>
          <p:nvPr>
            <p:extLst>
              <p:ext uri="{D42A27DB-BD31-4B8C-83A1-F6EECF244321}">
                <p14:modId xmlns:p14="http://schemas.microsoft.com/office/powerpoint/2010/main" val="1761045195"/>
              </p:ext>
            </p:extLst>
          </p:nvPr>
        </p:nvGraphicFramePr>
        <p:xfrm>
          <a:off x="4680332" y="5219344"/>
          <a:ext cx="593632" cy="718607"/>
        </p:xfrm>
        <a:graphic>
          <a:graphicData uri="http://schemas.openxmlformats.org/presentationml/2006/ole">
            <mc:AlternateContent xmlns:mc="http://schemas.openxmlformats.org/markup-compatibility/2006">
              <mc:Choice xmlns:v="urn:schemas-microsoft-com:vml" Requires="v">
                <p:oleObj spid="_x0000_s19425" name="Equation" r:id="rId20" imgW="241200" imgH="291960" progId="Equation.DSMT4">
                  <p:embed/>
                </p:oleObj>
              </mc:Choice>
              <mc:Fallback>
                <p:oleObj name="Equation" r:id="rId20" imgW="241200" imgH="291960" progId="Equation.DSMT4">
                  <p:embed/>
                  <p:pic>
                    <p:nvPicPr>
                      <p:cNvPr id="23" name="对象 22">
                        <a:extLst>
                          <a:ext uri="{FF2B5EF4-FFF2-40B4-BE49-F238E27FC236}">
                            <a16:creationId xmlns:a16="http://schemas.microsoft.com/office/drawing/2014/main" id="{5FBFF1C2-AF8F-4E13-A4FB-5780E19D63D3}"/>
                          </a:ext>
                        </a:extLst>
                      </p:cNvPr>
                      <p:cNvPicPr/>
                      <p:nvPr/>
                    </p:nvPicPr>
                    <p:blipFill>
                      <a:blip r:embed="rId21"/>
                      <a:stretch>
                        <a:fillRect/>
                      </a:stretch>
                    </p:blipFill>
                    <p:spPr>
                      <a:xfrm>
                        <a:off x="4680332" y="5219344"/>
                        <a:ext cx="593632" cy="718607"/>
                      </a:xfrm>
                      <a:prstGeom prst="rect">
                        <a:avLst/>
                      </a:prstGeom>
                    </p:spPr>
                  </p:pic>
                </p:oleObj>
              </mc:Fallback>
            </mc:AlternateContent>
          </a:graphicData>
        </a:graphic>
      </p:graphicFrame>
    </p:spTree>
    <p:extLst>
      <p:ext uri="{BB962C8B-B14F-4D97-AF65-F5344CB8AC3E}">
        <p14:creationId xmlns:p14="http://schemas.microsoft.com/office/powerpoint/2010/main" val="214783338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001245A-F680-42A9-9BF1-496D9016E797}"/>
              </a:ext>
            </a:extLst>
          </p:cNvPr>
          <p:cNvPicPr>
            <a:picLocks noChangeAspect="1"/>
          </p:cNvPicPr>
          <p:nvPr/>
        </p:nvPicPr>
        <p:blipFill rotWithShape="1">
          <a:blip r:embed="rId4"/>
          <a:srcRect r="11029"/>
          <a:stretch/>
        </p:blipFill>
        <p:spPr>
          <a:xfrm>
            <a:off x="4067518" y="2352798"/>
            <a:ext cx="4940558" cy="3704848"/>
          </a:xfrm>
          <a:prstGeom prst="rect">
            <a:avLst/>
          </a:prstGeom>
        </p:spPr>
      </p:pic>
      <p:sp>
        <p:nvSpPr>
          <p:cNvPr id="4" name="矩形 3">
            <a:extLst>
              <a:ext uri="{FF2B5EF4-FFF2-40B4-BE49-F238E27FC236}">
                <a16:creationId xmlns:a16="http://schemas.microsoft.com/office/drawing/2014/main" id="{4AECE0D8-189E-4CBD-8587-44B7C804D183}"/>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5" name="文本框 4">
            <a:extLst>
              <a:ext uri="{FF2B5EF4-FFF2-40B4-BE49-F238E27FC236}">
                <a16:creationId xmlns:a16="http://schemas.microsoft.com/office/drawing/2014/main" id="{0A49B348-EBB0-8E45-BDDA-79E312C1D92B}"/>
              </a:ext>
            </a:extLst>
          </p:cNvPr>
          <p:cNvSpPr txBox="1"/>
          <p:nvPr/>
        </p:nvSpPr>
        <p:spPr>
          <a:xfrm>
            <a:off x="7304774" y="6163944"/>
            <a:ext cx="4648200" cy="461665"/>
          </a:xfrm>
          <a:prstGeom prst="rect">
            <a:avLst/>
          </a:prstGeom>
          <a:noFill/>
        </p:spPr>
        <p:txBody>
          <a:bodyPr wrap="square">
            <a:spAutoFit/>
          </a:bodyPr>
          <a:lstStyle/>
          <a:p>
            <a:r>
              <a:rPr lang="en-US" altLang="zh-CN" sz="2400" dirty="0" err="1">
                <a:solidFill>
                  <a:srgbClr val="FF0000"/>
                </a:solidFill>
              </a:rPr>
              <a:t>MATLAB</a:t>
            </a:r>
            <a:r>
              <a:rPr lang="zh-CN" altLang="en-US" sz="2400" dirty="0">
                <a:solidFill>
                  <a:srgbClr val="FF0000"/>
                </a:solidFill>
              </a:rPr>
              <a:t>仿真</a:t>
            </a:r>
          </a:p>
        </p:txBody>
      </p:sp>
      <p:sp>
        <p:nvSpPr>
          <p:cNvPr id="6" name="文本框 5">
            <a:extLst>
              <a:ext uri="{FF2B5EF4-FFF2-40B4-BE49-F238E27FC236}">
                <a16:creationId xmlns:a16="http://schemas.microsoft.com/office/drawing/2014/main" id="{F98AF5DD-9744-42AA-847A-75720FB25690}"/>
              </a:ext>
            </a:extLst>
          </p:cNvPr>
          <p:cNvSpPr txBox="1"/>
          <p:nvPr/>
        </p:nvSpPr>
        <p:spPr>
          <a:xfrm>
            <a:off x="1735966" y="1560241"/>
            <a:ext cx="5672068" cy="523220"/>
          </a:xfrm>
          <a:prstGeom prst="rect">
            <a:avLst/>
          </a:prstGeom>
          <a:noFill/>
        </p:spPr>
        <p:txBody>
          <a:bodyPr wrap="square" rtlCol="0">
            <a:spAutoFit/>
          </a:bodyPr>
          <a:lstStyle/>
          <a:p>
            <a:pPr algn="ctr"/>
            <a:r>
              <a:rPr lang="zh-CN" altLang="en-US" sz="2800" b="1" dirty="0" smtClean="0"/>
              <a:t>傅立叶频谱与傅立叶级数的关系</a:t>
            </a:r>
            <a:endParaRPr lang="en-US" altLang="zh-CN" sz="2800" b="1" dirty="0" smtClean="0"/>
          </a:p>
        </p:txBody>
      </p:sp>
      <p:graphicFrame>
        <p:nvGraphicFramePr>
          <p:cNvPr id="7" name="对象 6">
            <a:extLst>
              <a:ext uri="{FF2B5EF4-FFF2-40B4-BE49-F238E27FC236}">
                <a16:creationId xmlns:a16="http://schemas.microsoft.com/office/drawing/2014/main" id="{A5A5B6BA-6651-441A-979A-401EDE8033EF}"/>
              </a:ext>
            </a:extLst>
          </p:cNvPr>
          <p:cNvGraphicFramePr>
            <a:graphicFrameLocks noChangeAspect="1"/>
          </p:cNvGraphicFramePr>
          <p:nvPr>
            <p:extLst>
              <p:ext uri="{D42A27DB-BD31-4B8C-83A1-F6EECF244321}">
                <p14:modId xmlns:p14="http://schemas.microsoft.com/office/powerpoint/2010/main" val="4160361404"/>
              </p:ext>
            </p:extLst>
          </p:nvPr>
        </p:nvGraphicFramePr>
        <p:xfrm>
          <a:off x="1897832" y="3451309"/>
          <a:ext cx="276225" cy="447675"/>
        </p:xfrm>
        <a:graphic>
          <a:graphicData uri="http://schemas.openxmlformats.org/presentationml/2006/ole">
            <mc:AlternateContent xmlns:mc="http://schemas.openxmlformats.org/markup-compatibility/2006">
              <mc:Choice xmlns:v="urn:schemas-microsoft-com:vml" Requires="v">
                <p:oleObj spid="_x0000_s20525" name="Equation" r:id="rId5" imgW="164880" imgH="266400" progId="Equation.DSMT4">
                  <p:embed/>
                </p:oleObj>
              </mc:Choice>
              <mc:Fallback>
                <p:oleObj name="Equation" r:id="rId5" imgW="164880" imgH="266400" progId="Equation.DSMT4">
                  <p:embed/>
                  <p:pic>
                    <p:nvPicPr>
                      <p:cNvPr id="6" name="对象 5">
                        <a:extLst>
                          <a:ext uri="{FF2B5EF4-FFF2-40B4-BE49-F238E27FC236}">
                            <a16:creationId xmlns:a16="http://schemas.microsoft.com/office/drawing/2014/main" id="{A5A5B6BA-6651-441A-979A-401EDE8033EF}"/>
                          </a:ext>
                        </a:extLst>
                      </p:cNvPr>
                      <p:cNvPicPr/>
                      <p:nvPr/>
                    </p:nvPicPr>
                    <p:blipFill>
                      <a:blip r:embed="rId6"/>
                      <a:stretch>
                        <a:fillRect/>
                      </a:stretch>
                    </p:blipFill>
                    <p:spPr>
                      <a:xfrm>
                        <a:off x="1897832" y="3451309"/>
                        <a:ext cx="276225" cy="447675"/>
                      </a:xfrm>
                      <a:prstGeom prst="rect">
                        <a:avLst/>
                      </a:prstGeom>
                    </p:spPr>
                  </p:pic>
                </p:oleObj>
              </mc:Fallback>
            </mc:AlternateContent>
          </a:graphicData>
        </a:graphic>
      </p:graphicFrame>
      <p:sp>
        <p:nvSpPr>
          <p:cNvPr id="8" name="文本框 7">
            <a:extLst>
              <a:ext uri="{FF2B5EF4-FFF2-40B4-BE49-F238E27FC236}">
                <a16:creationId xmlns:a16="http://schemas.microsoft.com/office/drawing/2014/main" id="{F98AF5DD-9744-42AA-847A-75720FB25690}"/>
              </a:ext>
            </a:extLst>
          </p:cNvPr>
          <p:cNvSpPr txBox="1"/>
          <p:nvPr/>
        </p:nvSpPr>
        <p:spPr>
          <a:xfrm>
            <a:off x="2126432" y="3411828"/>
            <a:ext cx="1106606" cy="523220"/>
          </a:xfrm>
          <a:prstGeom prst="rect">
            <a:avLst/>
          </a:prstGeom>
          <a:noFill/>
        </p:spPr>
        <p:txBody>
          <a:bodyPr wrap="square" rtlCol="0">
            <a:spAutoFit/>
          </a:bodyPr>
          <a:lstStyle/>
          <a:p>
            <a:r>
              <a:rPr lang="zh-CN" altLang="en-US" sz="2800" b="1" dirty="0" smtClean="0"/>
              <a:t>连续</a:t>
            </a:r>
            <a:endParaRPr lang="en-US" altLang="zh-CN" sz="2800" b="1" dirty="0" smtClean="0"/>
          </a:p>
        </p:txBody>
      </p:sp>
      <p:graphicFrame>
        <p:nvGraphicFramePr>
          <p:cNvPr id="10" name="对象 9">
            <a:extLst>
              <a:ext uri="{FF2B5EF4-FFF2-40B4-BE49-F238E27FC236}">
                <a16:creationId xmlns:a16="http://schemas.microsoft.com/office/drawing/2014/main" id="{CB828E69-5677-4A2F-859D-FE7B96058620}"/>
              </a:ext>
            </a:extLst>
          </p:cNvPr>
          <p:cNvGraphicFramePr>
            <a:graphicFrameLocks noChangeAspect="1"/>
          </p:cNvGraphicFramePr>
          <p:nvPr>
            <p:extLst>
              <p:ext uri="{D42A27DB-BD31-4B8C-83A1-F6EECF244321}">
                <p14:modId xmlns:p14="http://schemas.microsoft.com/office/powerpoint/2010/main" val="2658116776"/>
              </p:ext>
            </p:extLst>
          </p:nvPr>
        </p:nvGraphicFramePr>
        <p:xfrm>
          <a:off x="604838" y="4373658"/>
          <a:ext cx="2968625" cy="810250"/>
        </p:xfrm>
        <a:graphic>
          <a:graphicData uri="http://schemas.openxmlformats.org/presentationml/2006/ole">
            <mc:AlternateContent xmlns:mc="http://schemas.openxmlformats.org/markup-compatibility/2006">
              <mc:Choice xmlns:v="urn:schemas-microsoft-com:vml" Requires="v">
                <p:oleObj spid="_x0000_s20526" name="Equation" r:id="rId7" imgW="1117440" imgH="304560" progId="Equation.DSMT4">
                  <p:embed/>
                </p:oleObj>
              </mc:Choice>
              <mc:Fallback>
                <p:oleObj name="Equation" r:id="rId7" imgW="1117440" imgH="304560" progId="Equation.DSMT4">
                  <p:embed/>
                  <p:pic>
                    <p:nvPicPr>
                      <p:cNvPr id="8" name="对象 7">
                        <a:extLst>
                          <a:ext uri="{FF2B5EF4-FFF2-40B4-BE49-F238E27FC236}">
                            <a16:creationId xmlns:a16="http://schemas.microsoft.com/office/drawing/2014/main" id="{CB828E69-5677-4A2F-859D-FE7B96058620}"/>
                          </a:ext>
                        </a:extLst>
                      </p:cNvPr>
                      <p:cNvPicPr/>
                      <p:nvPr/>
                    </p:nvPicPr>
                    <p:blipFill>
                      <a:blip r:embed="rId8"/>
                      <a:stretch>
                        <a:fillRect/>
                      </a:stretch>
                    </p:blipFill>
                    <p:spPr>
                      <a:xfrm>
                        <a:off x="604838" y="4373658"/>
                        <a:ext cx="2968625" cy="810250"/>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A5A5B6BA-6651-441A-979A-401EDE8033EF}"/>
              </a:ext>
            </a:extLst>
          </p:cNvPr>
          <p:cNvGraphicFramePr>
            <a:graphicFrameLocks noChangeAspect="1"/>
          </p:cNvGraphicFramePr>
          <p:nvPr>
            <p:extLst>
              <p:ext uri="{D42A27DB-BD31-4B8C-83A1-F6EECF244321}">
                <p14:modId xmlns:p14="http://schemas.microsoft.com/office/powerpoint/2010/main" val="3531038767"/>
              </p:ext>
            </p:extLst>
          </p:nvPr>
        </p:nvGraphicFramePr>
        <p:xfrm>
          <a:off x="1864339" y="5286656"/>
          <a:ext cx="341315" cy="385973"/>
        </p:xfrm>
        <a:graphic>
          <a:graphicData uri="http://schemas.openxmlformats.org/presentationml/2006/ole">
            <mc:AlternateContent xmlns:mc="http://schemas.openxmlformats.org/markup-compatibility/2006">
              <mc:Choice xmlns:v="urn:schemas-microsoft-com:vml" Requires="v">
                <p:oleObj spid="_x0000_s20527" name="Equation" r:id="rId9" imgW="101520" imgH="114120" progId="Equation.DSMT4">
                  <p:embed/>
                </p:oleObj>
              </mc:Choice>
              <mc:Fallback>
                <p:oleObj name="Equation" r:id="rId9" imgW="101520" imgH="114120" progId="Equation.DSMT4">
                  <p:embed/>
                  <p:pic>
                    <p:nvPicPr>
                      <p:cNvPr id="7" name="对象 6">
                        <a:extLst>
                          <a:ext uri="{FF2B5EF4-FFF2-40B4-BE49-F238E27FC236}">
                            <a16:creationId xmlns:a16="http://schemas.microsoft.com/office/drawing/2014/main" id="{A5A5B6BA-6651-441A-979A-401EDE8033EF}"/>
                          </a:ext>
                        </a:extLst>
                      </p:cNvPr>
                      <p:cNvPicPr/>
                      <p:nvPr/>
                    </p:nvPicPr>
                    <p:blipFill>
                      <a:blip r:embed="rId10"/>
                      <a:stretch>
                        <a:fillRect/>
                      </a:stretch>
                    </p:blipFill>
                    <p:spPr>
                      <a:xfrm>
                        <a:off x="1864339" y="5286656"/>
                        <a:ext cx="341315" cy="385973"/>
                      </a:xfrm>
                      <a:prstGeom prst="rect">
                        <a:avLst/>
                      </a:prstGeom>
                    </p:spPr>
                  </p:pic>
                </p:oleObj>
              </mc:Fallback>
            </mc:AlternateContent>
          </a:graphicData>
        </a:graphic>
      </p:graphicFrame>
      <p:sp>
        <p:nvSpPr>
          <p:cNvPr id="12" name="文本框 11">
            <a:extLst>
              <a:ext uri="{FF2B5EF4-FFF2-40B4-BE49-F238E27FC236}">
                <a16:creationId xmlns:a16="http://schemas.microsoft.com/office/drawing/2014/main" id="{F98AF5DD-9744-42AA-847A-75720FB25690}"/>
              </a:ext>
            </a:extLst>
          </p:cNvPr>
          <p:cNvSpPr txBox="1"/>
          <p:nvPr/>
        </p:nvSpPr>
        <p:spPr>
          <a:xfrm>
            <a:off x="2065953" y="5209329"/>
            <a:ext cx="1106606" cy="523220"/>
          </a:xfrm>
          <a:prstGeom prst="rect">
            <a:avLst/>
          </a:prstGeom>
          <a:noFill/>
        </p:spPr>
        <p:txBody>
          <a:bodyPr wrap="square" rtlCol="0">
            <a:spAutoFit/>
          </a:bodyPr>
          <a:lstStyle/>
          <a:p>
            <a:r>
              <a:rPr lang="zh-CN" altLang="en-US" sz="2800" b="1" dirty="0" smtClean="0"/>
              <a:t>离散</a:t>
            </a:r>
            <a:endParaRPr lang="en-US" altLang="zh-CN" sz="2800" b="1" dirty="0" smtClean="0"/>
          </a:p>
        </p:txBody>
      </p:sp>
      <p:graphicFrame>
        <p:nvGraphicFramePr>
          <p:cNvPr id="15" name="对象 14">
            <a:extLst>
              <a:ext uri="{FF2B5EF4-FFF2-40B4-BE49-F238E27FC236}">
                <a16:creationId xmlns:a16="http://schemas.microsoft.com/office/drawing/2014/main" id="{5E250F53-3066-4B1C-9FB9-998E384BB8B4}"/>
              </a:ext>
            </a:extLst>
          </p:cNvPr>
          <p:cNvGraphicFramePr>
            <a:graphicFrameLocks noChangeAspect="1"/>
          </p:cNvGraphicFramePr>
          <p:nvPr>
            <p:extLst>
              <p:ext uri="{D42A27DB-BD31-4B8C-83A1-F6EECF244321}">
                <p14:modId xmlns:p14="http://schemas.microsoft.com/office/powerpoint/2010/main" val="1933370581"/>
              </p:ext>
            </p:extLst>
          </p:nvPr>
        </p:nvGraphicFramePr>
        <p:xfrm>
          <a:off x="604838" y="2457330"/>
          <a:ext cx="4094162" cy="817563"/>
        </p:xfrm>
        <a:graphic>
          <a:graphicData uri="http://schemas.openxmlformats.org/presentationml/2006/ole">
            <mc:AlternateContent xmlns:mc="http://schemas.openxmlformats.org/markup-compatibility/2006">
              <mc:Choice xmlns:v="urn:schemas-microsoft-com:vml" Requires="v">
                <p:oleObj spid="_x0000_s20528" name="Equation" r:id="rId11" imgW="2286000" imgH="457200" progId="Equation.DSMT4">
                  <p:embed/>
                </p:oleObj>
              </mc:Choice>
              <mc:Fallback>
                <p:oleObj name="Equation" r:id="rId11" imgW="2286000" imgH="457200" progId="Equation.DSMT4">
                  <p:embed/>
                  <p:pic>
                    <p:nvPicPr>
                      <p:cNvPr id="2" name="对象 1">
                        <a:extLst>
                          <a:ext uri="{FF2B5EF4-FFF2-40B4-BE49-F238E27FC236}">
                            <a16:creationId xmlns:a16="http://schemas.microsoft.com/office/drawing/2014/main" id="{5E250F53-3066-4B1C-9FB9-998E384BB8B4}"/>
                          </a:ext>
                        </a:extLst>
                      </p:cNvPr>
                      <p:cNvPicPr/>
                      <p:nvPr/>
                    </p:nvPicPr>
                    <p:blipFill>
                      <a:blip r:embed="rId12"/>
                      <a:stretch>
                        <a:fillRect/>
                      </a:stretch>
                    </p:blipFill>
                    <p:spPr>
                      <a:xfrm>
                        <a:off x="604838" y="2457330"/>
                        <a:ext cx="4094162" cy="817563"/>
                      </a:xfrm>
                      <a:prstGeom prst="rect">
                        <a:avLst/>
                      </a:prstGeom>
                    </p:spPr>
                  </p:pic>
                </p:oleObj>
              </mc:Fallback>
            </mc:AlternateContent>
          </a:graphicData>
        </a:graphic>
      </p:graphicFrame>
    </p:spTree>
    <p:extLst>
      <p:ext uri="{BB962C8B-B14F-4D97-AF65-F5344CB8AC3E}">
        <p14:creationId xmlns:p14="http://schemas.microsoft.com/office/powerpoint/2010/main" val="3952129744"/>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552963" y="3086842"/>
            <a:ext cx="8038074" cy="707886"/>
          </a:xfrm>
          <a:prstGeom prst="rect">
            <a:avLst/>
          </a:prstGeom>
          <a:noFill/>
        </p:spPr>
        <p:txBody>
          <a:bodyPr wrap="square" rtlCol="0">
            <a:spAutoFit/>
          </a:bodyPr>
          <a:lstStyle/>
          <a:p>
            <a:pPr algn="ctr"/>
            <a:r>
              <a:rPr lang="zh-CN" altLang="en-US" sz="4000" b="1" dirty="0">
                <a:latin typeface="微软雅黑" panose="020B0503020204020204" pitchFamily="34" charset="-122"/>
                <a:ea typeface="微软雅黑" panose="020B0503020204020204" pitchFamily="34" charset="-122"/>
                <a:cs typeface="DejaVu Sans" panose="020B0603030804020204" pitchFamily="34" charset="2"/>
              </a:rPr>
              <a:t>谢谢！</a:t>
            </a:r>
            <a:endParaRPr lang="zh-CN" altLang="en-US" sz="4000" dirty="0">
              <a:latin typeface="微软雅黑" panose="020B0503020204020204" pitchFamily="34" charset="-122"/>
              <a:ea typeface="微软雅黑" panose="020B0503020204020204" pitchFamily="34" charset="-122"/>
              <a:cs typeface="DejaVu Sans" panose="020B0603030804020204" pitchFamily="34" charset="2"/>
            </a:endParaRPr>
          </a:p>
        </p:txBody>
      </p:sp>
      <p:pic>
        <p:nvPicPr>
          <p:cNvPr id="6" name="图片 5">
            <a:extLst>
              <a:ext uri="{FF2B5EF4-FFF2-40B4-BE49-F238E27FC236}">
                <a16:creationId xmlns:a16="http://schemas.microsoft.com/office/drawing/2014/main" id="{051EA1FE-BEB9-40CE-BDB7-1D88F6E42FBF}"/>
              </a:ext>
            </a:extLst>
          </p:cNvPr>
          <p:cNvPicPr>
            <a:picLocks noChangeAspect="1"/>
          </p:cNvPicPr>
          <p:nvPr/>
        </p:nvPicPr>
        <p:blipFill>
          <a:blip r:embed="rId3"/>
          <a:stretch>
            <a:fillRect/>
          </a:stretch>
        </p:blipFill>
        <p:spPr>
          <a:xfrm>
            <a:off x="0" y="6105535"/>
            <a:ext cx="9144000" cy="665135"/>
          </a:xfrm>
          <a:prstGeom prst="rect">
            <a:avLst/>
          </a:prstGeom>
        </p:spPr>
      </p:pic>
    </p:spTree>
    <p:extLst>
      <p:ext uri="{BB962C8B-B14F-4D97-AF65-F5344CB8AC3E}">
        <p14:creationId xmlns:p14="http://schemas.microsoft.com/office/powerpoint/2010/main" val="2151826474"/>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934FC88-B556-4224-A9AE-3429135514A4}"/>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3" name="文本框 2">
            <a:extLst>
              <a:ext uri="{FF2B5EF4-FFF2-40B4-BE49-F238E27FC236}">
                <a16:creationId xmlns:a16="http://schemas.microsoft.com/office/drawing/2014/main" id="{F98AF5DD-9744-42AA-847A-75720FB25690}"/>
              </a:ext>
            </a:extLst>
          </p:cNvPr>
          <p:cNvSpPr txBox="1"/>
          <p:nvPr/>
        </p:nvSpPr>
        <p:spPr>
          <a:xfrm>
            <a:off x="820096" y="1512411"/>
            <a:ext cx="5167697" cy="523220"/>
          </a:xfrm>
          <a:prstGeom prst="rect">
            <a:avLst/>
          </a:prstGeom>
          <a:noFill/>
        </p:spPr>
        <p:txBody>
          <a:bodyPr wrap="square" rtlCol="0">
            <a:spAutoFit/>
          </a:bodyPr>
          <a:lstStyle/>
          <a:p>
            <a:r>
              <a:rPr lang="zh-CN" altLang="en-US" sz="2800" b="1" dirty="0"/>
              <a:t>函数空间</a:t>
            </a:r>
            <a:r>
              <a:rPr lang="zh-CN" altLang="en-US" sz="2800" b="1" dirty="0" smtClean="0"/>
              <a:t>：基函数分解</a:t>
            </a:r>
            <a:endParaRPr lang="zh-CN" altLang="en-US" sz="2800" b="1" dirty="0"/>
          </a:p>
        </p:txBody>
      </p:sp>
      <p:sp>
        <p:nvSpPr>
          <p:cNvPr id="4" name="Rectangle 25">
            <a:extLst>
              <a:ext uri="{FF2B5EF4-FFF2-40B4-BE49-F238E27FC236}">
                <a16:creationId xmlns:a16="http://schemas.microsoft.com/office/drawing/2014/main" id="{F6334072-FB52-4615-B4E0-AB1F8F69A617}"/>
              </a:ext>
            </a:extLst>
          </p:cNvPr>
          <p:cNvSpPr>
            <a:spLocks noChangeArrowheads="1"/>
          </p:cNvSpPr>
          <p:nvPr/>
        </p:nvSpPr>
        <p:spPr bwMode="auto">
          <a:xfrm>
            <a:off x="2021840" y="28346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CN" altLang="en-US"/>
          </a:p>
        </p:txBody>
      </p:sp>
      <p:graphicFrame>
        <p:nvGraphicFramePr>
          <p:cNvPr id="31" name="对象 30">
            <a:extLst>
              <a:ext uri="{FF2B5EF4-FFF2-40B4-BE49-F238E27FC236}">
                <a16:creationId xmlns:a16="http://schemas.microsoft.com/office/drawing/2014/main" id="{33A3867B-F8A9-4480-88C9-2710D55B4C0E}"/>
              </a:ext>
            </a:extLst>
          </p:cNvPr>
          <p:cNvGraphicFramePr>
            <a:graphicFrameLocks noChangeAspect="1"/>
          </p:cNvGraphicFramePr>
          <p:nvPr>
            <p:extLst>
              <p:ext uri="{D42A27DB-BD31-4B8C-83A1-F6EECF244321}">
                <p14:modId xmlns:p14="http://schemas.microsoft.com/office/powerpoint/2010/main" val="1590204566"/>
              </p:ext>
            </p:extLst>
          </p:nvPr>
        </p:nvGraphicFramePr>
        <p:xfrm>
          <a:off x="3497700" y="2103305"/>
          <a:ext cx="2718402" cy="928235"/>
        </p:xfrm>
        <a:graphic>
          <a:graphicData uri="http://schemas.openxmlformats.org/presentationml/2006/ole">
            <mc:AlternateContent xmlns:mc="http://schemas.openxmlformats.org/markup-compatibility/2006">
              <mc:Choice xmlns:v="urn:schemas-microsoft-com:vml" Requires="v">
                <p:oleObj spid="_x0000_s2644" name="Equation" r:id="rId4" imgW="1562040" imgH="533160" progId="Equation.DSMT4">
                  <p:embed/>
                </p:oleObj>
              </mc:Choice>
              <mc:Fallback>
                <p:oleObj name="Equation" r:id="rId4" imgW="1562040" imgH="533160" progId="Equation.DSMT4">
                  <p:embed/>
                  <p:pic>
                    <p:nvPicPr>
                      <p:cNvPr id="31" name="对象 30">
                        <a:extLst>
                          <a:ext uri="{FF2B5EF4-FFF2-40B4-BE49-F238E27FC236}">
                            <a16:creationId xmlns:a16="http://schemas.microsoft.com/office/drawing/2014/main" id="{33A3867B-F8A9-4480-88C9-2710D55B4C0E}"/>
                          </a:ext>
                        </a:extLst>
                      </p:cNvPr>
                      <p:cNvPicPr/>
                      <p:nvPr/>
                    </p:nvPicPr>
                    <p:blipFill>
                      <a:blip r:embed="rId5"/>
                      <a:stretch>
                        <a:fillRect/>
                      </a:stretch>
                    </p:blipFill>
                    <p:spPr>
                      <a:xfrm>
                        <a:off x="3497700" y="2103305"/>
                        <a:ext cx="2718402" cy="928235"/>
                      </a:xfrm>
                      <a:prstGeom prst="rect">
                        <a:avLst/>
                      </a:prstGeom>
                    </p:spPr>
                  </p:pic>
                </p:oleObj>
              </mc:Fallback>
            </mc:AlternateContent>
          </a:graphicData>
        </a:graphic>
      </p:graphicFrame>
      <p:graphicFrame>
        <p:nvGraphicFramePr>
          <p:cNvPr id="23" name="对象 22">
            <a:extLst>
              <a:ext uri="{FF2B5EF4-FFF2-40B4-BE49-F238E27FC236}">
                <a16:creationId xmlns:a16="http://schemas.microsoft.com/office/drawing/2014/main" id="{B6DD4B92-8802-4449-84FE-CF53FF2CC4D5}"/>
              </a:ext>
            </a:extLst>
          </p:cNvPr>
          <p:cNvGraphicFramePr>
            <a:graphicFrameLocks noChangeAspect="1"/>
          </p:cNvGraphicFramePr>
          <p:nvPr>
            <p:extLst>
              <p:ext uri="{D42A27DB-BD31-4B8C-83A1-F6EECF244321}">
                <p14:modId xmlns:p14="http://schemas.microsoft.com/office/powerpoint/2010/main" val="1878215154"/>
              </p:ext>
            </p:extLst>
          </p:nvPr>
        </p:nvGraphicFramePr>
        <p:xfrm>
          <a:off x="2888823" y="5205917"/>
          <a:ext cx="1140824" cy="754957"/>
        </p:xfrm>
        <a:graphic>
          <a:graphicData uri="http://schemas.openxmlformats.org/presentationml/2006/ole">
            <mc:AlternateContent xmlns:mc="http://schemas.openxmlformats.org/markup-compatibility/2006">
              <mc:Choice xmlns:v="urn:schemas-microsoft-com:vml" Requires="v">
                <p:oleObj spid="_x0000_s2645" name="Equation" r:id="rId6" imgW="863280" imgH="571320" progId="Equation.DSMT4">
                  <p:embed/>
                </p:oleObj>
              </mc:Choice>
              <mc:Fallback>
                <p:oleObj name="Equation" r:id="rId6" imgW="863280" imgH="571320" progId="Equation.DSMT4">
                  <p:embed/>
                  <p:pic>
                    <p:nvPicPr>
                      <p:cNvPr id="23" name="对象 22">
                        <a:extLst>
                          <a:ext uri="{FF2B5EF4-FFF2-40B4-BE49-F238E27FC236}">
                            <a16:creationId xmlns:a16="http://schemas.microsoft.com/office/drawing/2014/main" id="{B6DD4B92-8802-4449-84FE-CF53FF2CC4D5}"/>
                          </a:ext>
                        </a:extLst>
                      </p:cNvPr>
                      <p:cNvPicPr/>
                      <p:nvPr/>
                    </p:nvPicPr>
                    <p:blipFill>
                      <a:blip r:embed="rId7"/>
                      <a:stretch>
                        <a:fillRect/>
                      </a:stretch>
                    </p:blipFill>
                    <p:spPr>
                      <a:xfrm>
                        <a:off x="2888823" y="5205917"/>
                        <a:ext cx="1140824" cy="754957"/>
                      </a:xfrm>
                      <a:prstGeom prst="rect">
                        <a:avLst/>
                      </a:prstGeom>
                    </p:spPr>
                  </p:pic>
                </p:oleObj>
              </mc:Fallback>
            </mc:AlternateContent>
          </a:graphicData>
        </a:graphic>
      </p:graphicFrame>
      <p:graphicFrame>
        <p:nvGraphicFramePr>
          <p:cNvPr id="24" name="对象 23">
            <a:extLst>
              <a:ext uri="{FF2B5EF4-FFF2-40B4-BE49-F238E27FC236}">
                <a16:creationId xmlns:a16="http://schemas.microsoft.com/office/drawing/2014/main" id="{2987DDA7-7D0C-439D-A438-22A6D237096B}"/>
              </a:ext>
            </a:extLst>
          </p:cNvPr>
          <p:cNvGraphicFramePr>
            <a:graphicFrameLocks noChangeAspect="1"/>
          </p:cNvGraphicFramePr>
          <p:nvPr>
            <p:extLst>
              <p:ext uri="{D42A27DB-BD31-4B8C-83A1-F6EECF244321}">
                <p14:modId xmlns:p14="http://schemas.microsoft.com/office/powerpoint/2010/main" val="773386696"/>
              </p:ext>
            </p:extLst>
          </p:nvPr>
        </p:nvGraphicFramePr>
        <p:xfrm>
          <a:off x="1445799" y="5345559"/>
          <a:ext cx="1293838" cy="475675"/>
        </p:xfrm>
        <a:graphic>
          <a:graphicData uri="http://schemas.openxmlformats.org/presentationml/2006/ole">
            <mc:AlternateContent xmlns:mc="http://schemas.openxmlformats.org/markup-compatibility/2006">
              <mc:Choice xmlns:v="urn:schemas-microsoft-com:vml" Requires="v">
                <p:oleObj spid="_x0000_s2646" name="Equation" r:id="rId8" imgW="863280" imgH="317160" progId="Equation.DSMT4">
                  <p:embed/>
                </p:oleObj>
              </mc:Choice>
              <mc:Fallback>
                <p:oleObj name="Equation" r:id="rId8" imgW="863280" imgH="317160" progId="Equation.DSMT4">
                  <p:embed/>
                  <p:pic>
                    <p:nvPicPr>
                      <p:cNvPr id="24" name="对象 23">
                        <a:extLst>
                          <a:ext uri="{FF2B5EF4-FFF2-40B4-BE49-F238E27FC236}">
                            <a16:creationId xmlns:a16="http://schemas.microsoft.com/office/drawing/2014/main" id="{2987DDA7-7D0C-439D-A438-22A6D237096B}"/>
                          </a:ext>
                        </a:extLst>
                      </p:cNvPr>
                      <p:cNvPicPr/>
                      <p:nvPr/>
                    </p:nvPicPr>
                    <p:blipFill>
                      <a:blip r:embed="rId9"/>
                      <a:stretch>
                        <a:fillRect/>
                      </a:stretch>
                    </p:blipFill>
                    <p:spPr>
                      <a:xfrm>
                        <a:off x="1445799" y="5345559"/>
                        <a:ext cx="1293838" cy="475675"/>
                      </a:xfrm>
                      <a:prstGeom prst="rect">
                        <a:avLst/>
                      </a:prstGeom>
                    </p:spPr>
                  </p:pic>
                </p:oleObj>
              </mc:Fallback>
            </mc:AlternateContent>
          </a:graphicData>
        </a:graphic>
      </p:graphicFrame>
      <p:graphicFrame>
        <p:nvGraphicFramePr>
          <p:cNvPr id="26" name="对象 25">
            <a:extLst>
              <a:ext uri="{FF2B5EF4-FFF2-40B4-BE49-F238E27FC236}">
                <a16:creationId xmlns:a16="http://schemas.microsoft.com/office/drawing/2014/main" id="{223B41A3-503C-4629-AADF-37298A5F48E4}"/>
              </a:ext>
            </a:extLst>
          </p:cNvPr>
          <p:cNvGraphicFramePr>
            <a:graphicFrameLocks noChangeAspect="1"/>
          </p:cNvGraphicFramePr>
          <p:nvPr>
            <p:extLst>
              <p:ext uri="{D42A27DB-BD31-4B8C-83A1-F6EECF244321}">
                <p14:modId xmlns:p14="http://schemas.microsoft.com/office/powerpoint/2010/main" val="3768044392"/>
              </p:ext>
            </p:extLst>
          </p:nvPr>
        </p:nvGraphicFramePr>
        <p:xfrm>
          <a:off x="6309040" y="4158053"/>
          <a:ext cx="1065529" cy="895044"/>
        </p:xfrm>
        <a:graphic>
          <a:graphicData uri="http://schemas.openxmlformats.org/presentationml/2006/ole">
            <mc:AlternateContent xmlns:mc="http://schemas.openxmlformats.org/markup-compatibility/2006">
              <mc:Choice xmlns:v="urn:schemas-microsoft-com:vml" Requires="v">
                <p:oleObj spid="_x0000_s2647" name="Equation" r:id="rId10" imgW="634680" imgH="533160" progId="Equation.DSMT4">
                  <p:embed/>
                </p:oleObj>
              </mc:Choice>
              <mc:Fallback>
                <p:oleObj name="Equation" r:id="rId10" imgW="634680" imgH="533160" progId="Equation.DSMT4">
                  <p:embed/>
                  <p:pic>
                    <p:nvPicPr>
                      <p:cNvPr id="26" name="对象 25">
                        <a:extLst>
                          <a:ext uri="{FF2B5EF4-FFF2-40B4-BE49-F238E27FC236}">
                            <a16:creationId xmlns:a16="http://schemas.microsoft.com/office/drawing/2014/main" id="{223B41A3-503C-4629-AADF-37298A5F48E4}"/>
                          </a:ext>
                        </a:extLst>
                      </p:cNvPr>
                      <p:cNvPicPr/>
                      <p:nvPr/>
                    </p:nvPicPr>
                    <p:blipFill>
                      <a:blip r:embed="rId11"/>
                      <a:stretch>
                        <a:fillRect/>
                      </a:stretch>
                    </p:blipFill>
                    <p:spPr>
                      <a:xfrm>
                        <a:off x="6309040" y="4158053"/>
                        <a:ext cx="1065529" cy="895044"/>
                      </a:xfrm>
                      <a:prstGeom prst="rect">
                        <a:avLst/>
                      </a:prstGeom>
                    </p:spPr>
                  </p:pic>
                </p:oleObj>
              </mc:Fallback>
            </mc:AlternateContent>
          </a:graphicData>
        </a:graphic>
      </p:graphicFrame>
      <p:graphicFrame>
        <p:nvGraphicFramePr>
          <p:cNvPr id="27" name="对象 26">
            <a:extLst>
              <a:ext uri="{FF2B5EF4-FFF2-40B4-BE49-F238E27FC236}">
                <a16:creationId xmlns:a16="http://schemas.microsoft.com/office/drawing/2014/main" id="{E6290DA5-5A46-41AF-A3A9-8E234BA4AE6F}"/>
              </a:ext>
            </a:extLst>
          </p:cNvPr>
          <p:cNvGraphicFramePr>
            <a:graphicFrameLocks noChangeAspect="1"/>
          </p:cNvGraphicFramePr>
          <p:nvPr>
            <p:extLst>
              <p:ext uri="{D42A27DB-BD31-4B8C-83A1-F6EECF244321}">
                <p14:modId xmlns:p14="http://schemas.microsoft.com/office/powerpoint/2010/main" val="3178739011"/>
              </p:ext>
            </p:extLst>
          </p:nvPr>
        </p:nvGraphicFramePr>
        <p:xfrm>
          <a:off x="1445799" y="4208150"/>
          <a:ext cx="4670806" cy="868538"/>
        </p:xfrm>
        <a:graphic>
          <a:graphicData uri="http://schemas.openxmlformats.org/presentationml/2006/ole">
            <mc:AlternateContent xmlns:mc="http://schemas.openxmlformats.org/markup-compatibility/2006">
              <mc:Choice xmlns:v="urn:schemas-microsoft-com:vml" Requires="v">
                <p:oleObj spid="_x0000_s2648" name="Equation" r:id="rId12" imgW="3073320" imgH="571320" progId="Equation.DSMT4">
                  <p:embed/>
                </p:oleObj>
              </mc:Choice>
              <mc:Fallback>
                <p:oleObj name="Equation" r:id="rId12" imgW="3073320" imgH="571320" progId="Equation.DSMT4">
                  <p:embed/>
                  <p:pic>
                    <p:nvPicPr>
                      <p:cNvPr id="27" name="对象 26">
                        <a:extLst>
                          <a:ext uri="{FF2B5EF4-FFF2-40B4-BE49-F238E27FC236}">
                            <a16:creationId xmlns:a16="http://schemas.microsoft.com/office/drawing/2014/main" id="{E6290DA5-5A46-41AF-A3A9-8E234BA4AE6F}"/>
                          </a:ext>
                        </a:extLst>
                      </p:cNvPr>
                      <p:cNvPicPr/>
                      <p:nvPr/>
                    </p:nvPicPr>
                    <p:blipFill>
                      <a:blip r:embed="rId13"/>
                      <a:stretch>
                        <a:fillRect/>
                      </a:stretch>
                    </p:blipFill>
                    <p:spPr>
                      <a:xfrm>
                        <a:off x="1445799" y="4208150"/>
                        <a:ext cx="4670806" cy="868538"/>
                      </a:xfrm>
                      <a:prstGeom prst="rect">
                        <a:avLst/>
                      </a:prstGeom>
                    </p:spPr>
                  </p:pic>
                </p:oleObj>
              </mc:Fallback>
            </mc:AlternateContent>
          </a:graphicData>
        </a:graphic>
      </p:graphicFrame>
      <p:sp>
        <p:nvSpPr>
          <p:cNvPr id="29" name="文本框 28">
            <a:extLst>
              <a:ext uri="{FF2B5EF4-FFF2-40B4-BE49-F238E27FC236}">
                <a16:creationId xmlns:a16="http://schemas.microsoft.com/office/drawing/2014/main" id="{F98AF5DD-9744-42AA-847A-75720FB25690}"/>
              </a:ext>
            </a:extLst>
          </p:cNvPr>
          <p:cNvSpPr txBox="1"/>
          <p:nvPr/>
        </p:nvSpPr>
        <p:spPr>
          <a:xfrm>
            <a:off x="820096" y="3678811"/>
            <a:ext cx="8089126" cy="461665"/>
          </a:xfrm>
          <a:prstGeom prst="rect">
            <a:avLst/>
          </a:prstGeom>
          <a:noFill/>
        </p:spPr>
        <p:txBody>
          <a:bodyPr wrap="square" rtlCol="0">
            <a:spAutoFit/>
          </a:bodyPr>
          <a:lstStyle/>
          <a:p>
            <a:r>
              <a:rPr lang="zh-CN" altLang="en-US" sz="2400" b="1" dirty="0"/>
              <a:t>例子</a:t>
            </a:r>
            <a:r>
              <a:rPr lang="zh-CN" altLang="en-US" sz="2400" b="1" dirty="0" smtClean="0"/>
              <a:t>：泰</a:t>
            </a:r>
            <a:r>
              <a:rPr lang="zh-CN" altLang="en-US" sz="2400" b="1" dirty="0"/>
              <a:t>勒展开</a:t>
            </a:r>
            <a:r>
              <a:rPr lang="en-US" altLang="zh-CN" sz="2400" b="1" dirty="0"/>
              <a:t>(</a:t>
            </a:r>
            <a:r>
              <a:rPr lang="zh-CN" altLang="en-US" sz="2400" b="1" dirty="0"/>
              <a:t>基函数相同，系数</a:t>
            </a:r>
            <a:r>
              <a:rPr lang="zh-CN" altLang="en-US" sz="2400" b="1" dirty="0" smtClean="0"/>
              <a:t>不同</a:t>
            </a:r>
            <a:r>
              <a:rPr lang="zh-CN" altLang="en-US" sz="2400" b="1" dirty="0"/>
              <a:t>，合成函数不同</a:t>
            </a:r>
            <a:r>
              <a:rPr lang="en-US" altLang="zh-CN" sz="2400" b="1" dirty="0" smtClean="0"/>
              <a:t>)</a:t>
            </a:r>
            <a:endParaRPr lang="zh-CN" altLang="en-US" sz="2400" b="1" dirty="0"/>
          </a:p>
        </p:txBody>
      </p:sp>
    </p:spTree>
    <p:extLst>
      <p:ext uri="{BB962C8B-B14F-4D97-AF65-F5344CB8AC3E}">
        <p14:creationId xmlns:p14="http://schemas.microsoft.com/office/powerpoint/2010/main" val="381094125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a:extLst>
              <a:ext uri="{FF2B5EF4-FFF2-40B4-BE49-F238E27FC236}">
                <a16:creationId xmlns:a16="http://schemas.microsoft.com/office/drawing/2014/main" id="{ADF632F5-FE8A-47E2-ABB7-76D1F6DD2A2C}"/>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2" name="文本框 11">
            <a:extLst>
              <a:ext uri="{FF2B5EF4-FFF2-40B4-BE49-F238E27FC236}">
                <a16:creationId xmlns:a16="http://schemas.microsoft.com/office/drawing/2014/main" id="{F98AF5DD-9744-42AA-847A-75720FB25690}"/>
              </a:ext>
            </a:extLst>
          </p:cNvPr>
          <p:cNvSpPr txBox="1"/>
          <p:nvPr/>
        </p:nvSpPr>
        <p:spPr>
          <a:xfrm>
            <a:off x="688596" y="2891051"/>
            <a:ext cx="6255901" cy="523220"/>
          </a:xfrm>
          <a:prstGeom prst="rect">
            <a:avLst/>
          </a:prstGeom>
          <a:noFill/>
        </p:spPr>
        <p:txBody>
          <a:bodyPr wrap="square" rtlCol="0">
            <a:spAutoFit/>
          </a:bodyPr>
          <a:lstStyle/>
          <a:p>
            <a:r>
              <a:rPr lang="zh-CN" altLang="en-US" sz="2800" b="1" dirty="0" smtClean="0"/>
              <a:t>函数内积的定义：与矢量的内积类似</a:t>
            </a:r>
            <a:endParaRPr lang="zh-CN" altLang="en-US" sz="2800" b="1" dirty="0"/>
          </a:p>
        </p:txBody>
      </p:sp>
      <p:graphicFrame>
        <p:nvGraphicFramePr>
          <p:cNvPr id="15" name="对象 14">
            <a:extLst>
              <a:ext uri="{FF2B5EF4-FFF2-40B4-BE49-F238E27FC236}">
                <a16:creationId xmlns:a16="http://schemas.microsoft.com/office/drawing/2014/main" id="{8C3D48C9-D137-41E8-B1D5-782301C5A002}"/>
              </a:ext>
            </a:extLst>
          </p:cNvPr>
          <p:cNvGraphicFramePr>
            <a:graphicFrameLocks noChangeAspect="1"/>
          </p:cNvGraphicFramePr>
          <p:nvPr>
            <p:extLst>
              <p:ext uri="{D42A27DB-BD31-4B8C-83A1-F6EECF244321}">
                <p14:modId xmlns:p14="http://schemas.microsoft.com/office/powerpoint/2010/main" val="3005008046"/>
              </p:ext>
            </p:extLst>
          </p:nvPr>
        </p:nvGraphicFramePr>
        <p:xfrm>
          <a:off x="3406291" y="3403837"/>
          <a:ext cx="2331419" cy="691861"/>
        </p:xfrm>
        <a:graphic>
          <a:graphicData uri="http://schemas.openxmlformats.org/presentationml/2006/ole">
            <mc:AlternateContent xmlns:mc="http://schemas.openxmlformats.org/markup-compatibility/2006">
              <mc:Choice xmlns:v="urn:schemas-microsoft-com:vml" Requires="v">
                <p:oleObj spid="_x0000_s3516" name="Equation" r:id="rId4" imgW="1155600" imgH="342720" progId="Equation.DSMT4">
                  <p:embed/>
                </p:oleObj>
              </mc:Choice>
              <mc:Fallback>
                <p:oleObj name="Equation" r:id="rId4" imgW="1155600" imgH="342720" progId="Equation.DSMT4">
                  <p:embed/>
                  <p:pic>
                    <p:nvPicPr>
                      <p:cNvPr id="16" name="对象 15">
                        <a:extLst>
                          <a:ext uri="{FF2B5EF4-FFF2-40B4-BE49-F238E27FC236}">
                            <a16:creationId xmlns:a16="http://schemas.microsoft.com/office/drawing/2014/main" id="{8C3D48C9-D137-41E8-B1D5-782301C5A002}"/>
                          </a:ext>
                        </a:extLst>
                      </p:cNvPr>
                      <p:cNvPicPr/>
                      <p:nvPr/>
                    </p:nvPicPr>
                    <p:blipFill>
                      <a:blip r:embed="rId5"/>
                      <a:stretch>
                        <a:fillRect/>
                      </a:stretch>
                    </p:blipFill>
                    <p:spPr>
                      <a:xfrm>
                        <a:off x="3406291" y="3403837"/>
                        <a:ext cx="2331419" cy="691861"/>
                      </a:xfrm>
                      <a:prstGeom prst="rect">
                        <a:avLst/>
                      </a:prstGeom>
                    </p:spPr>
                  </p:pic>
                </p:oleObj>
              </mc:Fallback>
            </mc:AlternateContent>
          </a:graphicData>
        </a:graphic>
      </p:graphicFrame>
      <p:sp>
        <p:nvSpPr>
          <p:cNvPr id="18" name="文本框 17">
            <a:extLst>
              <a:ext uri="{FF2B5EF4-FFF2-40B4-BE49-F238E27FC236}">
                <a16:creationId xmlns:a16="http://schemas.microsoft.com/office/drawing/2014/main" id="{F98AF5DD-9744-42AA-847A-75720FB25690}"/>
              </a:ext>
            </a:extLst>
          </p:cNvPr>
          <p:cNvSpPr txBox="1"/>
          <p:nvPr/>
        </p:nvSpPr>
        <p:spPr>
          <a:xfrm>
            <a:off x="1988152" y="1436341"/>
            <a:ext cx="5167697" cy="954107"/>
          </a:xfrm>
          <a:prstGeom prst="rect">
            <a:avLst/>
          </a:prstGeom>
          <a:noFill/>
        </p:spPr>
        <p:txBody>
          <a:bodyPr wrap="square" rtlCol="0">
            <a:spAutoFit/>
          </a:bodyPr>
          <a:lstStyle/>
          <a:p>
            <a:pPr algn="ctr"/>
            <a:r>
              <a:rPr lang="zh-CN" altLang="en-US" sz="2800" b="1" dirty="0" smtClean="0"/>
              <a:t>如何选择基函数？</a:t>
            </a:r>
            <a:endParaRPr lang="en-US" altLang="zh-CN" sz="2800" b="1" dirty="0" smtClean="0"/>
          </a:p>
          <a:p>
            <a:pPr algn="ctr"/>
            <a:r>
              <a:rPr lang="zh-CN" altLang="en-US" sz="2800" b="1" dirty="0" smtClean="0"/>
              <a:t>先定义函数的内积</a:t>
            </a:r>
            <a:endParaRPr lang="zh-CN" altLang="en-US" sz="2800" b="1" dirty="0"/>
          </a:p>
        </p:txBody>
      </p:sp>
      <p:graphicFrame>
        <p:nvGraphicFramePr>
          <p:cNvPr id="20" name="对象 19">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2429019549"/>
              </p:ext>
            </p:extLst>
          </p:nvPr>
        </p:nvGraphicFramePr>
        <p:xfrm>
          <a:off x="2021400" y="4531787"/>
          <a:ext cx="1524000" cy="415925"/>
        </p:xfrm>
        <a:graphic>
          <a:graphicData uri="http://schemas.openxmlformats.org/presentationml/2006/ole">
            <mc:AlternateContent xmlns:mc="http://schemas.openxmlformats.org/markup-compatibility/2006">
              <mc:Choice xmlns:v="urn:schemas-microsoft-com:vml" Requires="v">
                <p:oleObj spid="_x0000_s3517" name="Equation" r:id="rId6" imgW="977760" imgH="266400" progId="Equation.DSMT4">
                  <p:embed/>
                </p:oleObj>
              </mc:Choice>
              <mc:Fallback>
                <p:oleObj name="Equation" r:id="rId6" imgW="977760" imgH="266400" progId="Equation.DSMT4">
                  <p:embed/>
                  <p:pic>
                    <p:nvPicPr>
                      <p:cNvPr id="4" name="对象 3">
                        <a:extLst>
                          <a:ext uri="{FF2B5EF4-FFF2-40B4-BE49-F238E27FC236}">
                            <a16:creationId xmlns:a16="http://schemas.microsoft.com/office/drawing/2014/main" id="{2BF6BE96-26A8-49DB-BC5F-1EA4804DB10B}"/>
                          </a:ext>
                        </a:extLst>
                      </p:cNvPr>
                      <p:cNvPicPr/>
                      <p:nvPr/>
                    </p:nvPicPr>
                    <p:blipFill>
                      <a:blip r:embed="rId7"/>
                      <a:stretch>
                        <a:fillRect/>
                      </a:stretch>
                    </p:blipFill>
                    <p:spPr>
                      <a:xfrm>
                        <a:off x="2021400" y="4531787"/>
                        <a:ext cx="1524000" cy="415925"/>
                      </a:xfrm>
                      <a:prstGeom prst="rect">
                        <a:avLst/>
                      </a:prstGeom>
                    </p:spPr>
                  </p:pic>
                </p:oleObj>
              </mc:Fallback>
            </mc:AlternateContent>
          </a:graphicData>
        </a:graphic>
      </p:graphicFrame>
      <p:graphicFrame>
        <p:nvGraphicFramePr>
          <p:cNvPr id="22" name="对象 21">
            <a:extLst>
              <a:ext uri="{FF2B5EF4-FFF2-40B4-BE49-F238E27FC236}">
                <a16:creationId xmlns:a16="http://schemas.microsoft.com/office/drawing/2014/main" id="{FFD2825C-89A6-45B7-9D20-C44B14DF844B}"/>
              </a:ext>
            </a:extLst>
          </p:cNvPr>
          <p:cNvGraphicFramePr>
            <a:graphicFrameLocks noChangeAspect="1"/>
          </p:cNvGraphicFramePr>
          <p:nvPr>
            <p:extLst>
              <p:ext uri="{D42A27DB-BD31-4B8C-83A1-F6EECF244321}">
                <p14:modId xmlns:p14="http://schemas.microsoft.com/office/powerpoint/2010/main" val="3386335110"/>
              </p:ext>
            </p:extLst>
          </p:nvPr>
        </p:nvGraphicFramePr>
        <p:xfrm>
          <a:off x="4361946" y="4988356"/>
          <a:ext cx="4240212" cy="555625"/>
        </p:xfrm>
        <a:graphic>
          <a:graphicData uri="http://schemas.openxmlformats.org/presentationml/2006/ole">
            <mc:AlternateContent xmlns:mc="http://schemas.openxmlformats.org/markup-compatibility/2006">
              <mc:Choice xmlns:v="urn:schemas-microsoft-com:vml" Requires="v">
                <p:oleObj spid="_x0000_s3518" name="Equation" r:id="rId8" imgW="2717640" imgH="355320" progId="Equation.DSMT4">
                  <p:embed/>
                </p:oleObj>
              </mc:Choice>
              <mc:Fallback>
                <p:oleObj name="Equation" r:id="rId8" imgW="2717640" imgH="355320" progId="Equation.DSMT4">
                  <p:embed/>
                  <p:pic>
                    <p:nvPicPr>
                      <p:cNvPr id="5" name="对象 4">
                        <a:extLst>
                          <a:ext uri="{FF2B5EF4-FFF2-40B4-BE49-F238E27FC236}">
                            <a16:creationId xmlns:a16="http://schemas.microsoft.com/office/drawing/2014/main" id="{FFD2825C-89A6-45B7-9D20-C44B14DF844B}"/>
                          </a:ext>
                        </a:extLst>
                      </p:cNvPr>
                      <p:cNvPicPr/>
                      <p:nvPr/>
                    </p:nvPicPr>
                    <p:blipFill>
                      <a:blip r:embed="rId9"/>
                      <a:stretch>
                        <a:fillRect/>
                      </a:stretch>
                    </p:blipFill>
                    <p:spPr>
                      <a:xfrm>
                        <a:off x="4361946" y="4988356"/>
                        <a:ext cx="4240212" cy="555625"/>
                      </a:xfrm>
                      <a:prstGeom prst="rect">
                        <a:avLst/>
                      </a:prstGeom>
                    </p:spPr>
                  </p:pic>
                </p:oleObj>
              </mc:Fallback>
            </mc:AlternateContent>
          </a:graphicData>
        </a:graphic>
      </p:graphicFrame>
      <p:sp>
        <p:nvSpPr>
          <p:cNvPr id="23" name="文本框 22">
            <a:extLst>
              <a:ext uri="{FF2B5EF4-FFF2-40B4-BE49-F238E27FC236}">
                <a16:creationId xmlns:a16="http://schemas.microsoft.com/office/drawing/2014/main" id="{F98AF5DD-9744-42AA-847A-75720FB25690}"/>
              </a:ext>
            </a:extLst>
          </p:cNvPr>
          <p:cNvSpPr txBox="1"/>
          <p:nvPr/>
        </p:nvSpPr>
        <p:spPr>
          <a:xfrm>
            <a:off x="615288" y="4465136"/>
            <a:ext cx="7391889" cy="523220"/>
          </a:xfrm>
          <a:prstGeom prst="rect">
            <a:avLst/>
          </a:prstGeom>
          <a:noFill/>
        </p:spPr>
        <p:txBody>
          <a:bodyPr wrap="square" rtlCol="0">
            <a:spAutoFit/>
          </a:bodyPr>
          <a:lstStyle/>
          <a:p>
            <a:r>
              <a:rPr lang="zh-CN" altLang="en-US" sz="2800" b="1" dirty="0" smtClean="0"/>
              <a:t>如果有：                  定义在           之间连续可积</a:t>
            </a:r>
            <a:endParaRPr lang="en-US" altLang="zh-CN" sz="2800" b="1" dirty="0" smtClean="0"/>
          </a:p>
        </p:txBody>
      </p:sp>
      <p:graphicFrame>
        <p:nvGraphicFramePr>
          <p:cNvPr id="24" name="对象 23">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2730108899"/>
              </p:ext>
            </p:extLst>
          </p:nvPr>
        </p:nvGraphicFramePr>
        <p:xfrm>
          <a:off x="4747409" y="4527427"/>
          <a:ext cx="752475" cy="415925"/>
        </p:xfrm>
        <a:graphic>
          <a:graphicData uri="http://schemas.openxmlformats.org/presentationml/2006/ole">
            <mc:AlternateContent xmlns:mc="http://schemas.openxmlformats.org/markup-compatibility/2006">
              <mc:Choice xmlns:v="urn:schemas-microsoft-com:vml" Requires="v">
                <p:oleObj spid="_x0000_s3519" name="Equation" r:id="rId10" imgW="482400" imgH="266400" progId="Equation.DSMT4">
                  <p:embed/>
                </p:oleObj>
              </mc:Choice>
              <mc:Fallback>
                <p:oleObj name="Equation" r:id="rId10" imgW="482400" imgH="266400" progId="Equation.DSMT4">
                  <p:embed/>
                  <p:pic>
                    <p:nvPicPr>
                      <p:cNvPr id="20" name="对象 19">
                        <a:extLst>
                          <a:ext uri="{FF2B5EF4-FFF2-40B4-BE49-F238E27FC236}">
                            <a16:creationId xmlns:a16="http://schemas.microsoft.com/office/drawing/2014/main" id="{2BF6BE96-26A8-49DB-BC5F-1EA4804DB10B}"/>
                          </a:ext>
                        </a:extLst>
                      </p:cNvPr>
                      <p:cNvPicPr/>
                      <p:nvPr/>
                    </p:nvPicPr>
                    <p:blipFill>
                      <a:blip r:embed="rId11"/>
                      <a:stretch>
                        <a:fillRect/>
                      </a:stretch>
                    </p:blipFill>
                    <p:spPr>
                      <a:xfrm>
                        <a:off x="4747409" y="4527427"/>
                        <a:ext cx="752475" cy="415925"/>
                      </a:xfrm>
                      <a:prstGeom prst="rect">
                        <a:avLst/>
                      </a:prstGeom>
                    </p:spPr>
                  </p:pic>
                </p:oleObj>
              </mc:Fallback>
            </mc:AlternateContent>
          </a:graphicData>
        </a:graphic>
      </p:graphicFrame>
      <p:sp>
        <p:nvSpPr>
          <p:cNvPr id="25" name="文本框 24">
            <a:extLst>
              <a:ext uri="{FF2B5EF4-FFF2-40B4-BE49-F238E27FC236}">
                <a16:creationId xmlns:a16="http://schemas.microsoft.com/office/drawing/2014/main" id="{F98AF5DD-9744-42AA-847A-75720FB25690}"/>
              </a:ext>
            </a:extLst>
          </p:cNvPr>
          <p:cNvSpPr txBox="1"/>
          <p:nvPr/>
        </p:nvSpPr>
        <p:spPr>
          <a:xfrm>
            <a:off x="666002" y="5001740"/>
            <a:ext cx="7391889" cy="523220"/>
          </a:xfrm>
          <a:prstGeom prst="rect">
            <a:avLst/>
          </a:prstGeom>
          <a:noFill/>
        </p:spPr>
        <p:txBody>
          <a:bodyPr wrap="square" rtlCol="0">
            <a:spAutoFit/>
          </a:bodyPr>
          <a:lstStyle/>
          <a:p>
            <a:r>
              <a:rPr lang="zh-CN" altLang="en-US" sz="2800" b="1" dirty="0" smtClean="0"/>
              <a:t>一种函数内积的定义：</a:t>
            </a:r>
            <a:endParaRPr lang="en-US" altLang="zh-CN" sz="2800" b="1" dirty="0" smtClean="0"/>
          </a:p>
        </p:txBody>
      </p:sp>
    </p:spTree>
    <p:extLst>
      <p:ext uri="{BB962C8B-B14F-4D97-AF65-F5344CB8AC3E}">
        <p14:creationId xmlns:p14="http://schemas.microsoft.com/office/powerpoint/2010/main" val="418715743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对象 7">
            <a:extLst>
              <a:ext uri="{FF2B5EF4-FFF2-40B4-BE49-F238E27FC236}">
                <a16:creationId xmlns:a16="http://schemas.microsoft.com/office/drawing/2014/main" id="{163B665A-25ED-4ED0-AD62-EB814C079676}"/>
              </a:ext>
            </a:extLst>
          </p:cNvPr>
          <p:cNvGraphicFramePr>
            <a:graphicFrameLocks noChangeAspect="1"/>
          </p:cNvGraphicFramePr>
          <p:nvPr>
            <p:extLst>
              <p:ext uri="{D42A27DB-BD31-4B8C-83A1-F6EECF244321}">
                <p14:modId xmlns:p14="http://schemas.microsoft.com/office/powerpoint/2010/main" val="1070046937"/>
              </p:ext>
            </p:extLst>
          </p:nvPr>
        </p:nvGraphicFramePr>
        <p:xfrm>
          <a:off x="2630487" y="3244129"/>
          <a:ext cx="4790817" cy="673580"/>
        </p:xfrm>
        <a:graphic>
          <a:graphicData uri="http://schemas.openxmlformats.org/presentationml/2006/ole">
            <mc:AlternateContent xmlns:mc="http://schemas.openxmlformats.org/markup-compatibility/2006">
              <mc:Choice xmlns:v="urn:schemas-microsoft-com:vml" Requires="v">
                <p:oleObj spid="_x0000_s5726" name="Equation" r:id="rId4" imgW="2705040" imgH="380880" progId="Equation.DSMT4">
                  <p:embed/>
                </p:oleObj>
              </mc:Choice>
              <mc:Fallback>
                <p:oleObj name="Equation" r:id="rId4" imgW="2705040" imgH="380880" progId="Equation.DSMT4">
                  <p:embed/>
                  <p:pic>
                    <p:nvPicPr>
                      <p:cNvPr id="8" name="对象 7">
                        <a:extLst>
                          <a:ext uri="{FF2B5EF4-FFF2-40B4-BE49-F238E27FC236}">
                            <a16:creationId xmlns:a16="http://schemas.microsoft.com/office/drawing/2014/main" id="{163B665A-25ED-4ED0-AD62-EB814C079676}"/>
                          </a:ext>
                        </a:extLst>
                      </p:cNvPr>
                      <p:cNvPicPr/>
                      <p:nvPr/>
                    </p:nvPicPr>
                    <p:blipFill>
                      <a:blip r:embed="rId5"/>
                      <a:stretch>
                        <a:fillRect/>
                      </a:stretch>
                    </p:blipFill>
                    <p:spPr>
                      <a:xfrm>
                        <a:off x="2630487" y="3244129"/>
                        <a:ext cx="4790817" cy="673580"/>
                      </a:xfrm>
                      <a:prstGeom prst="rect">
                        <a:avLst/>
                      </a:prstGeom>
                    </p:spPr>
                  </p:pic>
                </p:oleObj>
              </mc:Fallback>
            </mc:AlternateContent>
          </a:graphicData>
        </a:graphic>
      </p:graphicFrame>
      <p:graphicFrame>
        <p:nvGraphicFramePr>
          <p:cNvPr id="9" name="对象 8">
            <a:extLst>
              <a:ext uri="{FF2B5EF4-FFF2-40B4-BE49-F238E27FC236}">
                <a16:creationId xmlns:a16="http://schemas.microsoft.com/office/drawing/2014/main" id="{0FA7FE17-78C3-448D-972E-740DB20F526C}"/>
              </a:ext>
            </a:extLst>
          </p:cNvPr>
          <p:cNvGraphicFramePr>
            <a:graphicFrameLocks noChangeAspect="1"/>
          </p:cNvGraphicFramePr>
          <p:nvPr>
            <p:extLst>
              <p:ext uri="{D42A27DB-BD31-4B8C-83A1-F6EECF244321}">
                <p14:modId xmlns:p14="http://schemas.microsoft.com/office/powerpoint/2010/main" val="1296698764"/>
              </p:ext>
            </p:extLst>
          </p:nvPr>
        </p:nvGraphicFramePr>
        <p:xfrm>
          <a:off x="2630804" y="4064227"/>
          <a:ext cx="5006065" cy="595435"/>
        </p:xfrm>
        <a:graphic>
          <a:graphicData uri="http://schemas.openxmlformats.org/presentationml/2006/ole">
            <mc:AlternateContent xmlns:mc="http://schemas.openxmlformats.org/markup-compatibility/2006">
              <mc:Choice xmlns:v="urn:schemas-microsoft-com:vml" Requires="v">
                <p:oleObj spid="_x0000_s5727" name="Equation" r:id="rId6" imgW="2882880" imgH="342720" progId="Equation.DSMT4">
                  <p:embed/>
                </p:oleObj>
              </mc:Choice>
              <mc:Fallback>
                <p:oleObj name="Equation" r:id="rId6" imgW="2882880" imgH="342720" progId="Equation.DSMT4">
                  <p:embed/>
                  <p:pic>
                    <p:nvPicPr>
                      <p:cNvPr id="9" name="对象 8">
                        <a:extLst>
                          <a:ext uri="{FF2B5EF4-FFF2-40B4-BE49-F238E27FC236}">
                            <a16:creationId xmlns:a16="http://schemas.microsoft.com/office/drawing/2014/main" id="{0FA7FE17-78C3-448D-972E-740DB20F526C}"/>
                          </a:ext>
                        </a:extLst>
                      </p:cNvPr>
                      <p:cNvPicPr/>
                      <p:nvPr/>
                    </p:nvPicPr>
                    <p:blipFill>
                      <a:blip r:embed="rId7"/>
                      <a:stretch>
                        <a:fillRect/>
                      </a:stretch>
                    </p:blipFill>
                    <p:spPr>
                      <a:xfrm>
                        <a:off x="2630804" y="4064227"/>
                        <a:ext cx="5006065" cy="595435"/>
                      </a:xfrm>
                      <a:prstGeom prst="rect">
                        <a:avLst/>
                      </a:prstGeom>
                    </p:spPr>
                  </p:pic>
                </p:oleObj>
              </mc:Fallback>
            </mc:AlternateContent>
          </a:graphicData>
        </a:graphic>
      </p:graphicFrame>
      <p:graphicFrame>
        <p:nvGraphicFramePr>
          <p:cNvPr id="11" name="对象 10">
            <a:extLst>
              <a:ext uri="{FF2B5EF4-FFF2-40B4-BE49-F238E27FC236}">
                <a16:creationId xmlns:a16="http://schemas.microsoft.com/office/drawing/2014/main" id="{30C697F1-A155-460F-8042-E66E23A657B0}"/>
              </a:ext>
            </a:extLst>
          </p:cNvPr>
          <p:cNvGraphicFramePr>
            <a:graphicFrameLocks noChangeAspect="1"/>
          </p:cNvGraphicFramePr>
          <p:nvPr>
            <p:extLst>
              <p:ext uri="{D42A27DB-BD31-4B8C-83A1-F6EECF244321}">
                <p14:modId xmlns:p14="http://schemas.microsoft.com/office/powerpoint/2010/main" val="3867691433"/>
              </p:ext>
            </p:extLst>
          </p:nvPr>
        </p:nvGraphicFramePr>
        <p:xfrm>
          <a:off x="2630487" y="4838960"/>
          <a:ext cx="6124575" cy="603250"/>
        </p:xfrm>
        <a:graphic>
          <a:graphicData uri="http://schemas.openxmlformats.org/presentationml/2006/ole">
            <mc:AlternateContent xmlns:mc="http://schemas.openxmlformats.org/markup-compatibility/2006">
              <mc:Choice xmlns:v="urn:schemas-microsoft-com:vml" Requires="v">
                <p:oleObj spid="_x0000_s5728" name="Equation" r:id="rId8" imgW="3479760" imgH="342720" progId="Equation.DSMT4">
                  <p:embed/>
                </p:oleObj>
              </mc:Choice>
              <mc:Fallback>
                <p:oleObj name="Equation" r:id="rId8" imgW="3479760" imgH="342720" progId="Equation.DSMT4">
                  <p:embed/>
                  <p:pic>
                    <p:nvPicPr>
                      <p:cNvPr id="11" name="对象 10">
                        <a:extLst>
                          <a:ext uri="{FF2B5EF4-FFF2-40B4-BE49-F238E27FC236}">
                            <a16:creationId xmlns:a16="http://schemas.microsoft.com/office/drawing/2014/main" id="{30C697F1-A155-460F-8042-E66E23A657B0}"/>
                          </a:ext>
                        </a:extLst>
                      </p:cNvPr>
                      <p:cNvPicPr/>
                      <p:nvPr/>
                    </p:nvPicPr>
                    <p:blipFill>
                      <a:blip r:embed="rId9"/>
                      <a:stretch>
                        <a:fillRect/>
                      </a:stretch>
                    </p:blipFill>
                    <p:spPr>
                      <a:xfrm>
                        <a:off x="2630487" y="4838960"/>
                        <a:ext cx="6124575" cy="603250"/>
                      </a:xfrm>
                      <a:prstGeom prst="rect">
                        <a:avLst/>
                      </a:prstGeom>
                    </p:spPr>
                  </p:pic>
                </p:oleObj>
              </mc:Fallback>
            </mc:AlternateContent>
          </a:graphicData>
        </a:graphic>
      </p:graphicFrame>
      <p:graphicFrame>
        <p:nvGraphicFramePr>
          <p:cNvPr id="12" name="对象 11">
            <a:extLst>
              <a:ext uri="{FF2B5EF4-FFF2-40B4-BE49-F238E27FC236}">
                <a16:creationId xmlns:a16="http://schemas.microsoft.com/office/drawing/2014/main" id="{4507C902-E56B-43F4-8EC8-8F59F55BC93A}"/>
              </a:ext>
            </a:extLst>
          </p:cNvPr>
          <p:cNvGraphicFramePr>
            <a:graphicFrameLocks noChangeAspect="1"/>
          </p:cNvGraphicFramePr>
          <p:nvPr>
            <p:extLst>
              <p:ext uri="{D42A27DB-BD31-4B8C-83A1-F6EECF244321}">
                <p14:modId xmlns:p14="http://schemas.microsoft.com/office/powerpoint/2010/main" val="2469367701"/>
              </p:ext>
            </p:extLst>
          </p:nvPr>
        </p:nvGraphicFramePr>
        <p:xfrm>
          <a:off x="2630487" y="5691950"/>
          <a:ext cx="5389562" cy="561975"/>
        </p:xfrm>
        <a:graphic>
          <a:graphicData uri="http://schemas.openxmlformats.org/presentationml/2006/ole">
            <mc:AlternateContent xmlns:mc="http://schemas.openxmlformats.org/markup-compatibility/2006">
              <mc:Choice xmlns:v="urn:schemas-microsoft-com:vml" Requires="v">
                <p:oleObj spid="_x0000_s5729" name="Equation" r:id="rId10" imgW="3288960" imgH="342720" progId="Equation.DSMT4">
                  <p:embed/>
                </p:oleObj>
              </mc:Choice>
              <mc:Fallback>
                <p:oleObj name="Equation" r:id="rId10" imgW="3288960" imgH="342720" progId="Equation.DSMT4">
                  <p:embed/>
                  <p:pic>
                    <p:nvPicPr>
                      <p:cNvPr id="12" name="对象 11">
                        <a:extLst>
                          <a:ext uri="{FF2B5EF4-FFF2-40B4-BE49-F238E27FC236}">
                            <a16:creationId xmlns:a16="http://schemas.microsoft.com/office/drawing/2014/main" id="{4507C902-E56B-43F4-8EC8-8F59F55BC93A}"/>
                          </a:ext>
                        </a:extLst>
                      </p:cNvPr>
                      <p:cNvPicPr/>
                      <p:nvPr/>
                    </p:nvPicPr>
                    <p:blipFill>
                      <a:blip r:embed="rId11"/>
                      <a:stretch>
                        <a:fillRect/>
                      </a:stretch>
                    </p:blipFill>
                    <p:spPr>
                      <a:xfrm>
                        <a:off x="2630487" y="5691950"/>
                        <a:ext cx="5389562" cy="561975"/>
                      </a:xfrm>
                      <a:prstGeom prst="rect">
                        <a:avLst/>
                      </a:prstGeom>
                    </p:spPr>
                  </p:pic>
                </p:oleObj>
              </mc:Fallback>
            </mc:AlternateContent>
          </a:graphicData>
        </a:graphic>
      </p:graphicFrame>
      <p:sp>
        <p:nvSpPr>
          <p:cNvPr id="14" name="矩形 13">
            <a:extLst>
              <a:ext uri="{FF2B5EF4-FFF2-40B4-BE49-F238E27FC236}">
                <a16:creationId xmlns:a16="http://schemas.microsoft.com/office/drawing/2014/main" id="{7E68F986-2824-4D08-9A06-C0C7E6B7C78E}"/>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8" name="文本框 17">
            <a:extLst>
              <a:ext uri="{FF2B5EF4-FFF2-40B4-BE49-F238E27FC236}">
                <a16:creationId xmlns:a16="http://schemas.microsoft.com/office/drawing/2014/main" id="{F98AF5DD-9744-42AA-847A-75720FB25690}"/>
              </a:ext>
            </a:extLst>
          </p:cNvPr>
          <p:cNvSpPr txBox="1"/>
          <p:nvPr/>
        </p:nvSpPr>
        <p:spPr>
          <a:xfrm>
            <a:off x="2253607" y="2655114"/>
            <a:ext cx="5167697" cy="523220"/>
          </a:xfrm>
          <a:prstGeom prst="rect">
            <a:avLst/>
          </a:prstGeom>
          <a:noFill/>
        </p:spPr>
        <p:txBody>
          <a:bodyPr wrap="square" rtlCol="0">
            <a:spAutoFit/>
          </a:bodyPr>
          <a:lstStyle/>
          <a:p>
            <a:pPr algn="ctr"/>
            <a:r>
              <a:rPr lang="zh-CN" altLang="en-US" sz="2800" b="1" dirty="0" smtClean="0"/>
              <a:t>函数内积必须满足的性质</a:t>
            </a:r>
            <a:endParaRPr lang="en-US" altLang="zh-CN" sz="2800" b="1" dirty="0" smtClean="0"/>
          </a:p>
        </p:txBody>
      </p:sp>
      <p:sp>
        <p:nvSpPr>
          <p:cNvPr id="19" name="文本框 18">
            <a:extLst>
              <a:ext uri="{FF2B5EF4-FFF2-40B4-BE49-F238E27FC236}">
                <a16:creationId xmlns:a16="http://schemas.microsoft.com/office/drawing/2014/main" id="{F98AF5DD-9744-42AA-847A-75720FB25690}"/>
              </a:ext>
            </a:extLst>
          </p:cNvPr>
          <p:cNvSpPr txBox="1"/>
          <p:nvPr/>
        </p:nvSpPr>
        <p:spPr>
          <a:xfrm>
            <a:off x="688596" y="3358466"/>
            <a:ext cx="5167697" cy="523220"/>
          </a:xfrm>
          <a:prstGeom prst="rect">
            <a:avLst/>
          </a:prstGeom>
          <a:noFill/>
        </p:spPr>
        <p:txBody>
          <a:bodyPr wrap="square" rtlCol="0">
            <a:spAutoFit/>
          </a:bodyPr>
          <a:lstStyle/>
          <a:p>
            <a:r>
              <a:rPr lang="zh-CN" altLang="en-US" sz="2800" b="1" dirty="0"/>
              <a:t>共轭</a:t>
            </a:r>
            <a:r>
              <a:rPr lang="zh-CN" altLang="en-US" sz="2800" b="1" dirty="0" smtClean="0"/>
              <a:t>性质：</a:t>
            </a:r>
            <a:endParaRPr lang="en-US" altLang="zh-CN" sz="2800" b="1" dirty="0" smtClean="0"/>
          </a:p>
        </p:txBody>
      </p:sp>
      <p:sp>
        <p:nvSpPr>
          <p:cNvPr id="20" name="文本框 19">
            <a:extLst>
              <a:ext uri="{FF2B5EF4-FFF2-40B4-BE49-F238E27FC236}">
                <a16:creationId xmlns:a16="http://schemas.microsoft.com/office/drawing/2014/main" id="{F98AF5DD-9744-42AA-847A-75720FB25690}"/>
              </a:ext>
            </a:extLst>
          </p:cNvPr>
          <p:cNvSpPr txBox="1"/>
          <p:nvPr/>
        </p:nvSpPr>
        <p:spPr>
          <a:xfrm>
            <a:off x="688596" y="4095241"/>
            <a:ext cx="5167697" cy="523220"/>
          </a:xfrm>
          <a:prstGeom prst="rect">
            <a:avLst/>
          </a:prstGeom>
          <a:noFill/>
        </p:spPr>
        <p:txBody>
          <a:bodyPr wrap="square" rtlCol="0">
            <a:spAutoFit/>
          </a:bodyPr>
          <a:lstStyle/>
          <a:p>
            <a:r>
              <a:rPr lang="zh-CN" altLang="en-US" sz="2800" b="1" dirty="0"/>
              <a:t>线性</a:t>
            </a:r>
            <a:r>
              <a:rPr lang="zh-CN" altLang="en-US" sz="2800" b="1" dirty="0" smtClean="0"/>
              <a:t>性质：</a:t>
            </a:r>
            <a:endParaRPr lang="en-US" altLang="zh-CN" sz="2800" b="1" dirty="0" smtClean="0"/>
          </a:p>
        </p:txBody>
      </p:sp>
      <p:sp>
        <p:nvSpPr>
          <p:cNvPr id="21" name="文本框 20">
            <a:extLst>
              <a:ext uri="{FF2B5EF4-FFF2-40B4-BE49-F238E27FC236}">
                <a16:creationId xmlns:a16="http://schemas.microsoft.com/office/drawing/2014/main" id="{F98AF5DD-9744-42AA-847A-75720FB25690}"/>
              </a:ext>
            </a:extLst>
          </p:cNvPr>
          <p:cNvSpPr txBox="1"/>
          <p:nvPr/>
        </p:nvSpPr>
        <p:spPr>
          <a:xfrm>
            <a:off x="688596" y="4838960"/>
            <a:ext cx="5167697" cy="523220"/>
          </a:xfrm>
          <a:prstGeom prst="rect">
            <a:avLst/>
          </a:prstGeom>
          <a:noFill/>
        </p:spPr>
        <p:txBody>
          <a:bodyPr wrap="square" rtlCol="0">
            <a:spAutoFit/>
          </a:bodyPr>
          <a:lstStyle/>
          <a:p>
            <a:r>
              <a:rPr lang="zh-CN" altLang="en-US" sz="2800" b="1" dirty="0"/>
              <a:t>正定</a:t>
            </a:r>
            <a:r>
              <a:rPr lang="zh-CN" altLang="en-US" sz="2800" b="1" dirty="0" smtClean="0"/>
              <a:t>性质：</a:t>
            </a:r>
            <a:endParaRPr lang="en-US" altLang="zh-CN" sz="2800" b="1" dirty="0" smtClean="0"/>
          </a:p>
        </p:txBody>
      </p:sp>
      <p:graphicFrame>
        <p:nvGraphicFramePr>
          <p:cNvPr id="26" name="对象 25">
            <a:extLst>
              <a:ext uri="{FF2B5EF4-FFF2-40B4-BE49-F238E27FC236}">
                <a16:creationId xmlns:a16="http://schemas.microsoft.com/office/drawing/2014/main" id="{FFD2825C-89A6-45B7-9D20-C44B14DF844B}"/>
              </a:ext>
            </a:extLst>
          </p:cNvPr>
          <p:cNvGraphicFramePr>
            <a:graphicFrameLocks noChangeAspect="1"/>
          </p:cNvGraphicFramePr>
          <p:nvPr>
            <p:extLst>
              <p:ext uri="{D42A27DB-BD31-4B8C-83A1-F6EECF244321}">
                <p14:modId xmlns:p14="http://schemas.microsoft.com/office/powerpoint/2010/main" val="3980384135"/>
              </p:ext>
            </p:extLst>
          </p:nvPr>
        </p:nvGraphicFramePr>
        <p:xfrm>
          <a:off x="4361946" y="1662707"/>
          <a:ext cx="4240212" cy="555625"/>
        </p:xfrm>
        <a:graphic>
          <a:graphicData uri="http://schemas.openxmlformats.org/presentationml/2006/ole">
            <mc:AlternateContent xmlns:mc="http://schemas.openxmlformats.org/markup-compatibility/2006">
              <mc:Choice xmlns:v="urn:schemas-microsoft-com:vml" Requires="v">
                <p:oleObj spid="_x0000_s5730" name="Equation" r:id="rId12" imgW="2717640" imgH="355320" progId="Equation.DSMT4">
                  <p:embed/>
                </p:oleObj>
              </mc:Choice>
              <mc:Fallback>
                <p:oleObj name="Equation" r:id="rId12" imgW="2717640" imgH="355320" progId="Equation.DSMT4">
                  <p:embed/>
                  <p:pic>
                    <p:nvPicPr>
                      <p:cNvPr id="22" name="对象 21">
                        <a:extLst>
                          <a:ext uri="{FF2B5EF4-FFF2-40B4-BE49-F238E27FC236}">
                            <a16:creationId xmlns:a16="http://schemas.microsoft.com/office/drawing/2014/main" id="{FFD2825C-89A6-45B7-9D20-C44B14DF844B}"/>
                          </a:ext>
                        </a:extLst>
                      </p:cNvPr>
                      <p:cNvPicPr/>
                      <p:nvPr/>
                    </p:nvPicPr>
                    <p:blipFill>
                      <a:blip r:embed="rId13"/>
                      <a:stretch>
                        <a:fillRect/>
                      </a:stretch>
                    </p:blipFill>
                    <p:spPr>
                      <a:xfrm>
                        <a:off x="4361946" y="1662707"/>
                        <a:ext cx="4240212" cy="555625"/>
                      </a:xfrm>
                      <a:prstGeom prst="rect">
                        <a:avLst/>
                      </a:prstGeom>
                    </p:spPr>
                  </p:pic>
                </p:oleObj>
              </mc:Fallback>
            </mc:AlternateContent>
          </a:graphicData>
        </a:graphic>
      </p:graphicFrame>
      <p:sp>
        <p:nvSpPr>
          <p:cNvPr id="27" name="文本框 26">
            <a:extLst>
              <a:ext uri="{FF2B5EF4-FFF2-40B4-BE49-F238E27FC236}">
                <a16:creationId xmlns:a16="http://schemas.microsoft.com/office/drawing/2014/main" id="{F98AF5DD-9744-42AA-847A-75720FB25690}"/>
              </a:ext>
            </a:extLst>
          </p:cNvPr>
          <p:cNvSpPr txBox="1"/>
          <p:nvPr/>
        </p:nvSpPr>
        <p:spPr>
          <a:xfrm>
            <a:off x="666002" y="1676091"/>
            <a:ext cx="7391889" cy="523220"/>
          </a:xfrm>
          <a:prstGeom prst="rect">
            <a:avLst/>
          </a:prstGeom>
          <a:noFill/>
        </p:spPr>
        <p:txBody>
          <a:bodyPr wrap="square" rtlCol="0">
            <a:spAutoFit/>
          </a:bodyPr>
          <a:lstStyle/>
          <a:p>
            <a:r>
              <a:rPr lang="zh-CN" altLang="en-US" sz="2800" b="1" dirty="0" smtClean="0"/>
              <a:t>一种函数内积的定义：</a:t>
            </a:r>
            <a:endParaRPr lang="en-US" altLang="zh-CN" sz="2800" b="1" dirty="0" smtClean="0"/>
          </a:p>
        </p:txBody>
      </p:sp>
    </p:spTree>
    <p:extLst>
      <p:ext uri="{BB962C8B-B14F-4D97-AF65-F5344CB8AC3E}">
        <p14:creationId xmlns:p14="http://schemas.microsoft.com/office/powerpoint/2010/main" val="59091363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对象 15">
            <a:extLst>
              <a:ext uri="{FF2B5EF4-FFF2-40B4-BE49-F238E27FC236}">
                <a16:creationId xmlns:a16="http://schemas.microsoft.com/office/drawing/2014/main" id="{8C3D48C9-D137-41E8-B1D5-782301C5A002}"/>
              </a:ext>
            </a:extLst>
          </p:cNvPr>
          <p:cNvGraphicFramePr>
            <a:graphicFrameLocks noChangeAspect="1"/>
          </p:cNvGraphicFramePr>
          <p:nvPr>
            <p:extLst>
              <p:ext uri="{D42A27DB-BD31-4B8C-83A1-F6EECF244321}">
                <p14:modId xmlns:p14="http://schemas.microsoft.com/office/powerpoint/2010/main" val="3414133743"/>
              </p:ext>
            </p:extLst>
          </p:nvPr>
        </p:nvGraphicFramePr>
        <p:xfrm>
          <a:off x="2954478" y="2273954"/>
          <a:ext cx="3235045" cy="801672"/>
        </p:xfrm>
        <a:graphic>
          <a:graphicData uri="http://schemas.openxmlformats.org/presentationml/2006/ole">
            <mc:AlternateContent xmlns:mc="http://schemas.openxmlformats.org/markup-compatibility/2006">
              <mc:Choice xmlns:v="urn:schemas-microsoft-com:vml" Requires="v">
                <p:oleObj spid="_x0000_s19706" name="Equation" r:id="rId4" imgW="1384200" imgH="342720" progId="Equation.DSMT4">
                  <p:embed/>
                </p:oleObj>
              </mc:Choice>
              <mc:Fallback>
                <p:oleObj name="Equation" r:id="rId4" imgW="1384200" imgH="342720" progId="Equation.DSMT4">
                  <p:embed/>
                  <p:pic>
                    <p:nvPicPr>
                      <p:cNvPr id="16" name="对象 15">
                        <a:extLst>
                          <a:ext uri="{FF2B5EF4-FFF2-40B4-BE49-F238E27FC236}">
                            <a16:creationId xmlns:a16="http://schemas.microsoft.com/office/drawing/2014/main" id="{8C3D48C9-D137-41E8-B1D5-782301C5A002}"/>
                          </a:ext>
                        </a:extLst>
                      </p:cNvPr>
                      <p:cNvPicPr/>
                      <p:nvPr/>
                    </p:nvPicPr>
                    <p:blipFill>
                      <a:blip r:embed="rId5"/>
                      <a:stretch>
                        <a:fillRect/>
                      </a:stretch>
                    </p:blipFill>
                    <p:spPr>
                      <a:xfrm>
                        <a:off x="2954478" y="2273954"/>
                        <a:ext cx="3235045" cy="801672"/>
                      </a:xfrm>
                      <a:prstGeom prst="rect">
                        <a:avLst/>
                      </a:prstGeom>
                    </p:spPr>
                  </p:pic>
                </p:oleObj>
              </mc:Fallback>
            </mc:AlternateContent>
          </a:graphicData>
        </a:graphic>
      </p:graphicFrame>
      <p:graphicFrame>
        <p:nvGraphicFramePr>
          <p:cNvPr id="17" name="对象 16">
            <a:extLst>
              <a:ext uri="{FF2B5EF4-FFF2-40B4-BE49-F238E27FC236}">
                <a16:creationId xmlns:a16="http://schemas.microsoft.com/office/drawing/2014/main" id="{7ADA616A-4C36-4399-AC15-1ACDE28DCF50}"/>
              </a:ext>
            </a:extLst>
          </p:cNvPr>
          <p:cNvGraphicFramePr>
            <a:graphicFrameLocks noChangeAspect="1"/>
          </p:cNvGraphicFramePr>
          <p:nvPr>
            <p:extLst>
              <p:ext uri="{D42A27DB-BD31-4B8C-83A1-F6EECF244321}">
                <p14:modId xmlns:p14="http://schemas.microsoft.com/office/powerpoint/2010/main" val="1429607339"/>
              </p:ext>
            </p:extLst>
          </p:nvPr>
        </p:nvGraphicFramePr>
        <p:xfrm>
          <a:off x="4431512" y="3269048"/>
          <a:ext cx="2849562" cy="1189038"/>
        </p:xfrm>
        <a:graphic>
          <a:graphicData uri="http://schemas.openxmlformats.org/presentationml/2006/ole">
            <mc:AlternateContent xmlns:mc="http://schemas.openxmlformats.org/markup-compatibility/2006">
              <mc:Choice xmlns:v="urn:schemas-microsoft-com:vml" Requires="v">
                <p:oleObj spid="_x0000_s19707" name="Equation" r:id="rId6" imgW="1612800" imgH="672840" progId="Equation.DSMT4">
                  <p:embed/>
                </p:oleObj>
              </mc:Choice>
              <mc:Fallback>
                <p:oleObj name="Equation" r:id="rId6" imgW="1612800" imgH="672840" progId="Equation.DSMT4">
                  <p:embed/>
                  <p:pic>
                    <p:nvPicPr>
                      <p:cNvPr id="17" name="对象 16">
                        <a:extLst>
                          <a:ext uri="{FF2B5EF4-FFF2-40B4-BE49-F238E27FC236}">
                            <a16:creationId xmlns:a16="http://schemas.microsoft.com/office/drawing/2014/main" id="{7ADA616A-4C36-4399-AC15-1ACDE28DCF50}"/>
                          </a:ext>
                        </a:extLst>
                      </p:cNvPr>
                      <p:cNvPicPr/>
                      <p:nvPr/>
                    </p:nvPicPr>
                    <p:blipFill>
                      <a:blip r:embed="rId7"/>
                      <a:stretch>
                        <a:fillRect/>
                      </a:stretch>
                    </p:blipFill>
                    <p:spPr>
                      <a:xfrm>
                        <a:off x="4431512" y="3269048"/>
                        <a:ext cx="2849562" cy="1189038"/>
                      </a:xfrm>
                      <a:prstGeom prst="rect">
                        <a:avLst/>
                      </a:prstGeom>
                    </p:spPr>
                  </p:pic>
                </p:oleObj>
              </mc:Fallback>
            </mc:AlternateContent>
          </a:graphicData>
        </a:graphic>
      </p:graphicFrame>
      <p:sp>
        <p:nvSpPr>
          <p:cNvPr id="13" name="矩形 12">
            <a:extLst>
              <a:ext uri="{FF2B5EF4-FFF2-40B4-BE49-F238E27FC236}">
                <a16:creationId xmlns:a16="http://schemas.microsoft.com/office/drawing/2014/main" id="{ADF632F5-FE8A-47E2-ABB7-76D1F6DD2A2C}"/>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4" name="文本框 13">
            <a:extLst>
              <a:ext uri="{FF2B5EF4-FFF2-40B4-BE49-F238E27FC236}">
                <a16:creationId xmlns:a16="http://schemas.microsoft.com/office/drawing/2014/main" id="{F98AF5DD-9744-42AA-847A-75720FB25690}"/>
              </a:ext>
            </a:extLst>
          </p:cNvPr>
          <p:cNvSpPr txBox="1"/>
          <p:nvPr/>
        </p:nvSpPr>
        <p:spPr>
          <a:xfrm>
            <a:off x="696529" y="1651463"/>
            <a:ext cx="6470390" cy="523220"/>
          </a:xfrm>
          <a:prstGeom prst="rect">
            <a:avLst/>
          </a:prstGeom>
          <a:noFill/>
        </p:spPr>
        <p:txBody>
          <a:bodyPr wrap="square" rtlCol="0">
            <a:spAutoFit/>
          </a:bodyPr>
          <a:lstStyle/>
          <a:p>
            <a:r>
              <a:rPr lang="zh-CN" altLang="en-US" sz="2800" b="1" dirty="0" smtClean="0"/>
              <a:t>正交基函数的定义：与正交矢量类似</a:t>
            </a:r>
            <a:endParaRPr lang="zh-CN" altLang="en-US" sz="2800" b="1" dirty="0"/>
          </a:p>
        </p:txBody>
      </p:sp>
      <p:sp>
        <p:nvSpPr>
          <p:cNvPr id="4" name="矩形 3"/>
          <p:cNvSpPr/>
          <p:nvPr/>
        </p:nvSpPr>
        <p:spPr>
          <a:xfrm>
            <a:off x="1927878" y="3578089"/>
            <a:ext cx="2503634" cy="584775"/>
          </a:xfrm>
          <a:prstGeom prst="rect">
            <a:avLst/>
          </a:prstGeom>
        </p:spPr>
        <p:txBody>
          <a:bodyPr wrap="none">
            <a:spAutoFit/>
          </a:bodyPr>
          <a:lstStyle/>
          <a:p>
            <a:r>
              <a:rPr lang="en-US" altLang="zh-CN" sz="3200" dirty="0" err="1" smtClean="0"/>
              <a:t>Kroneker</a:t>
            </a:r>
            <a:r>
              <a:rPr lang="zh-CN" altLang="en-US" sz="3200" dirty="0" smtClean="0"/>
              <a:t>函数</a:t>
            </a:r>
            <a:endParaRPr lang="zh-CN" altLang="en-US" sz="3200" dirty="0"/>
          </a:p>
        </p:txBody>
      </p:sp>
      <p:graphicFrame>
        <p:nvGraphicFramePr>
          <p:cNvPr id="10" name="对象 9">
            <a:extLst>
              <a:ext uri="{FF2B5EF4-FFF2-40B4-BE49-F238E27FC236}">
                <a16:creationId xmlns:a16="http://schemas.microsoft.com/office/drawing/2014/main" id="{A7EBAC2D-73BF-4A62-9039-753876D5D6C4}"/>
              </a:ext>
            </a:extLst>
          </p:cNvPr>
          <p:cNvGraphicFramePr>
            <a:graphicFrameLocks noChangeAspect="1"/>
          </p:cNvGraphicFramePr>
          <p:nvPr>
            <p:extLst>
              <p:ext uri="{D42A27DB-BD31-4B8C-83A1-F6EECF244321}">
                <p14:modId xmlns:p14="http://schemas.microsoft.com/office/powerpoint/2010/main" val="590437928"/>
              </p:ext>
            </p:extLst>
          </p:nvPr>
        </p:nvGraphicFramePr>
        <p:xfrm>
          <a:off x="3285852" y="5510596"/>
          <a:ext cx="2987228" cy="771700"/>
        </p:xfrm>
        <a:graphic>
          <a:graphicData uri="http://schemas.openxmlformats.org/presentationml/2006/ole">
            <mc:AlternateContent xmlns:mc="http://schemas.openxmlformats.org/markup-compatibility/2006">
              <mc:Choice xmlns:v="urn:schemas-microsoft-com:vml" Requires="v">
                <p:oleObj spid="_x0000_s19708" name="Equation" r:id="rId8" imgW="1523880" imgH="393480" progId="Equation.DSMT4">
                  <p:embed/>
                </p:oleObj>
              </mc:Choice>
              <mc:Fallback>
                <p:oleObj name="Equation" r:id="rId8" imgW="1523880" imgH="393480" progId="Equation.DSMT4">
                  <p:embed/>
                  <p:pic>
                    <p:nvPicPr>
                      <p:cNvPr id="4" name="对象 3">
                        <a:extLst>
                          <a:ext uri="{FF2B5EF4-FFF2-40B4-BE49-F238E27FC236}">
                            <a16:creationId xmlns:a16="http://schemas.microsoft.com/office/drawing/2014/main" id="{A7EBAC2D-73BF-4A62-9039-753876D5D6C4}"/>
                          </a:ext>
                        </a:extLst>
                      </p:cNvPr>
                      <p:cNvPicPr/>
                      <p:nvPr/>
                    </p:nvPicPr>
                    <p:blipFill>
                      <a:blip r:embed="rId9"/>
                      <a:stretch>
                        <a:fillRect/>
                      </a:stretch>
                    </p:blipFill>
                    <p:spPr>
                      <a:xfrm>
                        <a:off x="3285852" y="5510596"/>
                        <a:ext cx="2987228" cy="771700"/>
                      </a:xfrm>
                      <a:prstGeom prst="rect">
                        <a:avLst/>
                      </a:prstGeom>
                    </p:spPr>
                  </p:pic>
                </p:oleObj>
              </mc:Fallback>
            </mc:AlternateContent>
          </a:graphicData>
        </a:graphic>
      </p:graphicFrame>
      <p:sp>
        <p:nvSpPr>
          <p:cNvPr id="11" name="文本框 10">
            <a:extLst>
              <a:ext uri="{FF2B5EF4-FFF2-40B4-BE49-F238E27FC236}">
                <a16:creationId xmlns:a16="http://schemas.microsoft.com/office/drawing/2014/main" id="{F98AF5DD-9744-42AA-847A-75720FB25690}"/>
              </a:ext>
            </a:extLst>
          </p:cNvPr>
          <p:cNvSpPr txBox="1"/>
          <p:nvPr/>
        </p:nvSpPr>
        <p:spPr>
          <a:xfrm>
            <a:off x="702003" y="4868872"/>
            <a:ext cx="7082754" cy="523220"/>
          </a:xfrm>
          <a:prstGeom prst="rect">
            <a:avLst/>
          </a:prstGeom>
          <a:noFill/>
        </p:spPr>
        <p:txBody>
          <a:bodyPr wrap="square" rtlCol="0">
            <a:spAutoFit/>
          </a:bodyPr>
          <a:lstStyle/>
          <a:p>
            <a:r>
              <a:rPr lang="zh-CN" altLang="en-US" sz="2800" b="1" dirty="0" smtClean="0"/>
              <a:t>函数的正交分解：与矢量的正交分解类似</a:t>
            </a:r>
            <a:endParaRPr lang="en-US" altLang="zh-CN" sz="2800" b="1" dirty="0" smtClean="0"/>
          </a:p>
        </p:txBody>
      </p:sp>
    </p:spTree>
    <p:extLst>
      <p:ext uri="{BB962C8B-B14F-4D97-AF65-F5344CB8AC3E}">
        <p14:creationId xmlns:p14="http://schemas.microsoft.com/office/powerpoint/2010/main" val="98572900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对象 5">
            <a:extLst>
              <a:ext uri="{FF2B5EF4-FFF2-40B4-BE49-F238E27FC236}">
                <a16:creationId xmlns:a16="http://schemas.microsoft.com/office/drawing/2014/main" id="{71D97E97-26E0-4F99-B7FF-B2E991A6711A}"/>
              </a:ext>
            </a:extLst>
          </p:cNvPr>
          <p:cNvGraphicFramePr>
            <a:graphicFrameLocks noChangeAspect="1"/>
          </p:cNvGraphicFramePr>
          <p:nvPr>
            <p:extLst>
              <p:ext uri="{D42A27DB-BD31-4B8C-83A1-F6EECF244321}">
                <p14:modId xmlns:p14="http://schemas.microsoft.com/office/powerpoint/2010/main" val="3194575831"/>
              </p:ext>
            </p:extLst>
          </p:nvPr>
        </p:nvGraphicFramePr>
        <p:xfrm>
          <a:off x="1230656" y="3552310"/>
          <a:ext cx="2165350" cy="541338"/>
        </p:xfrm>
        <a:graphic>
          <a:graphicData uri="http://schemas.openxmlformats.org/presentationml/2006/ole">
            <mc:AlternateContent xmlns:mc="http://schemas.openxmlformats.org/markup-compatibility/2006">
              <mc:Choice xmlns:v="urn:schemas-microsoft-com:vml" Requires="v">
                <p:oleObj spid="_x0000_s6936" name="Equation" r:id="rId4" imgW="1320480" imgH="330120" progId="Equation.DSMT4">
                  <p:embed/>
                </p:oleObj>
              </mc:Choice>
              <mc:Fallback>
                <p:oleObj name="Equation" r:id="rId4" imgW="1320480" imgH="330120" progId="Equation.DSMT4">
                  <p:embed/>
                  <p:pic>
                    <p:nvPicPr>
                      <p:cNvPr id="6" name="对象 5">
                        <a:extLst>
                          <a:ext uri="{FF2B5EF4-FFF2-40B4-BE49-F238E27FC236}">
                            <a16:creationId xmlns:a16="http://schemas.microsoft.com/office/drawing/2014/main" id="{71D97E97-26E0-4F99-B7FF-B2E991A6711A}"/>
                          </a:ext>
                        </a:extLst>
                      </p:cNvPr>
                      <p:cNvPicPr/>
                      <p:nvPr/>
                    </p:nvPicPr>
                    <p:blipFill>
                      <a:blip r:embed="rId5"/>
                      <a:stretch>
                        <a:fillRect/>
                      </a:stretch>
                    </p:blipFill>
                    <p:spPr>
                      <a:xfrm>
                        <a:off x="1230656" y="3552310"/>
                        <a:ext cx="2165350" cy="541338"/>
                      </a:xfrm>
                      <a:prstGeom prst="rect">
                        <a:avLst/>
                      </a:prstGeom>
                    </p:spPr>
                  </p:pic>
                </p:oleObj>
              </mc:Fallback>
            </mc:AlternateContent>
          </a:graphicData>
        </a:graphic>
      </p:graphicFrame>
      <p:graphicFrame>
        <p:nvGraphicFramePr>
          <p:cNvPr id="14" name="对象 13">
            <a:extLst>
              <a:ext uri="{FF2B5EF4-FFF2-40B4-BE49-F238E27FC236}">
                <a16:creationId xmlns:a16="http://schemas.microsoft.com/office/drawing/2014/main" id="{A91A1543-A343-4703-801D-C96913D99878}"/>
              </a:ext>
            </a:extLst>
          </p:cNvPr>
          <p:cNvGraphicFramePr>
            <a:graphicFrameLocks noChangeAspect="1"/>
          </p:cNvGraphicFramePr>
          <p:nvPr>
            <p:extLst>
              <p:ext uri="{D42A27DB-BD31-4B8C-83A1-F6EECF244321}">
                <p14:modId xmlns:p14="http://schemas.microsoft.com/office/powerpoint/2010/main" val="4267451999"/>
              </p:ext>
            </p:extLst>
          </p:nvPr>
        </p:nvGraphicFramePr>
        <p:xfrm>
          <a:off x="2072102" y="4900927"/>
          <a:ext cx="4999795" cy="583310"/>
        </p:xfrm>
        <a:graphic>
          <a:graphicData uri="http://schemas.openxmlformats.org/presentationml/2006/ole">
            <mc:AlternateContent xmlns:mc="http://schemas.openxmlformats.org/markup-compatibility/2006">
              <mc:Choice xmlns:v="urn:schemas-microsoft-com:vml" Requires="v">
                <p:oleObj spid="_x0000_s6937" name="Equation" r:id="rId6" imgW="3047760" imgH="355320" progId="Equation.DSMT4">
                  <p:embed/>
                </p:oleObj>
              </mc:Choice>
              <mc:Fallback>
                <p:oleObj name="Equation" r:id="rId6" imgW="3047760" imgH="355320" progId="Equation.DSMT4">
                  <p:embed/>
                  <p:pic>
                    <p:nvPicPr>
                      <p:cNvPr id="14" name="对象 13">
                        <a:extLst>
                          <a:ext uri="{FF2B5EF4-FFF2-40B4-BE49-F238E27FC236}">
                            <a16:creationId xmlns:a16="http://schemas.microsoft.com/office/drawing/2014/main" id="{A91A1543-A343-4703-801D-C96913D99878}"/>
                          </a:ext>
                        </a:extLst>
                      </p:cNvPr>
                      <p:cNvPicPr/>
                      <p:nvPr/>
                    </p:nvPicPr>
                    <p:blipFill>
                      <a:blip r:embed="rId7"/>
                      <a:stretch>
                        <a:fillRect/>
                      </a:stretch>
                    </p:blipFill>
                    <p:spPr>
                      <a:xfrm>
                        <a:off x="2072102" y="4900927"/>
                        <a:ext cx="4999795" cy="583310"/>
                      </a:xfrm>
                      <a:prstGeom prst="rect">
                        <a:avLst/>
                      </a:prstGeom>
                    </p:spPr>
                  </p:pic>
                </p:oleObj>
              </mc:Fallback>
            </mc:AlternateContent>
          </a:graphicData>
        </a:graphic>
      </p:graphicFrame>
      <p:graphicFrame>
        <p:nvGraphicFramePr>
          <p:cNvPr id="16" name="对象 15">
            <a:extLst>
              <a:ext uri="{FF2B5EF4-FFF2-40B4-BE49-F238E27FC236}">
                <a16:creationId xmlns:a16="http://schemas.microsoft.com/office/drawing/2014/main" id="{DC0A1711-B913-48F8-BE3C-3FC2618E5A0E}"/>
              </a:ext>
            </a:extLst>
          </p:cNvPr>
          <p:cNvGraphicFramePr>
            <a:graphicFrameLocks noChangeAspect="1"/>
          </p:cNvGraphicFramePr>
          <p:nvPr>
            <p:extLst>
              <p:ext uri="{D42A27DB-BD31-4B8C-83A1-F6EECF244321}">
                <p14:modId xmlns:p14="http://schemas.microsoft.com/office/powerpoint/2010/main" val="4045670939"/>
              </p:ext>
            </p:extLst>
          </p:nvPr>
        </p:nvGraphicFramePr>
        <p:xfrm>
          <a:off x="4101167" y="3408177"/>
          <a:ext cx="4232673" cy="829604"/>
        </p:xfrm>
        <a:graphic>
          <a:graphicData uri="http://schemas.openxmlformats.org/presentationml/2006/ole">
            <mc:AlternateContent xmlns:mc="http://schemas.openxmlformats.org/markup-compatibility/2006">
              <mc:Choice xmlns:v="urn:schemas-microsoft-com:vml" Requires="v">
                <p:oleObj spid="_x0000_s6938" name="Equation" r:id="rId8" imgW="3174840" imgH="622080" progId="Equation.DSMT4">
                  <p:embed/>
                </p:oleObj>
              </mc:Choice>
              <mc:Fallback>
                <p:oleObj name="Equation" r:id="rId8" imgW="3174840" imgH="622080" progId="Equation.DSMT4">
                  <p:embed/>
                  <p:pic>
                    <p:nvPicPr>
                      <p:cNvPr id="16" name="对象 15">
                        <a:extLst>
                          <a:ext uri="{FF2B5EF4-FFF2-40B4-BE49-F238E27FC236}">
                            <a16:creationId xmlns:a16="http://schemas.microsoft.com/office/drawing/2014/main" id="{DC0A1711-B913-48F8-BE3C-3FC2618E5A0E}"/>
                          </a:ext>
                        </a:extLst>
                      </p:cNvPr>
                      <p:cNvPicPr/>
                      <p:nvPr/>
                    </p:nvPicPr>
                    <p:blipFill>
                      <a:blip r:embed="rId9"/>
                      <a:stretch>
                        <a:fillRect/>
                      </a:stretch>
                    </p:blipFill>
                    <p:spPr>
                      <a:xfrm>
                        <a:off x="4101167" y="3408177"/>
                        <a:ext cx="4232673" cy="829604"/>
                      </a:xfrm>
                      <a:prstGeom prst="rect">
                        <a:avLst/>
                      </a:prstGeom>
                    </p:spPr>
                  </p:pic>
                </p:oleObj>
              </mc:Fallback>
            </mc:AlternateContent>
          </a:graphicData>
        </a:graphic>
      </p:graphicFrame>
      <p:sp>
        <p:nvSpPr>
          <p:cNvPr id="11" name="矩形 10">
            <a:extLst>
              <a:ext uri="{FF2B5EF4-FFF2-40B4-BE49-F238E27FC236}">
                <a16:creationId xmlns:a16="http://schemas.microsoft.com/office/drawing/2014/main" id="{1DDE3CD2-D878-40BC-A16B-0F0BFCB405A0}"/>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22" name="文本框 21">
            <a:extLst>
              <a:ext uri="{FF2B5EF4-FFF2-40B4-BE49-F238E27FC236}">
                <a16:creationId xmlns:a16="http://schemas.microsoft.com/office/drawing/2014/main" id="{F98AF5DD-9744-42AA-847A-75720FB25690}"/>
              </a:ext>
            </a:extLst>
          </p:cNvPr>
          <p:cNvSpPr txBox="1"/>
          <p:nvPr/>
        </p:nvSpPr>
        <p:spPr>
          <a:xfrm>
            <a:off x="615288" y="2953813"/>
            <a:ext cx="7391889" cy="523220"/>
          </a:xfrm>
          <a:prstGeom prst="rect">
            <a:avLst/>
          </a:prstGeom>
          <a:noFill/>
        </p:spPr>
        <p:txBody>
          <a:bodyPr wrap="square" rtlCol="0">
            <a:spAutoFit/>
          </a:bodyPr>
          <a:lstStyle/>
          <a:p>
            <a:r>
              <a:rPr lang="zh-CN" altLang="en-US" sz="2800" b="1" dirty="0" smtClean="0"/>
              <a:t>选取一组特殊的基函数：</a:t>
            </a:r>
            <a:endParaRPr lang="en-US" altLang="zh-CN" sz="2800" b="1" dirty="0" smtClean="0"/>
          </a:p>
        </p:txBody>
      </p:sp>
      <p:sp>
        <p:nvSpPr>
          <p:cNvPr id="23" name="文本框 22">
            <a:extLst>
              <a:ext uri="{FF2B5EF4-FFF2-40B4-BE49-F238E27FC236}">
                <a16:creationId xmlns:a16="http://schemas.microsoft.com/office/drawing/2014/main" id="{F98AF5DD-9744-42AA-847A-75720FB25690}"/>
              </a:ext>
            </a:extLst>
          </p:cNvPr>
          <p:cNvSpPr txBox="1"/>
          <p:nvPr/>
        </p:nvSpPr>
        <p:spPr>
          <a:xfrm>
            <a:off x="615287" y="2386479"/>
            <a:ext cx="7391889" cy="523220"/>
          </a:xfrm>
          <a:prstGeom prst="rect">
            <a:avLst/>
          </a:prstGeom>
          <a:noFill/>
        </p:spPr>
        <p:txBody>
          <a:bodyPr wrap="square" rtlCol="0">
            <a:spAutoFit/>
          </a:bodyPr>
          <a:lstStyle/>
          <a:p>
            <a:r>
              <a:rPr lang="zh-CN" altLang="en-US" sz="2800" b="1" dirty="0" smtClean="0"/>
              <a:t>如果有：                  定义在           之间连续可积</a:t>
            </a:r>
            <a:endParaRPr lang="en-US" altLang="zh-CN" sz="2800" b="1" dirty="0" smtClean="0"/>
          </a:p>
        </p:txBody>
      </p:sp>
      <p:graphicFrame>
        <p:nvGraphicFramePr>
          <p:cNvPr id="24" name="对象 23">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1106461776"/>
              </p:ext>
            </p:extLst>
          </p:nvPr>
        </p:nvGraphicFramePr>
        <p:xfrm>
          <a:off x="2407162" y="2433787"/>
          <a:ext cx="752475" cy="415925"/>
        </p:xfrm>
        <a:graphic>
          <a:graphicData uri="http://schemas.openxmlformats.org/presentationml/2006/ole">
            <mc:AlternateContent xmlns:mc="http://schemas.openxmlformats.org/markup-compatibility/2006">
              <mc:Choice xmlns:v="urn:schemas-microsoft-com:vml" Requires="v">
                <p:oleObj spid="_x0000_s6939" name="Equation" r:id="rId10" imgW="482400" imgH="266400" progId="Equation.DSMT4">
                  <p:embed/>
                </p:oleObj>
              </mc:Choice>
              <mc:Fallback>
                <p:oleObj name="Equation" r:id="rId10" imgW="482400" imgH="266400" progId="Equation.DSMT4">
                  <p:embed/>
                  <p:pic>
                    <p:nvPicPr>
                      <p:cNvPr id="4" name="对象 3">
                        <a:extLst>
                          <a:ext uri="{FF2B5EF4-FFF2-40B4-BE49-F238E27FC236}">
                            <a16:creationId xmlns:a16="http://schemas.microsoft.com/office/drawing/2014/main" id="{2BF6BE96-26A8-49DB-BC5F-1EA4804DB10B}"/>
                          </a:ext>
                        </a:extLst>
                      </p:cNvPr>
                      <p:cNvPicPr/>
                      <p:nvPr/>
                    </p:nvPicPr>
                    <p:blipFill>
                      <a:blip r:embed="rId11"/>
                      <a:stretch>
                        <a:fillRect/>
                      </a:stretch>
                    </p:blipFill>
                    <p:spPr>
                      <a:xfrm>
                        <a:off x="2407162" y="2433787"/>
                        <a:ext cx="752475" cy="415925"/>
                      </a:xfrm>
                      <a:prstGeom prst="rect">
                        <a:avLst/>
                      </a:prstGeom>
                    </p:spPr>
                  </p:pic>
                </p:oleObj>
              </mc:Fallback>
            </mc:AlternateContent>
          </a:graphicData>
        </a:graphic>
      </p:graphicFrame>
      <p:graphicFrame>
        <p:nvGraphicFramePr>
          <p:cNvPr id="25" name="对象 24">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266980465"/>
              </p:ext>
            </p:extLst>
          </p:nvPr>
        </p:nvGraphicFramePr>
        <p:xfrm>
          <a:off x="4727575" y="2478386"/>
          <a:ext cx="792163" cy="415925"/>
        </p:xfrm>
        <a:graphic>
          <a:graphicData uri="http://schemas.openxmlformats.org/presentationml/2006/ole">
            <mc:AlternateContent xmlns:mc="http://schemas.openxmlformats.org/markup-compatibility/2006">
              <mc:Choice xmlns:v="urn:schemas-microsoft-com:vml" Requires="v">
                <p:oleObj spid="_x0000_s6940" name="Equation" r:id="rId12" imgW="507960" imgH="266400" progId="Equation.DSMT4">
                  <p:embed/>
                </p:oleObj>
              </mc:Choice>
              <mc:Fallback>
                <p:oleObj name="Equation" r:id="rId12" imgW="507960" imgH="266400" progId="Equation.DSMT4">
                  <p:embed/>
                  <p:pic>
                    <p:nvPicPr>
                      <p:cNvPr id="20" name="对象 19">
                        <a:extLst>
                          <a:ext uri="{FF2B5EF4-FFF2-40B4-BE49-F238E27FC236}">
                            <a16:creationId xmlns:a16="http://schemas.microsoft.com/office/drawing/2014/main" id="{2BF6BE96-26A8-49DB-BC5F-1EA4804DB10B}"/>
                          </a:ext>
                        </a:extLst>
                      </p:cNvPr>
                      <p:cNvPicPr/>
                      <p:nvPr/>
                    </p:nvPicPr>
                    <p:blipFill>
                      <a:blip r:embed="rId13"/>
                      <a:stretch>
                        <a:fillRect/>
                      </a:stretch>
                    </p:blipFill>
                    <p:spPr>
                      <a:xfrm>
                        <a:off x="4727575" y="2478386"/>
                        <a:ext cx="792163" cy="415925"/>
                      </a:xfrm>
                      <a:prstGeom prst="rect">
                        <a:avLst/>
                      </a:prstGeom>
                    </p:spPr>
                  </p:pic>
                </p:oleObj>
              </mc:Fallback>
            </mc:AlternateContent>
          </a:graphicData>
        </a:graphic>
      </p:graphicFrame>
      <p:sp>
        <p:nvSpPr>
          <p:cNvPr id="26" name="文本框 25">
            <a:extLst>
              <a:ext uri="{FF2B5EF4-FFF2-40B4-BE49-F238E27FC236}">
                <a16:creationId xmlns:a16="http://schemas.microsoft.com/office/drawing/2014/main" id="{F98AF5DD-9744-42AA-847A-75720FB25690}"/>
              </a:ext>
            </a:extLst>
          </p:cNvPr>
          <p:cNvSpPr txBox="1"/>
          <p:nvPr/>
        </p:nvSpPr>
        <p:spPr>
          <a:xfrm>
            <a:off x="615287" y="4189306"/>
            <a:ext cx="7391889" cy="523220"/>
          </a:xfrm>
          <a:prstGeom prst="rect">
            <a:avLst/>
          </a:prstGeom>
          <a:noFill/>
        </p:spPr>
        <p:txBody>
          <a:bodyPr wrap="square" rtlCol="0">
            <a:spAutoFit/>
          </a:bodyPr>
          <a:lstStyle/>
          <a:p>
            <a:r>
              <a:rPr lang="zh-CN" altLang="en-US" sz="2800" b="1" dirty="0" smtClean="0"/>
              <a:t>基函数的内积：</a:t>
            </a:r>
            <a:endParaRPr lang="en-US" altLang="zh-CN" sz="2800" b="1" dirty="0" smtClean="0"/>
          </a:p>
        </p:txBody>
      </p:sp>
      <p:sp>
        <p:nvSpPr>
          <p:cNvPr id="27" name="文本框 26">
            <a:extLst>
              <a:ext uri="{FF2B5EF4-FFF2-40B4-BE49-F238E27FC236}">
                <a16:creationId xmlns:a16="http://schemas.microsoft.com/office/drawing/2014/main" id="{F98AF5DD-9744-42AA-847A-75720FB25690}"/>
              </a:ext>
            </a:extLst>
          </p:cNvPr>
          <p:cNvSpPr txBox="1"/>
          <p:nvPr/>
        </p:nvSpPr>
        <p:spPr>
          <a:xfrm>
            <a:off x="1988152" y="1436341"/>
            <a:ext cx="5167697" cy="523220"/>
          </a:xfrm>
          <a:prstGeom prst="rect">
            <a:avLst/>
          </a:prstGeom>
          <a:noFill/>
        </p:spPr>
        <p:txBody>
          <a:bodyPr wrap="square" rtlCol="0">
            <a:spAutoFit/>
          </a:bodyPr>
          <a:lstStyle/>
          <a:p>
            <a:pPr algn="ctr"/>
            <a:r>
              <a:rPr lang="zh-CN" altLang="en-US" sz="2800" b="1" dirty="0" smtClean="0"/>
              <a:t>如何选取正交基函数？</a:t>
            </a:r>
            <a:endParaRPr lang="zh-CN" altLang="en-US" sz="2800" b="1" dirty="0"/>
          </a:p>
        </p:txBody>
      </p:sp>
    </p:spTree>
    <p:extLst>
      <p:ext uri="{BB962C8B-B14F-4D97-AF65-F5344CB8AC3E}">
        <p14:creationId xmlns:p14="http://schemas.microsoft.com/office/powerpoint/2010/main" val="286568168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a:extLst>
              <a:ext uri="{FF2B5EF4-FFF2-40B4-BE49-F238E27FC236}">
                <a16:creationId xmlns:a16="http://schemas.microsoft.com/office/drawing/2014/main" id="{532D3436-A448-4E8F-93D2-53428BB276C6}"/>
              </a:ext>
            </a:extLst>
          </p:cNvPr>
          <p:cNvGraphicFramePr>
            <a:graphicFrameLocks noChangeAspect="1"/>
          </p:cNvGraphicFramePr>
          <p:nvPr>
            <p:extLst>
              <p:ext uri="{D42A27DB-BD31-4B8C-83A1-F6EECF244321}">
                <p14:modId xmlns:p14="http://schemas.microsoft.com/office/powerpoint/2010/main" val="3248026972"/>
              </p:ext>
            </p:extLst>
          </p:nvPr>
        </p:nvGraphicFramePr>
        <p:xfrm>
          <a:off x="1091529" y="1953509"/>
          <a:ext cx="4133614" cy="526096"/>
        </p:xfrm>
        <a:graphic>
          <a:graphicData uri="http://schemas.openxmlformats.org/presentationml/2006/ole">
            <mc:AlternateContent xmlns:mc="http://schemas.openxmlformats.org/markup-compatibility/2006">
              <mc:Choice xmlns:v="urn:schemas-microsoft-com:vml" Requires="v">
                <p:oleObj spid="_x0000_s7841" name="Equation" r:id="rId4" imgW="2793960" imgH="355320" progId="Equation.DSMT4">
                  <p:embed/>
                </p:oleObj>
              </mc:Choice>
              <mc:Fallback>
                <p:oleObj name="Equation" r:id="rId4" imgW="2793960" imgH="355320" progId="Equation.DSMT4">
                  <p:embed/>
                  <p:pic>
                    <p:nvPicPr>
                      <p:cNvPr id="3" name="对象 2">
                        <a:extLst>
                          <a:ext uri="{FF2B5EF4-FFF2-40B4-BE49-F238E27FC236}">
                            <a16:creationId xmlns:a16="http://schemas.microsoft.com/office/drawing/2014/main" id="{532D3436-A448-4E8F-93D2-53428BB276C6}"/>
                          </a:ext>
                        </a:extLst>
                      </p:cNvPr>
                      <p:cNvPicPr/>
                      <p:nvPr/>
                    </p:nvPicPr>
                    <p:blipFill>
                      <a:blip r:embed="rId5"/>
                      <a:stretch>
                        <a:fillRect/>
                      </a:stretch>
                    </p:blipFill>
                    <p:spPr>
                      <a:xfrm>
                        <a:off x="1091529" y="1953509"/>
                        <a:ext cx="4133614" cy="526096"/>
                      </a:xfrm>
                      <a:prstGeom prst="rect">
                        <a:avLst/>
                      </a:prstGeom>
                    </p:spPr>
                  </p:pic>
                </p:oleObj>
              </mc:Fallback>
            </mc:AlternateContent>
          </a:graphicData>
        </a:graphic>
      </p:graphicFrame>
      <p:graphicFrame>
        <p:nvGraphicFramePr>
          <p:cNvPr id="5" name="对象 4">
            <a:extLst>
              <a:ext uri="{FF2B5EF4-FFF2-40B4-BE49-F238E27FC236}">
                <a16:creationId xmlns:a16="http://schemas.microsoft.com/office/drawing/2014/main" id="{39A12CEC-B27E-4923-8BE8-69C20B484D59}"/>
              </a:ext>
            </a:extLst>
          </p:cNvPr>
          <p:cNvGraphicFramePr>
            <a:graphicFrameLocks noChangeAspect="1"/>
          </p:cNvGraphicFramePr>
          <p:nvPr>
            <p:extLst>
              <p:ext uri="{D42A27DB-BD31-4B8C-83A1-F6EECF244321}">
                <p14:modId xmlns:p14="http://schemas.microsoft.com/office/powerpoint/2010/main" val="3015109734"/>
              </p:ext>
            </p:extLst>
          </p:nvPr>
        </p:nvGraphicFramePr>
        <p:xfrm>
          <a:off x="3013075" y="2509838"/>
          <a:ext cx="3840163" cy="1133475"/>
        </p:xfrm>
        <a:graphic>
          <a:graphicData uri="http://schemas.openxmlformats.org/presentationml/2006/ole">
            <mc:AlternateContent xmlns:mc="http://schemas.openxmlformats.org/markup-compatibility/2006">
              <mc:Choice xmlns:v="urn:schemas-microsoft-com:vml" Requires="v">
                <p:oleObj spid="_x0000_s7842" name="Equation" r:id="rId6" imgW="2539800" imgH="749160" progId="Equation.DSMT4">
                  <p:embed/>
                </p:oleObj>
              </mc:Choice>
              <mc:Fallback>
                <p:oleObj name="Equation" r:id="rId6" imgW="2539800" imgH="749160" progId="Equation.DSMT4">
                  <p:embed/>
                  <p:pic>
                    <p:nvPicPr>
                      <p:cNvPr id="5" name="对象 4">
                        <a:extLst>
                          <a:ext uri="{FF2B5EF4-FFF2-40B4-BE49-F238E27FC236}">
                            <a16:creationId xmlns:a16="http://schemas.microsoft.com/office/drawing/2014/main" id="{39A12CEC-B27E-4923-8BE8-69C20B484D59}"/>
                          </a:ext>
                        </a:extLst>
                      </p:cNvPr>
                      <p:cNvPicPr/>
                      <p:nvPr/>
                    </p:nvPicPr>
                    <p:blipFill>
                      <a:blip r:embed="rId7"/>
                      <a:stretch>
                        <a:fillRect/>
                      </a:stretch>
                    </p:blipFill>
                    <p:spPr>
                      <a:xfrm>
                        <a:off x="3013075" y="2509838"/>
                        <a:ext cx="3840163" cy="1133475"/>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57BD0EEF-4147-4DC3-A0FA-0D4EF1218B60}"/>
              </a:ext>
            </a:extLst>
          </p:cNvPr>
          <p:cNvGraphicFramePr>
            <a:graphicFrameLocks noChangeAspect="1"/>
          </p:cNvGraphicFramePr>
          <p:nvPr>
            <p:extLst>
              <p:ext uri="{D42A27DB-BD31-4B8C-83A1-F6EECF244321}">
                <p14:modId xmlns:p14="http://schemas.microsoft.com/office/powerpoint/2010/main" val="1974691424"/>
              </p:ext>
            </p:extLst>
          </p:nvPr>
        </p:nvGraphicFramePr>
        <p:xfrm>
          <a:off x="3022383" y="3897180"/>
          <a:ext cx="4301485" cy="920405"/>
        </p:xfrm>
        <a:graphic>
          <a:graphicData uri="http://schemas.openxmlformats.org/presentationml/2006/ole">
            <mc:AlternateContent xmlns:mc="http://schemas.openxmlformats.org/markup-compatibility/2006">
              <mc:Choice xmlns:v="urn:schemas-microsoft-com:vml" Requires="v">
                <p:oleObj spid="_x0000_s7843" name="Equation" r:id="rId8" imgW="2908080" imgH="622080" progId="Equation.DSMT4">
                  <p:embed/>
                </p:oleObj>
              </mc:Choice>
              <mc:Fallback>
                <p:oleObj name="Equation" r:id="rId8" imgW="2908080" imgH="622080" progId="Equation.DSMT4">
                  <p:embed/>
                  <p:pic>
                    <p:nvPicPr>
                      <p:cNvPr id="6" name="对象 5">
                        <a:extLst>
                          <a:ext uri="{FF2B5EF4-FFF2-40B4-BE49-F238E27FC236}">
                            <a16:creationId xmlns:a16="http://schemas.microsoft.com/office/drawing/2014/main" id="{57BD0EEF-4147-4DC3-A0FA-0D4EF1218B60}"/>
                          </a:ext>
                        </a:extLst>
                      </p:cNvPr>
                      <p:cNvPicPr/>
                      <p:nvPr/>
                    </p:nvPicPr>
                    <p:blipFill>
                      <a:blip r:embed="rId9"/>
                      <a:stretch>
                        <a:fillRect/>
                      </a:stretch>
                    </p:blipFill>
                    <p:spPr>
                      <a:xfrm>
                        <a:off x="3022383" y="3897180"/>
                        <a:ext cx="4301485" cy="920405"/>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487902D1-8110-42C8-8526-8CF3247CDEB2}"/>
              </a:ext>
            </a:extLst>
          </p:cNvPr>
          <p:cNvGraphicFramePr>
            <a:graphicFrameLocks noChangeAspect="1"/>
          </p:cNvGraphicFramePr>
          <p:nvPr>
            <p:extLst>
              <p:ext uri="{D42A27DB-BD31-4B8C-83A1-F6EECF244321}">
                <p14:modId xmlns:p14="http://schemas.microsoft.com/office/powerpoint/2010/main" val="1138141737"/>
              </p:ext>
            </p:extLst>
          </p:nvPr>
        </p:nvGraphicFramePr>
        <p:xfrm>
          <a:off x="7562405" y="2706765"/>
          <a:ext cx="769808" cy="739619"/>
        </p:xfrm>
        <a:graphic>
          <a:graphicData uri="http://schemas.openxmlformats.org/presentationml/2006/ole">
            <mc:AlternateContent xmlns:mc="http://schemas.openxmlformats.org/markup-compatibility/2006">
              <mc:Choice xmlns:v="urn:schemas-microsoft-com:vml" Requires="v">
                <p:oleObj spid="_x0000_s7844" name="Equation" r:id="rId10" imgW="647688" imgH="622102" progId="Equation.DSMT4">
                  <p:embed/>
                </p:oleObj>
              </mc:Choice>
              <mc:Fallback>
                <p:oleObj name="Equation" r:id="rId10" imgW="647688" imgH="622102" progId="Equation.DSMT4">
                  <p:embed/>
                  <p:pic>
                    <p:nvPicPr>
                      <p:cNvPr id="7" name="对象 6">
                        <a:extLst>
                          <a:ext uri="{FF2B5EF4-FFF2-40B4-BE49-F238E27FC236}">
                            <a16:creationId xmlns:a16="http://schemas.microsoft.com/office/drawing/2014/main" id="{487902D1-8110-42C8-8526-8CF3247CDEB2}"/>
                          </a:ext>
                        </a:extLst>
                      </p:cNvPr>
                      <p:cNvPicPr/>
                      <p:nvPr/>
                    </p:nvPicPr>
                    <p:blipFill>
                      <a:blip r:embed="rId11"/>
                      <a:stretch>
                        <a:fillRect/>
                      </a:stretch>
                    </p:blipFill>
                    <p:spPr>
                      <a:xfrm>
                        <a:off x="7562405" y="2706765"/>
                        <a:ext cx="769808" cy="739619"/>
                      </a:xfrm>
                      <a:prstGeom prst="rect">
                        <a:avLst/>
                      </a:prstGeom>
                    </p:spPr>
                  </p:pic>
                </p:oleObj>
              </mc:Fallback>
            </mc:AlternateContent>
          </a:graphicData>
        </a:graphic>
      </p:graphicFrame>
      <p:sp>
        <p:nvSpPr>
          <p:cNvPr id="9" name="矩形 8">
            <a:extLst>
              <a:ext uri="{FF2B5EF4-FFF2-40B4-BE49-F238E27FC236}">
                <a16:creationId xmlns:a16="http://schemas.microsoft.com/office/drawing/2014/main" id="{488E0197-01FF-4A6F-A930-ED34D116058F}"/>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graphicFrame>
        <p:nvGraphicFramePr>
          <p:cNvPr id="10" name="对象 9">
            <a:extLst>
              <a:ext uri="{FF2B5EF4-FFF2-40B4-BE49-F238E27FC236}">
                <a16:creationId xmlns:a16="http://schemas.microsoft.com/office/drawing/2014/main" id="{57BD0EEF-4147-4DC3-A0FA-0D4EF1218B60}"/>
              </a:ext>
            </a:extLst>
          </p:cNvPr>
          <p:cNvGraphicFramePr>
            <a:graphicFrameLocks noChangeAspect="1"/>
          </p:cNvGraphicFramePr>
          <p:nvPr>
            <p:extLst>
              <p:ext uri="{D42A27DB-BD31-4B8C-83A1-F6EECF244321}">
                <p14:modId xmlns:p14="http://schemas.microsoft.com/office/powerpoint/2010/main" val="2879178483"/>
              </p:ext>
            </p:extLst>
          </p:nvPr>
        </p:nvGraphicFramePr>
        <p:xfrm>
          <a:off x="3022383" y="4887913"/>
          <a:ext cx="4000500" cy="920750"/>
        </p:xfrm>
        <a:graphic>
          <a:graphicData uri="http://schemas.openxmlformats.org/presentationml/2006/ole">
            <mc:AlternateContent xmlns:mc="http://schemas.openxmlformats.org/markup-compatibility/2006">
              <mc:Choice xmlns:v="urn:schemas-microsoft-com:vml" Requires="v">
                <p:oleObj spid="_x0000_s7845" name="Equation" r:id="rId12" imgW="2705040" imgH="622080" progId="Equation.DSMT4">
                  <p:embed/>
                </p:oleObj>
              </mc:Choice>
              <mc:Fallback>
                <p:oleObj name="Equation" r:id="rId12" imgW="2705040" imgH="622080" progId="Equation.DSMT4">
                  <p:embed/>
                  <p:pic>
                    <p:nvPicPr>
                      <p:cNvPr id="6" name="对象 5">
                        <a:extLst>
                          <a:ext uri="{FF2B5EF4-FFF2-40B4-BE49-F238E27FC236}">
                            <a16:creationId xmlns:a16="http://schemas.microsoft.com/office/drawing/2014/main" id="{57BD0EEF-4147-4DC3-A0FA-0D4EF1218B60}"/>
                          </a:ext>
                        </a:extLst>
                      </p:cNvPr>
                      <p:cNvPicPr/>
                      <p:nvPr/>
                    </p:nvPicPr>
                    <p:blipFill>
                      <a:blip r:embed="rId13"/>
                      <a:stretch>
                        <a:fillRect/>
                      </a:stretch>
                    </p:blipFill>
                    <p:spPr>
                      <a:xfrm>
                        <a:off x="3022383" y="4887913"/>
                        <a:ext cx="4000500" cy="920750"/>
                      </a:xfrm>
                      <a:prstGeom prst="rect">
                        <a:avLst/>
                      </a:prstGeom>
                    </p:spPr>
                  </p:pic>
                </p:oleObj>
              </mc:Fallback>
            </mc:AlternateContent>
          </a:graphicData>
        </a:graphic>
      </p:graphicFrame>
      <p:graphicFrame>
        <p:nvGraphicFramePr>
          <p:cNvPr id="12" name="对象 11">
            <a:extLst>
              <a:ext uri="{FF2B5EF4-FFF2-40B4-BE49-F238E27FC236}">
                <a16:creationId xmlns:a16="http://schemas.microsoft.com/office/drawing/2014/main" id="{4019B457-6383-45FE-B0B4-05BB02BF0F29}"/>
              </a:ext>
            </a:extLst>
          </p:cNvPr>
          <p:cNvGraphicFramePr>
            <a:graphicFrameLocks noChangeAspect="1"/>
          </p:cNvGraphicFramePr>
          <p:nvPr>
            <p:extLst>
              <p:ext uri="{D42A27DB-BD31-4B8C-83A1-F6EECF244321}">
                <p14:modId xmlns:p14="http://schemas.microsoft.com/office/powerpoint/2010/main" val="1941842244"/>
              </p:ext>
            </p:extLst>
          </p:nvPr>
        </p:nvGraphicFramePr>
        <p:xfrm>
          <a:off x="6000750" y="1985277"/>
          <a:ext cx="1500188" cy="430212"/>
        </p:xfrm>
        <a:graphic>
          <a:graphicData uri="http://schemas.openxmlformats.org/presentationml/2006/ole">
            <mc:AlternateContent xmlns:mc="http://schemas.openxmlformats.org/markup-compatibility/2006">
              <mc:Choice xmlns:v="urn:schemas-microsoft-com:vml" Requires="v">
                <p:oleObj spid="_x0000_s7846" name="Equation" r:id="rId14" imgW="711000" imgH="203040" progId="Equation.DSMT4">
                  <p:embed/>
                </p:oleObj>
              </mc:Choice>
              <mc:Fallback>
                <p:oleObj name="Equation" r:id="rId14" imgW="711000" imgH="203040" progId="Equation.DSMT4">
                  <p:embed/>
                  <p:pic>
                    <p:nvPicPr>
                      <p:cNvPr id="8" name="对象 7">
                        <a:extLst>
                          <a:ext uri="{FF2B5EF4-FFF2-40B4-BE49-F238E27FC236}">
                            <a16:creationId xmlns:a16="http://schemas.microsoft.com/office/drawing/2014/main" id="{4019B457-6383-45FE-B0B4-05BB02BF0F29}"/>
                          </a:ext>
                        </a:extLst>
                      </p:cNvPr>
                      <p:cNvPicPr/>
                      <p:nvPr/>
                    </p:nvPicPr>
                    <p:blipFill>
                      <a:blip r:embed="rId15"/>
                      <a:stretch>
                        <a:fillRect/>
                      </a:stretch>
                    </p:blipFill>
                    <p:spPr>
                      <a:xfrm>
                        <a:off x="6000750" y="1985277"/>
                        <a:ext cx="1500188" cy="430212"/>
                      </a:xfrm>
                      <a:prstGeom prst="rect">
                        <a:avLst/>
                      </a:prstGeom>
                    </p:spPr>
                  </p:pic>
                </p:oleObj>
              </mc:Fallback>
            </mc:AlternateContent>
          </a:graphicData>
        </a:graphic>
      </p:graphicFrame>
    </p:spTree>
    <p:extLst>
      <p:ext uri="{BB962C8B-B14F-4D97-AF65-F5344CB8AC3E}">
        <p14:creationId xmlns:p14="http://schemas.microsoft.com/office/powerpoint/2010/main" val="258107192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a:extLst>
              <a:ext uri="{FF2B5EF4-FFF2-40B4-BE49-F238E27FC236}">
                <a16:creationId xmlns:a16="http://schemas.microsoft.com/office/drawing/2014/main" id="{00F7ABD1-E422-413D-8B71-CB0FACE84BFF}"/>
              </a:ext>
            </a:extLst>
          </p:cNvPr>
          <p:cNvGraphicFramePr>
            <a:graphicFrameLocks noChangeAspect="1"/>
          </p:cNvGraphicFramePr>
          <p:nvPr>
            <p:extLst>
              <p:ext uri="{D42A27DB-BD31-4B8C-83A1-F6EECF244321}">
                <p14:modId xmlns:p14="http://schemas.microsoft.com/office/powerpoint/2010/main" val="1648697808"/>
              </p:ext>
            </p:extLst>
          </p:nvPr>
        </p:nvGraphicFramePr>
        <p:xfrm>
          <a:off x="5049108" y="3105116"/>
          <a:ext cx="2230438" cy="784225"/>
        </p:xfrm>
        <a:graphic>
          <a:graphicData uri="http://schemas.openxmlformats.org/presentationml/2006/ole">
            <mc:AlternateContent xmlns:mc="http://schemas.openxmlformats.org/markup-compatibility/2006">
              <mc:Choice xmlns:v="urn:schemas-microsoft-com:vml" Requires="v">
                <p:oleObj spid="_x0000_s9203" name="Equation" r:id="rId4" imgW="685800" imgH="241200" progId="Equation.DSMT4">
                  <p:embed/>
                </p:oleObj>
              </mc:Choice>
              <mc:Fallback>
                <p:oleObj name="Equation" r:id="rId4" imgW="685800" imgH="241200" progId="Equation.DSMT4">
                  <p:embed/>
                  <p:pic>
                    <p:nvPicPr>
                      <p:cNvPr id="5" name="对象 4">
                        <a:extLst>
                          <a:ext uri="{FF2B5EF4-FFF2-40B4-BE49-F238E27FC236}">
                            <a16:creationId xmlns:a16="http://schemas.microsoft.com/office/drawing/2014/main" id="{00F7ABD1-E422-413D-8B71-CB0FACE84BFF}"/>
                          </a:ext>
                        </a:extLst>
                      </p:cNvPr>
                      <p:cNvPicPr/>
                      <p:nvPr/>
                    </p:nvPicPr>
                    <p:blipFill>
                      <a:blip r:embed="rId5"/>
                      <a:stretch>
                        <a:fillRect/>
                      </a:stretch>
                    </p:blipFill>
                    <p:spPr>
                      <a:xfrm>
                        <a:off x="5049108" y="3105116"/>
                        <a:ext cx="2230438" cy="784225"/>
                      </a:xfrm>
                      <a:prstGeom prst="rect">
                        <a:avLst/>
                      </a:prstGeom>
                    </p:spPr>
                  </p:pic>
                </p:oleObj>
              </mc:Fallback>
            </mc:AlternateContent>
          </a:graphicData>
        </a:graphic>
      </p:graphicFrame>
      <p:graphicFrame>
        <p:nvGraphicFramePr>
          <p:cNvPr id="6" name="对象 5">
            <a:extLst>
              <a:ext uri="{FF2B5EF4-FFF2-40B4-BE49-F238E27FC236}">
                <a16:creationId xmlns:a16="http://schemas.microsoft.com/office/drawing/2014/main" id="{9C036A66-0C70-41D3-9379-98E14E1C8BB6}"/>
              </a:ext>
            </a:extLst>
          </p:cNvPr>
          <p:cNvGraphicFramePr>
            <a:graphicFrameLocks noChangeAspect="1"/>
          </p:cNvGraphicFramePr>
          <p:nvPr>
            <p:extLst>
              <p:ext uri="{D42A27DB-BD31-4B8C-83A1-F6EECF244321}">
                <p14:modId xmlns:p14="http://schemas.microsoft.com/office/powerpoint/2010/main" val="3196659603"/>
              </p:ext>
            </p:extLst>
          </p:nvPr>
        </p:nvGraphicFramePr>
        <p:xfrm>
          <a:off x="1906592" y="3872407"/>
          <a:ext cx="2624306" cy="718987"/>
        </p:xfrm>
        <a:graphic>
          <a:graphicData uri="http://schemas.openxmlformats.org/presentationml/2006/ole">
            <mc:AlternateContent xmlns:mc="http://schemas.openxmlformats.org/markup-compatibility/2006">
              <mc:Choice xmlns:v="urn:schemas-microsoft-com:vml" Requires="v">
                <p:oleObj spid="_x0000_s9204" name="Equation" r:id="rId6" imgW="927000" imgH="253800" progId="Equation.DSMT4">
                  <p:embed/>
                </p:oleObj>
              </mc:Choice>
              <mc:Fallback>
                <p:oleObj name="Equation" r:id="rId6" imgW="927000" imgH="253800" progId="Equation.DSMT4">
                  <p:embed/>
                  <p:pic>
                    <p:nvPicPr>
                      <p:cNvPr id="6" name="对象 5">
                        <a:extLst>
                          <a:ext uri="{FF2B5EF4-FFF2-40B4-BE49-F238E27FC236}">
                            <a16:creationId xmlns:a16="http://schemas.microsoft.com/office/drawing/2014/main" id="{9C036A66-0C70-41D3-9379-98E14E1C8BB6}"/>
                          </a:ext>
                        </a:extLst>
                      </p:cNvPr>
                      <p:cNvPicPr/>
                      <p:nvPr/>
                    </p:nvPicPr>
                    <p:blipFill>
                      <a:blip r:embed="rId7"/>
                      <a:stretch>
                        <a:fillRect/>
                      </a:stretch>
                    </p:blipFill>
                    <p:spPr>
                      <a:xfrm>
                        <a:off x="1906592" y="3872407"/>
                        <a:ext cx="2624306" cy="718987"/>
                      </a:xfrm>
                      <a:prstGeom prst="rect">
                        <a:avLst/>
                      </a:prstGeom>
                    </p:spPr>
                  </p:pic>
                </p:oleObj>
              </mc:Fallback>
            </mc:AlternateContent>
          </a:graphicData>
        </a:graphic>
      </p:graphicFrame>
      <p:graphicFrame>
        <p:nvGraphicFramePr>
          <p:cNvPr id="7" name="对象 6">
            <a:extLst>
              <a:ext uri="{FF2B5EF4-FFF2-40B4-BE49-F238E27FC236}">
                <a16:creationId xmlns:a16="http://schemas.microsoft.com/office/drawing/2014/main" id="{FD65D3A5-6C3B-4427-85A3-56786573D6A8}"/>
              </a:ext>
            </a:extLst>
          </p:cNvPr>
          <p:cNvGraphicFramePr>
            <a:graphicFrameLocks noChangeAspect="1"/>
          </p:cNvGraphicFramePr>
          <p:nvPr>
            <p:extLst>
              <p:ext uri="{D42A27DB-BD31-4B8C-83A1-F6EECF244321}">
                <p14:modId xmlns:p14="http://schemas.microsoft.com/office/powerpoint/2010/main" val="4143130114"/>
              </p:ext>
            </p:extLst>
          </p:nvPr>
        </p:nvGraphicFramePr>
        <p:xfrm>
          <a:off x="1968500" y="4812310"/>
          <a:ext cx="3121025" cy="1071562"/>
        </p:xfrm>
        <a:graphic>
          <a:graphicData uri="http://schemas.openxmlformats.org/presentationml/2006/ole">
            <mc:AlternateContent xmlns:mc="http://schemas.openxmlformats.org/markup-compatibility/2006">
              <mc:Choice xmlns:v="urn:schemas-microsoft-com:vml" Requires="v">
                <p:oleObj spid="_x0000_s9205" name="Equation" r:id="rId8" imgW="1015920" imgH="330120" progId="Equation.DSMT4">
                  <p:embed/>
                </p:oleObj>
              </mc:Choice>
              <mc:Fallback>
                <p:oleObj name="Equation" r:id="rId8" imgW="1015920" imgH="330120" progId="Equation.DSMT4">
                  <p:embed/>
                  <p:pic>
                    <p:nvPicPr>
                      <p:cNvPr id="7" name="对象 6">
                        <a:extLst>
                          <a:ext uri="{FF2B5EF4-FFF2-40B4-BE49-F238E27FC236}">
                            <a16:creationId xmlns:a16="http://schemas.microsoft.com/office/drawing/2014/main" id="{FD65D3A5-6C3B-4427-85A3-56786573D6A8}"/>
                          </a:ext>
                        </a:extLst>
                      </p:cNvPr>
                      <p:cNvPicPr/>
                      <p:nvPr/>
                    </p:nvPicPr>
                    <p:blipFill>
                      <a:blip r:embed="rId9"/>
                      <a:stretch>
                        <a:fillRect/>
                      </a:stretch>
                    </p:blipFill>
                    <p:spPr>
                      <a:xfrm>
                        <a:off x="1968500" y="4812310"/>
                        <a:ext cx="3121025" cy="1071562"/>
                      </a:xfrm>
                      <a:prstGeom prst="rect">
                        <a:avLst/>
                      </a:prstGeom>
                    </p:spPr>
                  </p:pic>
                </p:oleObj>
              </mc:Fallback>
            </mc:AlternateContent>
          </a:graphicData>
        </a:graphic>
      </p:graphicFrame>
      <p:graphicFrame>
        <p:nvGraphicFramePr>
          <p:cNvPr id="8" name="对象 7">
            <a:extLst>
              <a:ext uri="{FF2B5EF4-FFF2-40B4-BE49-F238E27FC236}">
                <a16:creationId xmlns:a16="http://schemas.microsoft.com/office/drawing/2014/main" id="{4019B457-6383-45FE-B0B4-05BB02BF0F29}"/>
              </a:ext>
            </a:extLst>
          </p:cNvPr>
          <p:cNvGraphicFramePr>
            <a:graphicFrameLocks noChangeAspect="1"/>
          </p:cNvGraphicFramePr>
          <p:nvPr>
            <p:extLst>
              <p:ext uri="{D42A27DB-BD31-4B8C-83A1-F6EECF244321}">
                <p14:modId xmlns:p14="http://schemas.microsoft.com/office/powerpoint/2010/main" val="3253187098"/>
              </p:ext>
            </p:extLst>
          </p:nvPr>
        </p:nvGraphicFramePr>
        <p:xfrm>
          <a:off x="1798638" y="1824038"/>
          <a:ext cx="1317625" cy="412750"/>
        </p:xfrm>
        <a:graphic>
          <a:graphicData uri="http://schemas.openxmlformats.org/presentationml/2006/ole">
            <mc:AlternateContent xmlns:mc="http://schemas.openxmlformats.org/markup-compatibility/2006">
              <mc:Choice xmlns:v="urn:schemas-microsoft-com:vml" Requires="v">
                <p:oleObj spid="_x0000_s9206" name="Equation" r:id="rId10" imgW="444240" imgH="139680" progId="Equation.DSMT4">
                  <p:embed/>
                </p:oleObj>
              </mc:Choice>
              <mc:Fallback>
                <p:oleObj name="Equation" r:id="rId10" imgW="444240" imgH="139680" progId="Equation.DSMT4">
                  <p:embed/>
                  <p:pic>
                    <p:nvPicPr>
                      <p:cNvPr id="8" name="对象 7">
                        <a:extLst>
                          <a:ext uri="{FF2B5EF4-FFF2-40B4-BE49-F238E27FC236}">
                            <a16:creationId xmlns:a16="http://schemas.microsoft.com/office/drawing/2014/main" id="{4019B457-6383-45FE-B0B4-05BB02BF0F29}"/>
                          </a:ext>
                        </a:extLst>
                      </p:cNvPr>
                      <p:cNvPicPr/>
                      <p:nvPr/>
                    </p:nvPicPr>
                    <p:blipFill>
                      <a:blip r:embed="rId11"/>
                      <a:stretch>
                        <a:fillRect/>
                      </a:stretch>
                    </p:blipFill>
                    <p:spPr>
                      <a:xfrm>
                        <a:off x="1798638" y="1824038"/>
                        <a:ext cx="1317625" cy="412750"/>
                      </a:xfrm>
                      <a:prstGeom prst="rect">
                        <a:avLst/>
                      </a:prstGeom>
                    </p:spPr>
                  </p:pic>
                </p:oleObj>
              </mc:Fallback>
            </mc:AlternateContent>
          </a:graphicData>
        </a:graphic>
      </p:graphicFrame>
      <p:graphicFrame>
        <p:nvGraphicFramePr>
          <p:cNvPr id="10" name="对象 9">
            <a:extLst>
              <a:ext uri="{FF2B5EF4-FFF2-40B4-BE49-F238E27FC236}">
                <a16:creationId xmlns:a16="http://schemas.microsoft.com/office/drawing/2014/main" id="{B89B53B0-1734-43A5-BE3C-1B3E3B5E3AB4}"/>
              </a:ext>
            </a:extLst>
          </p:cNvPr>
          <p:cNvGraphicFramePr>
            <a:graphicFrameLocks noChangeAspect="1"/>
          </p:cNvGraphicFramePr>
          <p:nvPr>
            <p:extLst>
              <p:ext uri="{D42A27DB-BD31-4B8C-83A1-F6EECF244321}">
                <p14:modId xmlns:p14="http://schemas.microsoft.com/office/powerpoint/2010/main" val="1797699313"/>
              </p:ext>
            </p:extLst>
          </p:nvPr>
        </p:nvGraphicFramePr>
        <p:xfrm>
          <a:off x="3683878" y="1697732"/>
          <a:ext cx="2090829" cy="733624"/>
        </p:xfrm>
        <a:graphic>
          <a:graphicData uri="http://schemas.openxmlformats.org/presentationml/2006/ole">
            <mc:AlternateContent xmlns:mc="http://schemas.openxmlformats.org/markup-compatibility/2006">
              <mc:Choice xmlns:v="urn:schemas-microsoft-com:vml" Requires="v">
                <p:oleObj spid="_x0000_s9207" name="Equation" r:id="rId12" imgW="723600" imgH="253800" progId="Equation.DSMT4">
                  <p:embed/>
                </p:oleObj>
              </mc:Choice>
              <mc:Fallback>
                <p:oleObj name="Equation" r:id="rId12" imgW="723600" imgH="253800" progId="Equation.DSMT4">
                  <p:embed/>
                  <p:pic>
                    <p:nvPicPr>
                      <p:cNvPr id="10" name="对象 9">
                        <a:extLst>
                          <a:ext uri="{FF2B5EF4-FFF2-40B4-BE49-F238E27FC236}">
                            <a16:creationId xmlns:a16="http://schemas.microsoft.com/office/drawing/2014/main" id="{B89B53B0-1734-43A5-BE3C-1B3E3B5E3AB4}"/>
                          </a:ext>
                        </a:extLst>
                      </p:cNvPr>
                      <p:cNvPicPr/>
                      <p:nvPr/>
                    </p:nvPicPr>
                    <p:blipFill>
                      <a:blip r:embed="rId13"/>
                      <a:stretch>
                        <a:fillRect/>
                      </a:stretch>
                    </p:blipFill>
                    <p:spPr>
                      <a:xfrm>
                        <a:off x="3683878" y="1697732"/>
                        <a:ext cx="2090829" cy="733624"/>
                      </a:xfrm>
                      <a:prstGeom prst="rect">
                        <a:avLst/>
                      </a:prstGeom>
                    </p:spPr>
                  </p:pic>
                </p:oleObj>
              </mc:Fallback>
            </mc:AlternateContent>
          </a:graphicData>
        </a:graphic>
      </p:graphicFrame>
      <p:sp>
        <p:nvSpPr>
          <p:cNvPr id="11" name="矩形 10">
            <a:extLst>
              <a:ext uri="{FF2B5EF4-FFF2-40B4-BE49-F238E27FC236}">
                <a16:creationId xmlns:a16="http://schemas.microsoft.com/office/drawing/2014/main" id="{C037DFBB-01C7-4787-B2E5-7543305A5BB9}"/>
              </a:ext>
            </a:extLst>
          </p:cNvPr>
          <p:cNvSpPr/>
          <p:nvPr/>
        </p:nvSpPr>
        <p:spPr>
          <a:xfrm>
            <a:off x="0" y="173193"/>
            <a:ext cx="7562405" cy="954107"/>
          </a:xfrm>
          <a:prstGeom prst="rect">
            <a:avLst/>
          </a:prstGeom>
        </p:spPr>
        <p:txBody>
          <a:bodyPr wrap="square">
            <a:spAutoFit/>
          </a:bodyPr>
          <a:lstStyle/>
          <a:p>
            <a:r>
              <a:rPr lang="en-US" altLang="zh-CN" sz="2800" b="1" i="0" u="none" strike="noStrike" baseline="0" dirty="0">
                <a:solidFill>
                  <a:srgbClr val="FFFFFF"/>
                </a:solidFill>
                <a:latin typeface="微软雅黑" panose="020B0503020204020204" pitchFamily="34" charset="-122"/>
                <a:ea typeface="微软雅黑" panose="020B0503020204020204" pitchFamily="34" charset="-122"/>
              </a:rPr>
              <a:t>Lecture 3. Harmonic Analysis and the Fourier Series</a:t>
            </a:r>
            <a:endParaRPr lang="zh-CN" altLang="en-US" sz="2800" dirty="0">
              <a:solidFill>
                <a:srgbClr val="FFFFFF"/>
              </a:solidFill>
              <a:latin typeface="微软雅黑" panose="020B0503020204020204" pitchFamily="34" charset="-122"/>
              <a:ea typeface="微软雅黑" panose="020B0503020204020204" pitchFamily="34" charset="-122"/>
              <a:cs typeface="DejaVu Sans" panose="020B0603030804020204" pitchFamily="34" charset="2"/>
            </a:endParaRPr>
          </a:p>
        </p:txBody>
      </p:sp>
      <p:sp>
        <p:nvSpPr>
          <p:cNvPr id="12" name="文本框 11">
            <a:extLst>
              <a:ext uri="{FF2B5EF4-FFF2-40B4-BE49-F238E27FC236}">
                <a16:creationId xmlns:a16="http://schemas.microsoft.com/office/drawing/2014/main" id="{F98AF5DD-9744-42AA-847A-75720FB25690}"/>
              </a:ext>
            </a:extLst>
          </p:cNvPr>
          <p:cNvSpPr txBox="1"/>
          <p:nvPr/>
        </p:nvSpPr>
        <p:spPr>
          <a:xfrm>
            <a:off x="899869" y="1797677"/>
            <a:ext cx="953646" cy="523220"/>
          </a:xfrm>
          <a:prstGeom prst="rect">
            <a:avLst/>
          </a:prstGeom>
          <a:noFill/>
        </p:spPr>
        <p:txBody>
          <a:bodyPr wrap="square" rtlCol="0">
            <a:spAutoFit/>
          </a:bodyPr>
          <a:lstStyle/>
          <a:p>
            <a:r>
              <a:rPr lang="zh-CN" altLang="en-US" sz="2800" b="1" dirty="0" smtClean="0"/>
              <a:t>如果</a:t>
            </a:r>
            <a:endParaRPr lang="en-US" altLang="zh-CN" sz="2800" b="1" dirty="0" smtClean="0"/>
          </a:p>
        </p:txBody>
      </p:sp>
      <p:graphicFrame>
        <p:nvGraphicFramePr>
          <p:cNvPr id="13" name="对象 12">
            <a:extLst>
              <a:ext uri="{FF2B5EF4-FFF2-40B4-BE49-F238E27FC236}">
                <a16:creationId xmlns:a16="http://schemas.microsoft.com/office/drawing/2014/main" id="{4019B457-6383-45FE-B0B4-05BB02BF0F29}"/>
              </a:ext>
            </a:extLst>
          </p:cNvPr>
          <p:cNvGraphicFramePr>
            <a:graphicFrameLocks noChangeAspect="1"/>
          </p:cNvGraphicFramePr>
          <p:nvPr>
            <p:extLst>
              <p:ext uri="{D42A27DB-BD31-4B8C-83A1-F6EECF244321}">
                <p14:modId xmlns:p14="http://schemas.microsoft.com/office/powerpoint/2010/main" val="2903062078"/>
              </p:ext>
            </p:extLst>
          </p:nvPr>
        </p:nvGraphicFramePr>
        <p:xfrm>
          <a:off x="1798638" y="2551113"/>
          <a:ext cx="1090613" cy="374650"/>
        </p:xfrm>
        <a:graphic>
          <a:graphicData uri="http://schemas.openxmlformats.org/presentationml/2006/ole">
            <mc:AlternateContent xmlns:mc="http://schemas.openxmlformats.org/markup-compatibility/2006">
              <mc:Choice xmlns:v="urn:schemas-microsoft-com:vml" Requires="v">
                <p:oleObj spid="_x0000_s9208" name="Equation" r:id="rId14" imgW="368280" imgH="126720" progId="Equation.DSMT4">
                  <p:embed/>
                </p:oleObj>
              </mc:Choice>
              <mc:Fallback>
                <p:oleObj name="Equation" r:id="rId14" imgW="368280" imgH="126720" progId="Equation.DSMT4">
                  <p:embed/>
                  <p:pic>
                    <p:nvPicPr>
                      <p:cNvPr id="8" name="对象 7">
                        <a:extLst>
                          <a:ext uri="{FF2B5EF4-FFF2-40B4-BE49-F238E27FC236}">
                            <a16:creationId xmlns:a16="http://schemas.microsoft.com/office/drawing/2014/main" id="{4019B457-6383-45FE-B0B4-05BB02BF0F29}"/>
                          </a:ext>
                        </a:extLst>
                      </p:cNvPr>
                      <p:cNvPicPr/>
                      <p:nvPr/>
                    </p:nvPicPr>
                    <p:blipFill>
                      <a:blip r:embed="rId15"/>
                      <a:stretch>
                        <a:fillRect/>
                      </a:stretch>
                    </p:blipFill>
                    <p:spPr>
                      <a:xfrm>
                        <a:off x="1798638" y="2551113"/>
                        <a:ext cx="1090613" cy="374650"/>
                      </a:xfrm>
                      <a:prstGeom prst="rect">
                        <a:avLst/>
                      </a:prstGeom>
                    </p:spPr>
                  </p:pic>
                </p:oleObj>
              </mc:Fallback>
            </mc:AlternateContent>
          </a:graphicData>
        </a:graphic>
      </p:graphicFrame>
      <p:sp>
        <p:nvSpPr>
          <p:cNvPr id="14" name="文本框 13">
            <a:extLst>
              <a:ext uri="{FF2B5EF4-FFF2-40B4-BE49-F238E27FC236}">
                <a16:creationId xmlns:a16="http://schemas.microsoft.com/office/drawing/2014/main" id="{F98AF5DD-9744-42AA-847A-75720FB25690}"/>
              </a:ext>
            </a:extLst>
          </p:cNvPr>
          <p:cNvSpPr txBox="1"/>
          <p:nvPr/>
        </p:nvSpPr>
        <p:spPr>
          <a:xfrm>
            <a:off x="899869" y="2505822"/>
            <a:ext cx="953646" cy="523220"/>
          </a:xfrm>
          <a:prstGeom prst="rect">
            <a:avLst/>
          </a:prstGeom>
          <a:noFill/>
        </p:spPr>
        <p:txBody>
          <a:bodyPr wrap="square" rtlCol="0">
            <a:spAutoFit/>
          </a:bodyPr>
          <a:lstStyle/>
          <a:p>
            <a:r>
              <a:rPr lang="zh-CN" altLang="en-US" sz="2800" b="1" dirty="0" smtClean="0"/>
              <a:t>如果</a:t>
            </a:r>
            <a:endParaRPr lang="en-US" altLang="zh-CN" sz="2800" b="1" dirty="0" smtClean="0"/>
          </a:p>
        </p:txBody>
      </p:sp>
      <p:graphicFrame>
        <p:nvGraphicFramePr>
          <p:cNvPr id="15" name="对象 14">
            <a:extLst>
              <a:ext uri="{FF2B5EF4-FFF2-40B4-BE49-F238E27FC236}">
                <a16:creationId xmlns:a16="http://schemas.microsoft.com/office/drawing/2014/main" id="{B89B53B0-1734-43A5-BE3C-1B3E3B5E3AB4}"/>
              </a:ext>
            </a:extLst>
          </p:cNvPr>
          <p:cNvGraphicFramePr>
            <a:graphicFrameLocks noChangeAspect="1"/>
          </p:cNvGraphicFramePr>
          <p:nvPr>
            <p:extLst>
              <p:ext uri="{D42A27DB-BD31-4B8C-83A1-F6EECF244321}">
                <p14:modId xmlns:p14="http://schemas.microsoft.com/office/powerpoint/2010/main" val="3742171611"/>
              </p:ext>
            </p:extLst>
          </p:nvPr>
        </p:nvGraphicFramePr>
        <p:xfrm>
          <a:off x="3683878" y="2418357"/>
          <a:ext cx="4400550" cy="733425"/>
        </p:xfrm>
        <a:graphic>
          <a:graphicData uri="http://schemas.openxmlformats.org/presentationml/2006/ole">
            <mc:AlternateContent xmlns:mc="http://schemas.openxmlformats.org/markup-compatibility/2006">
              <mc:Choice xmlns:v="urn:schemas-microsoft-com:vml" Requires="v">
                <p:oleObj spid="_x0000_s9209" name="Equation" r:id="rId16" imgW="1523880" imgH="253800" progId="Equation.DSMT4">
                  <p:embed/>
                </p:oleObj>
              </mc:Choice>
              <mc:Fallback>
                <p:oleObj name="Equation" r:id="rId16" imgW="1523880" imgH="253800" progId="Equation.DSMT4">
                  <p:embed/>
                  <p:pic>
                    <p:nvPicPr>
                      <p:cNvPr id="10" name="对象 9">
                        <a:extLst>
                          <a:ext uri="{FF2B5EF4-FFF2-40B4-BE49-F238E27FC236}">
                            <a16:creationId xmlns:a16="http://schemas.microsoft.com/office/drawing/2014/main" id="{B89B53B0-1734-43A5-BE3C-1B3E3B5E3AB4}"/>
                          </a:ext>
                        </a:extLst>
                      </p:cNvPr>
                      <p:cNvPicPr/>
                      <p:nvPr/>
                    </p:nvPicPr>
                    <p:blipFill>
                      <a:blip r:embed="rId17"/>
                      <a:stretch>
                        <a:fillRect/>
                      </a:stretch>
                    </p:blipFill>
                    <p:spPr>
                      <a:xfrm>
                        <a:off x="3683878" y="2418357"/>
                        <a:ext cx="4400550" cy="733425"/>
                      </a:xfrm>
                      <a:prstGeom prst="rect">
                        <a:avLst/>
                      </a:prstGeom>
                    </p:spPr>
                  </p:pic>
                </p:oleObj>
              </mc:Fallback>
            </mc:AlternateContent>
          </a:graphicData>
        </a:graphic>
      </p:graphicFrame>
      <p:sp>
        <p:nvSpPr>
          <p:cNvPr id="16" name="文本框 15">
            <a:extLst>
              <a:ext uri="{FF2B5EF4-FFF2-40B4-BE49-F238E27FC236}">
                <a16:creationId xmlns:a16="http://schemas.microsoft.com/office/drawing/2014/main" id="{F98AF5DD-9744-42AA-847A-75720FB25690}"/>
              </a:ext>
            </a:extLst>
          </p:cNvPr>
          <p:cNvSpPr txBox="1"/>
          <p:nvPr/>
        </p:nvSpPr>
        <p:spPr>
          <a:xfrm>
            <a:off x="899869" y="3977643"/>
            <a:ext cx="953646" cy="523220"/>
          </a:xfrm>
          <a:prstGeom prst="rect">
            <a:avLst/>
          </a:prstGeom>
          <a:noFill/>
        </p:spPr>
        <p:txBody>
          <a:bodyPr wrap="square" rtlCol="0">
            <a:spAutoFit/>
          </a:bodyPr>
          <a:lstStyle/>
          <a:p>
            <a:r>
              <a:rPr lang="zh-CN" altLang="en-US" sz="2800" b="1" dirty="0" smtClean="0"/>
              <a:t>综上</a:t>
            </a:r>
            <a:endParaRPr lang="en-US" altLang="zh-CN" sz="2800" b="1" dirty="0" smtClean="0"/>
          </a:p>
        </p:txBody>
      </p:sp>
      <p:sp>
        <p:nvSpPr>
          <p:cNvPr id="17" name="文本框 16">
            <a:extLst>
              <a:ext uri="{FF2B5EF4-FFF2-40B4-BE49-F238E27FC236}">
                <a16:creationId xmlns:a16="http://schemas.microsoft.com/office/drawing/2014/main" id="{F98AF5DD-9744-42AA-847A-75720FB25690}"/>
              </a:ext>
            </a:extLst>
          </p:cNvPr>
          <p:cNvSpPr txBox="1"/>
          <p:nvPr/>
        </p:nvSpPr>
        <p:spPr>
          <a:xfrm>
            <a:off x="899869" y="5060790"/>
            <a:ext cx="953646" cy="523220"/>
          </a:xfrm>
          <a:prstGeom prst="rect">
            <a:avLst/>
          </a:prstGeom>
          <a:noFill/>
        </p:spPr>
        <p:txBody>
          <a:bodyPr wrap="square" rtlCol="0">
            <a:spAutoFit/>
          </a:bodyPr>
          <a:lstStyle/>
          <a:p>
            <a:r>
              <a:rPr lang="zh-CN" altLang="en-US" sz="2800" b="1" dirty="0" smtClean="0"/>
              <a:t>因此</a:t>
            </a:r>
            <a:endParaRPr lang="en-US" altLang="zh-CN" sz="2800" b="1" dirty="0" smtClean="0"/>
          </a:p>
        </p:txBody>
      </p:sp>
      <p:sp>
        <p:nvSpPr>
          <p:cNvPr id="18" name="文本框 17">
            <a:extLst>
              <a:ext uri="{FF2B5EF4-FFF2-40B4-BE49-F238E27FC236}">
                <a16:creationId xmlns:a16="http://schemas.microsoft.com/office/drawing/2014/main" id="{F98AF5DD-9744-42AA-847A-75720FB25690}"/>
              </a:ext>
            </a:extLst>
          </p:cNvPr>
          <p:cNvSpPr txBox="1"/>
          <p:nvPr/>
        </p:nvSpPr>
        <p:spPr>
          <a:xfrm>
            <a:off x="899869" y="5774149"/>
            <a:ext cx="8135085" cy="523220"/>
          </a:xfrm>
          <a:prstGeom prst="rect">
            <a:avLst/>
          </a:prstGeom>
          <a:noFill/>
        </p:spPr>
        <p:txBody>
          <a:bodyPr wrap="square" rtlCol="0">
            <a:spAutoFit/>
          </a:bodyPr>
          <a:lstStyle/>
          <a:p>
            <a:r>
              <a:rPr lang="zh-CN" altLang="en-US" sz="2800" b="1" dirty="0" smtClean="0"/>
              <a:t>是定义在           之间的函数          的一组正交基函数</a:t>
            </a:r>
            <a:endParaRPr lang="en-US" altLang="zh-CN" sz="2800" b="1" dirty="0" smtClean="0"/>
          </a:p>
        </p:txBody>
      </p:sp>
      <p:graphicFrame>
        <p:nvGraphicFramePr>
          <p:cNvPr id="19" name="对象 18">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4119461397"/>
              </p:ext>
            </p:extLst>
          </p:nvPr>
        </p:nvGraphicFramePr>
        <p:xfrm>
          <a:off x="5140405" y="5827796"/>
          <a:ext cx="752475" cy="415925"/>
        </p:xfrm>
        <a:graphic>
          <a:graphicData uri="http://schemas.openxmlformats.org/presentationml/2006/ole">
            <mc:AlternateContent xmlns:mc="http://schemas.openxmlformats.org/markup-compatibility/2006">
              <mc:Choice xmlns:v="urn:schemas-microsoft-com:vml" Requires="v">
                <p:oleObj spid="_x0000_s9210" name="Equation" r:id="rId18" imgW="482400" imgH="266400" progId="Equation.DSMT4">
                  <p:embed/>
                </p:oleObj>
              </mc:Choice>
              <mc:Fallback>
                <p:oleObj name="Equation" r:id="rId18" imgW="482400" imgH="266400" progId="Equation.DSMT4">
                  <p:embed/>
                  <p:pic>
                    <p:nvPicPr>
                      <p:cNvPr id="24" name="对象 23">
                        <a:extLst>
                          <a:ext uri="{FF2B5EF4-FFF2-40B4-BE49-F238E27FC236}">
                            <a16:creationId xmlns:a16="http://schemas.microsoft.com/office/drawing/2014/main" id="{2BF6BE96-26A8-49DB-BC5F-1EA4804DB10B}"/>
                          </a:ext>
                        </a:extLst>
                      </p:cNvPr>
                      <p:cNvPicPr/>
                      <p:nvPr/>
                    </p:nvPicPr>
                    <p:blipFill>
                      <a:blip r:embed="rId19"/>
                      <a:stretch>
                        <a:fillRect/>
                      </a:stretch>
                    </p:blipFill>
                    <p:spPr>
                      <a:xfrm>
                        <a:off x="5140405" y="5827796"/>
                        <a:ext cx="752475" cy="415925"/>
                      </a:xfrm>
                      <a:prstGeom prst="rect">
                        <a:avLst/>
                      </a:prstGeom>
                    </p:spPr>
                  </p:pic>
                </p:oleObj>
              </mc:Fallback>
            </mc:AlternateContent>
          </a:graphicData>
        </a:graphic>
      </p:graphicFrame>
      <p:graphicFrame>
        <p:nvGraphicFramePr>
          <p:cNvPr id="20" name="对象 19">
            <a:extLst>
              <a:ext uri="{FF2B5EF4-FFF2-40B4-BE49-F238E27FC236}">
                <a16:creationId xmlns:a16="http://schemas.microsoft.com/office/drawing/2014/main" id="{2BF6BE96-26A8-49DB-BC5F-1EA4804DB10B}"/>
              </a:ext>
            </a:extLst>
          </p:cNvPr>
          <p:cNvGraphicFramePr>
            <a:graphicFrameLocks noChangeAspect="1"/>
          </p:cNvGraphicFramePr>
          <p:nvPr>
            <p:extLst>
              <p:ext uri="{D42A27DB-BD31-4B8C-83A1-F6EECF244321}">
                <p14:modId xmlns:p14="http://schemas.microsoft.com/office/powerpoint/2010/main" val="3121914954"/>
              </p:ext>
            </p:extLst>
          </p:nvPr>
        </p:nvGraphicFramePr>
        <p:xfrm>
          <a:off x="2510712" y="5827796"/>
          <a:ext cx="792163" cy="415925"/>
        </p:xfrm>
        <a:graphic>
          <a:graphicData uri="http://schemas.openxmlformats.org/presentationml/2006/ole">
            <mc:AlternateContent xmlns:mc="http://schemas.openxmlformats.org/markup-compatibility/2006">
              <mc:Choice xmlns:v="urn:schemas-microsoft-com:vml" Requires="v">
                <p:oleObj spid="_x0000_s9211" name="Equation" r:id="rId20" imgW="507960" imgH="266400" progId="Equation.DSMT4">
                  <p:embed/>
                </p:oleObj>
              </mc:Choice>
              <mc:Fallback>
                <p:oleObj name="Equation" r:id="rId20" imgW="507960" imgH="266400" progId="Equation.DSMT4">
                  <p:embed/>
                  <p:pic>
                    <p:nvPicPr>
                      <p:cNvPr id="25" name="对象 24">
                        <a:extLst>
                          <a:ext uri="{FF2B5EF4-FFF2-40B4-BE49-F238E27FC236}">
                            <a16:creationId xmlns:a16="http://schemas.microsoft.com/office/drawing/2014/main" id="{2BF6BE96-26A8-49DB-BC5F-1EA4804DB10B}"/>
                          </a:ext>
                        </a:extLst>
                      </p:cNvPr>
                      <p:cNvPicPr/>
                      <p:nvPr/>
                    </p:nvPicPr>
                    <p:blipFill>
                      <a:blip r:embed="rId21"/>
                      <a:stretch>
                        <a:fillRect/>
                      </a:stretch>
                    </p:blipFill>
                    <p:spPr>
                      <a:xfrm>
                        <a:off x="2510712" y="5827796"/>
                        <a:ext cx="792163" cy="415925"/>
                      </a:xfrm>
                      <a:prstGeom prst="rect">
                        <a:avLst/>
                      </a:prstGeom>
                    </p:spPr>
                  </p:pic>
                </p:oleObj>
              </mc:Fallback>
            </mc:AlternateContent>
          </a:graphicData>
        </a:graphic>
      </p:graphicFrame>
    </p:spTree>
    <p:extLst>
      <p:ext uri="{BB962C8B-B14F-4D97-AF65-F5344CB8AC3E}">
        <p14:creationId xmlns:p14="http://schemas.microsoft.com/office/powerpoint/2010/main" val="580164453"/>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CAEACE"/>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9422</TotalTime>
  <Words>1524</Words>
  <Application>Microsoft Office PowerPoint</Application>
  <PresentationFormat>全屏显示(4:3)</PresentationFormat>
  <Paragraphs>123</Paragraphs>
  <Slides>22</Slides>
  <Notes>22</Notes>
  <HiddenSlides>0</HiddenSlides>
  <MMClips>0</MMClips>
  <ScaleCrop>false</ScaleCrop>
  <HeadingPairs>
    <vt:vector size="8" baseType="variant">
      <vt:variant>
        <vt:lpstr>已用的字体</vt:lpstr>
      </vt:variant>
      <vt:variant>
        <vt:i4>21</vt:i4>
      </vt:variant>
      <vt:variant>
        <vt:lpstr>主题</vt:lpstr>
      </vt:variant>
      <vt:variant>
        <vt:i4>1</vt:i4>
      </vt:variant>
      <vt:variant>
        <vt:lpstr>嵌入 OLE 服务器</vt:lpstr>
      </vt:variant>
      <vt:variant>
        <vt:i4>1</vt:i4>
      </vt:variant>
      <vt:variant>
        <vt:lpstr>幻灯片标题</vt:lpstr>
      </vt:variant>
      <vt:variant>
        <vt:i4>22</vt:i4>
      </vt:variant>
    </vt:vector>
  </HeadingPairs>
  <TitlesOfParts>
    <vt:vector size="45" baseType="lpstr">
      <vt:lpstr>CMBX10</vt:lpstr>
      <vt:lpstr>CMBX9</vt:lpstr>
      <vt:lpstr>CMMI10</vt:lpstr>
      <vt:lpstr>CMMI7</vt:lpstr>
      <vt:lpstr>CMR10</vt:lpstr>
      <vt:lpstr>CMR5</vt:lpstr>
      <vt:lpstr>CMR7</vt:lpstr>
      <vt:lpstr>CMR9</vt:lpstr>
      <vt:lpstr>CMSY10</vt:lpstr>
      <vt:lpstr>CMSY7</vt:lpstr>
      <vt:lpstr>CMTI10</vt:lpstr>
      <vt:lpstr>DejaVu Sans</vt:lpstr>
      <vt:lpstr>等线</vt:lpstr>
      <vt:lpstr>等线 Light</vt:lpstr>
      <vt:lpstr>黑体</vt:lpstr>
      <vt:lpstr>宋体</vt:lpstr>
      <vt:lpstr>微软雅黑</vt:lpstr>
      <vt:lpstr>Arial</vt:lpstr>
      <vt:lpstr>Calibri</vt:lpstr>
      <vt:lpstr>Calibri Light</vt:lpstr>
      <vt:lpstr>Gill Sans MT</vt:lpstr>
      <vt:lpstr>Office 主题</vt:lpstr>
      <vt:lpstr>Equation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Jiasong Sun</dc:creator>
  <cp:lastModifiedBy>孙 佳嵩</cp:lastModifiedBy>
  <cp:revision>3118</cp:revision>
  <dcterms:created xsi:type="dcterms:W3CDTF">2015-07-07T08:23:44Z</dcterms:created>
  <dcterms:modified xsi:type="dcterms:W3CDTF">2020-11-25T11:16:15Z</dcterms:modified>
</cp:coreProperties>
</file>