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339" r:id="rId2"/>
    <p:sldId id="325" r:id="rId3"/>
    <p:sldId id="326" r:id="rId4"/>
    <p:sldId id="327" r:id="rId5"/>
    <p:sldId id="329" r:id="rId6"/>
    <p:sldId id="341" r:id="rId7"/>
    <p:sldId id="342" r:id="rId8"/>
    <p:sldId id="343" r:id="rId9"/>
    <p:sldId id="344" r:id="rId10"/>
    <p:sldId id="340" r:id="rId11"/>
    <p:sldId id="338" r:id="rId12"/>
    <p:sldId id="330" r:id="rId13"/>
    <p:sldId id="331" r:id="rId14"/>
    <p:sldId id="333" r:id="rId15"/>
    <p:sldId id="334" r:id="rId16"/>
    <p:sldId id="335" r:id="rId17"/>
    <p:sldId id="336" r:id="rId18"/>
    <p:sldId id="345" r:id="rId19"/>
    <p:sldId id="337" r:id="rId20"/>
    <p:sldId id="346" r:id="rId21"/>
    <p:sldId id="328"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周 宁" initials="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9"/>
    <a:srgbClr val="D1D7E3"/>
    <a:srgbClr val="9E9E9E"/>
    <a:srgbClr val="EFF0F3"/>
    <a:srgbClr val="FF2121"/>
    <a:srgbClr val="00FF00"/>
    <a:srgbClr val="F0F0F0"/>
    <a:srgbClr val="008000"/>
    <a:srgbClr val="FFFF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89" autoAdjust="0"/>
    <p:restoredTop sz="94683" autoAdjust="0"/>
  </p:normalViewPr>
  <p:slideViewPr>
    <p:cSldViewPr snapToGrid="0">
      <p:cViewPr varScale="1">
        <p:scale>
          <a:sx n="78" d="100"/>
          <a:sy n="78" d="100"/>
        </p:scale>
        <p:origin x="960" y="84"/>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 Id="rId4"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1.wmf"/><Relationship Id="rId4" Type="http://schemas.openxmlformats.org/officeDocument/2006/relationships/image" Target="../media/image4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 Id="rId6" Type="http://schemas.openxmlformats.org/officeDocument/2006/relationships/image" Target="../media/image52.wmf"/><Relationship Id="rId5" Type="http://schemas.openxmlformats.org/officeDocument/2006/relationships/image" Target="../media/image51.wmf"/><Relationship Id="rId4" Type="http://schemas.openxmlformats.org/officeDocument/2006/relationships/image" Target="../media/image5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 Id="rId4" Type="http://schemas.openxmlformats.org/officeDocument/2006/relationships/image" Target="../media/image48.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image" Target="../media/image62.wmf"/></Relationships>
</file>

<file path=ppt/drawings/_rels/vmlDrawing15.v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image" Target="../media/image76.wmf"/><Relationship Id="rId3" Type="http://schemas.openxmlformats.org/officeDocument/2006/relationships/image" Target="../media/image66.wmf"/><Relationship Id="rId7" Type="http://schemas.openxmlformats.org/officeDocument/2006/relationships/image" Target="../media/image70.wmf"/><Relationship Id="rId12" Type="http://schemas.openxmlformats.org/officeDocument/2006/relationships/image" Target="../media/image75.wmf"/><Relationship Id="rId2" Type="http://schemas.openxmlformats.org/officeDocument/2006/relationships/image" Target="../media/image65.wmf"/><Relationship Id="rId1" Type="http://schemas.openxmlformats.org/officeDocument/2006/relationships/image" Target="../media/image64.wmf"/><Relationship Id="rId6" Type="http://schemas.openxmlformats.org/officeDocument/2006/relationships/image" Target="../media/image69.wmf"/><Relationship Id="rId11" Type="http://schemas.openxmlformats.org/officeDocument/2006/relationships/image" Target="../media/image74.wmf"/><Relationship Id="rId5" Type="http://schemas.openxmlformats.org/officeDocument/2006/relationships/image" Target="../media/image68.wmf"/><Relationship Id="rId10" Type="http://schemas.openxmlformats.org/officeDocument/2006/relationships/image" Target="../media/image73.wmf"/><Relationship Id="rId4" Type="http://schemas.openxmlformats.org/officeDocument/2006/relationships/image" Target="../media/image67.wmf"/><Relationship Id="rId9" Type="http://schemas.openxmlformats.org/officeDocument/2006/relationships/image" Target="../media/image72.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9.wmf"/><Relationship Id="rId7" Type="http://schemas.openxmlformats.org/officeDocument/2006/relationships/image" Target="../media/image22.wmf"/><Relationship Id="rId2" Type="http://schemas.openxmlformats.org/officeDocument/2006/relationships/image" Target="../media/image78.wmf"/><Relationship Id="rId1" Type="http://schemas.openxmlformats.org/officeDocument/2006/relationships/image" Target="../media/image77.wmf"/><Relationship Id="rId6" Type="http://schemas.openxmlformats.org/officeDocument/2006/relationships/image" Target="../media/image82.wmf"/><Relationship Id="rId5" Type="http://schemas.openxmlformats.org/officeDocument/2006/relationships/image" Target="../media/image81.wmf"/><Relationship Id="rId4" Type="http://schemas.openxmlformats.org/officeDocument/2006/relationships/image" Target="../media/image80.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image" Target="../media/image88.wmf"/><Relationship Id="rId1" Type="http://schemas.openxmlformats.org/officeDocument/2006/relationships/image" Target="../media/image87.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 Id="rId9"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image" Target="../media/image9.wmf"/><Relationship Id="rId7" Type="http://schemas.openxmlformats.org/officeDocument/2006/relationships/image" Target="../media/image23.wmf"/><Relationship Id="rId2" Type="http://schemas.openxmlformats.org/officeDocument/2006/relationships/image" Target="../media/image12.wmf"/><Relationship Id="rId1" Type="http://schemas.openxmlformats.org/officeDocument/2006/relationships/image" Target="../media/image11.wmf"/><Relationship Id="rId6" Type="http://schemas.openxmlformats.org/officeDocument/2006/relationships/image" Target="../media/image17.wmf"/><Relationship Id="rId5" Type="http://schemas.openxmlformats.org/officeDocument/2006/relationships/image" Target="../media/image22.wmf"/><Relationship Id="rId4"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29.wmf"/><Relationship Id="rId6" Type="http://schemas.openxmlformats.org/officeDocument/2006/relationships/image" Target="../media/image22.wmf"/><Relationship Id="rId5" Type="http://schemas.openxmlformats.org/officeDocument/2006/relationships/image" Target="../media/image10.wmf"/><Relationship Id="rId4"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31.wmf"/><Relationship Id="rId6" Type="http://schemas.openxmlformats.org/officeDocument/2006/relationships/image" Target="../media/image17.wmf"/><Relationship Id="rId5" Type="http://schemas.openxmlformats.org/officeDocument/2006/relationships/image" Target="../media/image10.wmf"/><Relationship Id="rId4"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33.wmf"/><Relationship Id="rId6" Type="http://schemas.openxmlformats.org/officeDocument/2006/relationships/image" Target="../media/image34.wmf"/><Relationship Id="rId5" Type="http://schemas.openxmlformats.org/officeDocument/2006/relationships/image" Target="../media/image10.wmf"/><Relationship Id="rId4"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36.wmf"/><Relationship Id="rId6" Type="http://schemas.openxmlformats.org/officeDocument/2006/relationships/image" Target="../media/image37.wmf"/><Relationship Id="rId5" Type="http://schemas.openxmlformats.org/officeDocument/2006/relationships/image" Target="../media/image10.wmf"/><Relationship Id="rId4"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29.wmf"/><Relationship Id="rId6" Type="http://schemas.openxmlformats.org/officeDocument/2006/relationships/image" Target="../media/image39.wmf"/><Relationship Id="rId5" Type="http://schemas.openxmlformats.org/officeDocument/2006/relationships/image" Target="../media/image10.wmf"/><Relationship Id="rId4" Type="http://schemas.openxmlformats.org/officeDocument/2006/relationships/image" Target="../media/image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10.wmf"/><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A8C0E-A341-4B85-9AC1-90AE9F7719C5}" type="datetimeFigureOut">
              <a:rPr lang="zh-CN" altLang="en-US" smtClean="0"/>
              <a:t>2020/11/28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B9F22-A1E5-4106-B4BC-D7A07DEE046B}"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504552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2964200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2194842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dirty="0"/>
              <a:t>1</a:t>
            </a:r>
            <a:r>
              <a:rPr lang="zh-CN" altLang="en-US" dirty="0"/>
              <a:t>、The convolution operator has a number of important properties that will allow us to manipulate convolution </a:t>
            </a:r>
            <a:r>
              <a:rPr lang="en-US" altLang="zh-CN" dirty="0"/>
              <a:t>integrals as we progress through this course.</a:t>
            </a:r>
          </a:p>
          <a:p>
            <a:pPr eaLnBrk="1" hangingPunct="1">
              <a:spcBef>
                <a:spcPct val="0"/>
              </a:spcBef>
            </a:pPr>
            <a:r>
              <a:rPr lang="en-US" altLang="zh-CN" dirty="0"/>
              <a:t>2</a:t>
            </a:r>
            <a:r>
              <a:rPr lang="zh-CN" altLang="en-US" dirty="0"/>
              <a:t>、Beginning with the definition of convolution we have</a:t>
            </a:r>
          </a:p>
          <a:p>
            <a:pPr eaLnBrk="1" hangingPunct="1">
              <a:spcBef>
                <a:spcPct val="0"/>
              </a:spcBef>
            </a:pPr>
            <a:r>
              <a:rPr lang="en-US" altLang="zh-CN" dirty="0"/>
              <a:t>3</a:t>
            </a:r>
            <a:r>
              <a:rPr lang="zh-CN" altLang="en-US" dirty="0"/>
              <a:t>、We make the change of variables β = x − α and dβ = −dα to obtain</a:t>
            </a:r>
          </a:p>
          <a:p>
            <a:pPr eaLnBrk="1" hangingPunct="1">
              <a:spcBef>
                <a:spcPct val="0"/>
              </a:spcBef>
            </a:pPr>
            <a:r>
              <a:rPr lang="en-US" altLang="zh-CN" dirty="0"/>
              <a:t>4</a:t>
            </a:r>
            <a:r>
              <a:rPr lang="zh-CN" altLang="en-US" dirty="0"/>
              <a:t>、This important property tells us that we can choose the order of convolution to our convenience.</a:t>
            </a:r>
          </a:p>
          <a:p>
            <a:pPr eaLnBrk="1" hangingPunct="1">
              <a:spcBef>
                <a:spcPct val="0"/>
              </a:spcBef>
            </a:pPr>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sz="1800" b="0" i="0" dirty="0">
                <a:solidFill>
                  <a:srgbClr val="000000"/>
                </a:solidFill>
                <a:effectLst/>
                <a:latin typeface="CMR10"/>
              </a:rPr>
              <a:t>1</a:t>
            </a:r>
            <a:r>
              <a:rPr lang="zh-CN" altLang="en-US" sz="1800" b="0" i="0" dirty="0">
                <a:solidFill>
                  <a:srgbClr val="000000"/>
                </a:solidFill>
                <a:effectLst/>
                <a:latin typeface="CMR10"/>
              </a:rPr>
              <a:t>、</a:t>
            </a:r>
            <a:r>
              <a:rPr lang="en-US" altLang="zh-CN" b="0" i="0" dirty="0"/>
              <a:t>Since the convolution operator is linear, it should not surprise us that</a:t>
            </a:r>
            <a:r>
              <a:rPr lang="en-US" altLang="zh-CN" dirty="0"/>
              <a:t/>
            </a:r>
            <a:br>
              <a:rPr lang="en-US" altLang="zh-CN" dirty="0"/>
            </a:br>
            <a:endParaRPr lang="zh-CN" altLang="en-US" b="1" u="sng"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sz="180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a:effectLst/>
                <a:latin typeface="Georgia" panose="02040502050405020303" pitchFamily="18" charset="0"/>
                <a:ea typeface="宋体" panose="02010600030101010101" pitchFamily="2" charset="-122"/>
                <a:cs typeface="Times New Roman" panose="02020603050405020304" pitchFamily="18" charset="0"/>
              </a:rPr>
              <a:t>、</a:t>
            </a:r>
            <a:r>
              <a:rPr sz="1800">
                <a:effectLst/>
                <a:latin typeface="Georgia" panose="02040502050405020303" pitchFamily="18" charset="0"/>
                <a:ea typeface="Georgia" panose="02040502050405020303" pitchFamily="18" charset="0"/>
                <a:cs typeface="Times New Roman" panose="02020603050405020304" pitchFamily="18" charset="0"/>
              </a:rPr>
              <a:t>Consider the system shown in Fig. 4. This is a cascaded system where the output of system one is fed as the</a:t>
            </a:r>
          </a:p>
          <a:p>
            <a:pPr marL="0" marR="0" lvl="0" indent="0" algn="l" defTabSz="914400" rtl="0" eaLnBrk="1" fontAlgn="auto" latinLnBrk="0" hangingPunct="1">
              <a:lnSpc>
                <a:spcPct val="100000"/>
              </a:lnSpc>
              <a:spcBef>
                <a:spcPct val="0"/>
              </a:spcBef>
              <a:spcAft>
                <a:spcPts val="0"/>
              </a:spcAft>
              <a:buClrTx/>
              <a:buSzTx/>
              <a:buFontTx/>
              <a:buNone/>
              <a:defRPr/>
            </a:pPr>
            <a:r>
              <a:rPr sz="1800">
                <a:effectLst/>
                <a:latin typeface="Georgia" panose="02040502050405020303" pitchFamily="18" charset="0"/>
                <a:ea typeface="Georgia" panose="02040502050405020303" pitchFamily="18" charset="0"/>
                <a:cs typeface="Times New Roman" panose="02020603050405020304" pitchFamily="18" charset="0"/>
              </a:rPr>
              <a:t>input into system two, and the total output is</a:t>
            </a:r>
          </a:p>
          <a:p>
            <a:pPr eaLnBrk="1" hangingPunct="1">
              <a:spcBef>
                <a:spcPct val="0"/>
              </a:spcBef>
            </a:pPr>
            <a:r>
              <a:rPr lang="en-US" altLang="zh-CN" dirty="0"/>
              <a:t>2</a:t>
            </a:r>
            <a:r>
              <a:rPr lang="zh-CN" altLang="en-US" dirty="0"/>
              <a:t>、In Eq. 23 we defined g(x) = h1(x) ∗ h2(x). This important property tells us that we can group the inputs,</a:t>
            </a:r>
          </a:p>
          <a:p>
            <a:pPr eaLnBrk="1" hangingPunct="1">
              <a:spcBef>
                <a:spcPct val="0"/>
              </a:spcBef>
            </a:pPr>
            <a:r>
              <a:rPr lang="zh-CN" altLang="en-US" dirty="0"/>
              <a:t>outputs, and impulse responses conveniently, regardless of the actual order of the systems.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dirty="0"/>
              <a:t>1</a:t>
            </a:r>
            <a:r>
              <a:rPr lang="zh-CN" altLang="en-US" dirty="0"/>
              <a:t>、We have the important property that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zh-CN" altLang="en-US" dirty="0"/>
              <a:t>We can extend this to convolution with a comb function. Consider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dirty="0"/>
              <a:t>1</a:t>
            </a:r>
            <a:r>
              <a:rPr lang="zh-CN" altLang="en-US" dirty="0"/>
              <a:t>、A very important operation that appears in many aspects of physics is the correlation operation. Correlation</a:t>
            </a:r>
          </a:p>
          <a:p>
            <a:pPr eaLnBrk="1" hangingPunct="1">
              <a:spcBef>
                <a:spcPct val="0"/>
              </a:spcBef>
            </a:pPr>
            <a:r>
              <a:rPr lang="zh-CN" altLang="en-US" dirty="0"/>
              <a:t>is a measure of similarity between two functions, and is defined (for complex functions) as</a:t>
            </a:r>
          </a:p>
          <a:p>
            <a:pPr eaLnBrk="1" hangingPunct="1">
              <a:spcBef>
                <a:spcPct val="0"/>
              </a:spcBef>
            </a:pPr>
            <a:r>
              <a:rPr lang="en-US" altLang="zh-CN" dirty="0"/>
              <a:t>2</a:t>
            </a:r>
            <a:r>
              <a:rPr lang="zh-CN" altLang="en-US" dirty="0"/>
              <a:t>、We see that the correlation closely resembles the convolution, but the argument of one of the functions is flipped.</a:t>
            </a:r>
          </a:p>
          <a:p>
            <a:pPr eaLnBrk="1" hangingPunct="1">
              <a:spcBef>
                <a:spcPct val="0"/>
              </a:spcBef>
            </a:pPr>
            <a:r>
              <a:rPr lang="zh-CN" altLang="en-US" dirty="0"/>
              <a:t>Because of the complex conjugate in the definition, we have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dirty="0"/>
              <a:t>1</a:t>
            </a:r>
            <a:r>
              <a:rPr lang="zh-CN" altLang="en-US" dirty="0"/>
              <a:t>、A very important operation that appears in many aspects of physics is the correlation operation. Correlation</a:t>
            </a:r>
          </a:p>
          <a:p>
            <a:pPr eaLnBrk="1" hangingPunct="1">
              <a:spcBef>
                <a:spcPct val="0"/>
              </a:spcBef>
            </a:pPr>
            <a:r>
              <a:rPr lang="zh-CN" altLang="en-US" dirty="0"/>
              <a:t>is a measure of similarity between two functions, and is defined (for complex functions) as</a:t>
            </a:r>
          </a:p>
          <a:p>
            <a:pPr eaLnBrk="1" hangingPunct="1">
              <a:spcBef>
                <a:spcPct val="0"/>
              </a:spcBef>
            </a:pPr>
            <a:r>
              <a:rPr lang="en-US" altLang="zh-CN" dirty="0"/>
              <a:t>2</a:t>
            </a:r>
            <a:r>
              <a:rPr lang="zh-CN" altLang="en-US" dirty="0"/>
              <a:t>、We see that the correlation closely resembles the convolution, but the argument of one of the functions is flipped.</a:t>
            </a:r>
          </a:p>
          <a:p>
            <a:pPr eaLnBrk="1" hangingPunct="1">
              <a:spcBef>
                <a:spcPct val="0"/>
              </a:spcBef>
            </a:pPr>
            <a:r>
              <a:rPr lang="zh-CN" altLang="en-US" dirty="0"/>
              <a:t>Because of the complex conjugate in the definition, we have</a:t>
            </a:r>
          </a:p>
        </p:txBody>
      </p:sp>
    </p:spTree>
    <p:extLst>
      <p:ext uri="{BB962C8B-B14F-4D97-AF65-F5344CB8AC3E}">
        <p14:creationId xmlns:p14="http://schemas.microsoft.com/office/powerpoint/2010/main" val="3406340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b="1" u="sng" dirty="0"/>
              <a:t>1</a:t>
            </a:r>
            <a:r>
              <a:rPr lang="zh-CN" altLang="en-US" b="1" u="sng" dirty="0"/>
              <a:t>、We have the special case when g(x) = f(x) that is known as the autocorrelation function</a:t>
            </a:r>
          </a:p>
          <a:p>
            <a:pPr eaLnBrk="1" hangingPunct="1">
              <a:spcBef>
                <a:spcPct val="0"/>
              </a:spcBef>
            </a:pPr>
            <a:r>
              <a:rPr lang="en-US" altLang="zh-CN" b="1" u="sng" dirty="0"/>
              <a:t>2</a:t>
            </a:r>
            <a:r>
              <a:rPr lang="zh-CN" altLang="en-US" b="1" u="sng" dirty="0"/>
              <a:t>、The symmetry properties dictate that γ(x) = γ∗f (−x), meaning that the function is hermitian. Correlation has the further important property that</a:t>
            </a:r>
          </a:p>
          <a:p>
            <a:pPr eaLnBrk="1" hangingPunct="1">
              <a:spcBef>
                <a:spcPct val="0"/>
              </a:spcBef>
            </a:pPr>
            <a:r>
              <a:rPr lang="en-US" altLang="zh-CN" b="1" u="sng" dirty="0"/>
              <a:t>3</a:t>
            </a:r>
            <a:r>
              <a:rPr lang="zh-CN" altLang="en-US" b="1" u="sng" dirty="0"/>
              <a:t>、which can be proved using the Schwarz inequality.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sym typeface="+mn-ea"/>
              </a:rPr>
              <a:t>In the last lecture we learned the very important property of LSI systems that allows us to write the output g(x) in terms of the input f(x) and the impulse response h(x) as</a:t>
            </a: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sym typeface="+mn-ea"/>
              </a:rPr>
              <a:t>The integral  is a special integral known as the convolution integral. Mathematically and notationally, we typically denote convolution as</a:t>
            </a:r>
            <a:endParaRPr lang="en-US" altLang="zh-CN" sz="1800" dirty="0"/>
          </a:p>
          <a:p>
            <a:pPr marL="0" marR="0" lvl="0" indent="0" algn="l" defTabSz="914400" rtl="0" eaLnBrk="1" fontAlgn="auto" latinLnBrk="0" hangingPunct="1">
              <a:lnSpc>
                <a:spcPct val="100000"/>
              </a:lnSpc>
              <a:spcBef>
                <a:spcPct val="0"/>
              </a:spcBef>
              <a:spcAft>
                <a:spcPts val="0"/>
              </a:spcAft>
              <a:buClrTx/>
              <a:buSzTx/>
              <a:buFontTx/>
              <a:buNone/>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r>
              <a:rPr lang="en-US" altLang="zh-CN" sz="1800" dirty="0">
                <a:effectLst/>
                <a:latin typeface="Georgia" panose="02040502050405020303" pitchFamily="18" charset="0"/>
                <a:ea typeface="Georgia" panose="02040502050405020303" pitchFamily="18" charset="0"/>
                <a:cs typeface="Georgia" panose="02040502050405020303" pitchFamily="18" charset="0"/>
              </a:rPr>
              <a:t> </a:t>
            </a:r>
            <a:endParaRPr lang="zh-CN" altLang="zh-CN" sz="1800" dirty="0">
              <a:effectLst/>
              <a:latin typeface="Calibri" panose="020F0502020204030204" charset="0"/>
              <a:ea typeface="宋体"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0" marR="0" lvl="0" indent="0" algn="l" defTabSz="914400" rtl="0" eaLnBrk="1" fontAlgn="auto" latinLnBrk="0" hangingPunct="1">
              <a:lnSpc>
                <a:spcPct val="100000"/>
              </a:lnSpc>
              <a:spcBef>
                <a:spcPct val="0"/>
              </a:spcBef>
              <a:spcAft>
                <a:spcPts val="0"/>
              </a:spcAft>
              <a:buClrTx/>
              <a:buSzTx/>
              <a:buFontTx/>
              <a:buNone/>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endParaRPr lang="zh-CN" altLang="en-US" b="1" u="sng"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zh-CN" b="1" u="sng" dirty="0"/>
              <a:t>1</a:t>
            </a:r>
            <a:r>
              <a:rPr lang="zh-CN" altLang="en-US" b="1" u="sng" dirty="0"/>
              <a:t>、We have the special case when g(x) = f(x) that is known as the autocorrelation function</a:t>
            </a:r>
          </a:p>
          <a:p>
            <a:pPr eaLnBrk="1" hangingPunct="1">
              <a:spcBef>
                <a:spcPct val="0"/>
              </a:spcBef>
            </a:pPr>
            <a:r>
              <a:rPr lang="en-US" altLang="zh-CN" b="1" u="sng" dirty="0"/>
              <a:t>2</a:t>
            </a:r>
            <a:r>
              <a:rPr lang="zh-CN" altLang="en-US" b="1" u="sng" dirty="0"/>
              <a:t>、The symmetry properties dictate that γ(x) = γ∗f (−x), meaning that the function is hermitian. Correlation has the further important property that</a:t>
            </a:r>
          </a:p>
          <a:p>
            <a:pPr eaLnBrk="1" hangingPunct="1">
              <a:spcBef>
                <a:spcPct val="0"/>
              </a:spcBef>
            </a:pPr>
            <a:r>
              <a:rPr lang="en-US" altLang="zh-CN" b="1" u="sng" dirty="0"/>
              <a:t>3</a:t>
            </a:r>
            <a:r>
              <a:rPr lang="zh-CN" altLang="en-US" b="1" u="sng" dirty="0"/>
              <a:t>、which can be proved using the Schwarz inequality.</a:t>
            </a:r>
          </a:p>
        </p:txBody>
      </p:sp>
    </p:spTree>
    <p:extLst>
      <p:ext uri="{BB962C8B-B14F-4D97-AF65-F5344CB8AC3E}">
        <p14:creationId xmlns:p14="http://schemas.microsoft.com/office/powerpoint/2010/main" val="153398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b="1" u="sng"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a:t>
            </a:r>
            <a:r>
              <a:rPr sz="1800" dirty="0">
                <a:effectLst/>
                <a:latin typeface="Georgia" panose="02040502050405020303" pitchFamily="18" charset="0"/>
                <a:ea typeface="Georgia" panose="02040502050405020303" pitchFamily="18" charset="0"/>
                <a:cs typeface="Times New Roman" panose="02020603050405020304" pitchFamily="18" charset="0"/>
              </a:rPr>
              <a:t>We are always free to directly integrate the convolution integral. For many classes of functions, direct integration is feasible and, in fact, often easier to evaluate than the graphical method we will develop here. However,the graphical method helps us get a physical understanding of what is going on in the convolutional process.For the purposes of this exercise, we will assume that</a:t>
            </a:r>
          </a:p>
          <a:p>
            <a:pPr marL="0" marR="0" lvl="0" indent="0" algn="l" defTabSz="914400" rtl="0" eaLnBrk="1" fontAlgn="auto" latinLnBrk="0" hangingPunct="1">
              <a:lnSpc>
                <a:spcPct val="100000"/>
              </a:lnSpc>
              <a:spcBef>
                <a:spcPct val="0"/>
              </a:spcBef>
              <a:spcAft>
                <a:spcPts val="0"/>
              </a:spcAft>
              <a:buClrTx/>
              <a:buSzTx/>
              <a:buFontTx/>
              <a:buNone/>
              <a:defRPr/>
            </a:pPr>
            <a:r>
              <a:rPr lang="en-US"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、In Fig. 2 we plot f(x − α) and h(α) for three different values of x. We see that for x &lt; 0, there is no overlap</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between the two functions. Between 0 ≤ x ≤ 5 there is at least partial overlap. For x &gt; 5 the overlap is once</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again zero. We see that there is maximal overlap at x = 3 where the rectangular pulse is completely under the</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half-triangle. Figure 3 shows the convolution of these two signals, with the three points corresponding to Fig. 2</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highlighted.</a:t>
            </a:r>
          </a:p>
          <a:p>
            <a:pPr marL="0" marR="0" lvl="0" indent="0" algn="l" defTabSz="914400" rtl="0" eaLnBrk="1" fontAlgn="auto" latinLnBrk="0" hangingPunct="1">
              <a:lnSpc>
                <a:spcPct val="100000"/>
              </a:lnSpc>
              <a:spcBef>
                <a:spcPct val="0"/>
              </a:spcBef>
              <a:spcAft>
                <a:spcPts val="0"/>
              </a:spcAft>
              <a:buClrTx/>
              <a:buSzTx/>
              <a:buFontTx/>
              <a:buNone/>
              <a:defRPr/>
            </a:pPr>
            <a:r>
              <a:rPr lang="en-US"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、Examining the equations and the figures in this section, we can describe in words how to perform graphcial</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convolution. First we take our two signals and plot them as functions of α. Next we flip one of the two signals</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and make it a function of −α. We then offset that signal by an amount x. Finally we multiply the shifted,</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flipped function times the unshifted function and integrate over α. The result of this integral gives us g(x) at</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one position. We repeat this process for all values of x that we are interested in, and we have the output of our</a:t>
            </a:r>
          </a:p>
          <a:p>
            <a:pPr marL="0" marR="0" lvl="0" indent="0" algn="l" defTabSz="914400" rtl="0" eaLnBrk="1" fontAlgn="auto" latinLnBrk="0" hangingPunct="1">
              <a:lnSpc>
                <a:spcPct val="100000"/>
              </a:lnSpc>
              <a:spcBef>
                <a:spcPct val="0"/>
              </a:spcBef>
              <a:spcAft>
                <a:spcPts val="0"/>
              </a:spcAft>
              <a:buClrTx/>
              <a:buSzTx/>
              <a:buFontTx/>
              <a:buNone/>
              <a:defRPr/>
            </a:pPr>
            <a:r>
              <a:rPr sz="1800" dirty="0">
                <a:effectLst/>
                <a:latin typeface="Georgia" panose="02040502050405020303" pitchFamily="18" charset="0"/>
                <a:ea typeface="Georgia" panose="02040502050405020303" pitchFamily="18" charset="0"/>
                <a:cs typeface="Times New Roman" panose="02020603050405020304" pitchFamily="18" charset="0"/>
              </a:rPr>
              <a:t>LSI system.</a:t>
            </a:r>
          </a:p>
          <a:p>
            <a:pPr marL="0" marR="0" lvl="0" indent="0" algn="l" defTabSz="914400" rtl="0" eaLnBrk="1" fontAlgn="auto" latinLnBrk="0" hangingPunct="1">
              <a:lnSpc>
                <a:spcPct val="100000"/>
              </a:lnSpc>
              <a:spcBef>
                <a:spcPct val="0"/>
              </a:spcBef>
              <a:spcAft>
                <a:spcPts val="0"/>
              </a:spcAft>
              <a:buClrTx/>
              <a:buSzTx/>
              <a:buFontTx/>
              <a:buNone/>
              <a:defRPr/>
            </a:pPr>
            <a:endParaRPr sz="1800" dirty="0">
              <a:effectLst/>
              <a:latin typeface="Georgia" panose="02040502050405020303" pitchFamily="18" charset="0"/>
              <a:ea typeface="Georgia" panose="02040502050405020303" pitchFamily="18" charset="0"/>
              <a:cs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、The pictures of graphical convolution are all well and good, but once you figure out the overlap between the two </a:t>
            </a:r>
            <a:r>
              <a:rPr lang="zh-CN" altLang="zh-CN" sz="1800" dirty="0">
                <a:effectLst/>
                <a:latin typeface="Georgia" panose="02040502050405020303" pitchFamily="18" charset="0"/>
                <a:ea typeface="Georgia" panose="02040502050405020303" pitchFamily="18" charset="0"/>
                <a:cs typeface="Times New Roman" panose="02020603050405020304" pitchFamily="18" charset="0"/>
              </a:rPr>
              <a:t>functions, you need to compute the overlapping area integral, and that can sometimes be tricky. Let’s consider our two functions once again. We have</a:t>
            </a:r>
          </a:p>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、In computing g(x) = f(x) </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rPr>
              <a:t>h(x), we need to write the integral</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zh-CN" sz="1800" dirty="0">
              <a:effectLst/>
              <a:latin typeface="+mn-lt"/>
              <a:ea typeface="宋体" panose="02010600030101010101" pitchFamily="2" charset="-122"/>
              <a:cs typeface="Times New Roman" panose="02020603050405020304" pitchFamily="18" charset="0"/>
            </a:endParaRPr>
          </a:p>
          <a:p>
            <a:pPr eaLnBrk="1" hangingPunct="1">
              <a:spcBef>
                <a:spcPct val="0"/>
              </a:spcBef>
            </a:pPr>
            <a:endParaRPr lang="zh-CN" altLang="en-US" b="1" u="sng"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3641152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3569052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2368325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ts val="0"/>
              </a:spcAft>
              <a:buClrTx/>
              <a:buSzTx/>
              <a:buFontTx/>
              <a:buNone/>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sym typeface="+mn-ea"/>
              </a:rPr>
              <a:t>1</a:t>
            </a:r>
            <a:r>
              <a:rPr lang="zh-CN" altLang="en-US" sz="1800" dirty="0">
                <a:effectLst/>
                <a:latin typeface="Georgia" panose="02040502050405020303" pitchFamily="18" charset="0"/>
                <a:ea typeface="宋体" panose="02010600030101010101" pitchFamily="2" charset="-122"/>
                <a:cs typeface="Times New Roman" panose="02020603050405020304" pitchFamily="18" charset="0"/>
                <a:sym typeface="+mn-ea"/>
              </a:rPr>
              <a:t>、We know that h(α) is nonzero only for 0 ≤ α ≤ 3, and we know that f(α) is nonzero only for x − 2 ≤ α ≤ x.</a:t>
            </a:r>
          </a:p>
          <a:p>
            <a:pPr marL="0" marR="0" lvl="0" indent="0" algn="l" defTabSz="914400" rtl="0" eaLnBrk="1" fontAlgn="auto" latinLnBrk="0" hangingPunct="1">
              <a:lnSpc>
                <a:spcPct val="100000"/>
              </a:lnSpc>
              <a:spcBef>
                <a:spcPct val="0"/>
              </a:spcBef>
              <a:spcAft>
                <a:spcPts val="0"/>
              </a:spcAft>
              <a:buClrTx/>
              <a:buSzTx/>
              <a:buFontTx/>
              <a:buNone/>
              <a:defRPr/>
            </a:pPr>
            <a:r>
              <a:rPr lang="zh-CN" altLang="en-US" dirty="0"/>
              <a:t>This means that we have a nonzero product only in the intersection of these two ranges.</a:t>
            </a:r>
          </a:p>
          <a:p>
            <a:pPr marL="0" marR="0" lvl="0" indent="0" algn="l" defTabSz="914400" rtl="0" eaLnBrk="1" fontAlgn="auto" latinLnBrk="0" hangingPunct="1">
              <a:lnSpc>
                <a:spcPct val="100000"/>
              </a:lnSpc>
              <a:spcBef>
                <a:spcPct val="0"/>
              </a:spcBef>
              <a:spcAft>
                <a:spcPts val="0"/>
              </a:spcAft>
              <a:buClrTx/>
              <a:buSzTx/>
              <a:buFontTx/>
              <a:buNone/>
              <a:defRPr/>
            </a:pPr>
            <a:endParaRPr lang="zh-CN" altLang="en-US" dirty="0"/>
          </a:p>
        </p:txBody>
      </p:sp>
    </p:spTree>
    <p:extLst>
      <p:ext uri="{BB962C8B-B14F-4D97-AF65-F5344CB8AC3E}">
        <p14:creationId xmlns:p14="http://schemas.microsoft.com/office/powerpoint/2010/main" val="1682304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descr="图片3.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388" y="158750"/>
            <a:ext cx="321468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t>‹#›</a:t>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t>‹#›</a:t>
            </a:fld>
            <a:endParaRPr lang="zh-CN" altLang="en-US" dirty="0"/>
          </a:p>
        </p:txBody>
      </p:sp>
      <p:pic>
        <p:nvPicPr>
          <p:cNvPr id="7" name="图片 6" descr="图片3.png"/>
          <p:cNvPicPr>
            <a:picLocks noChangeAspect="1"/>
          </p:cNvPicPr>
          <p:nvPr userDrawn="1"/>
        </p:nvPicPr>
        <p:blipFill rotWithShape="1">
          <a:blip r:embed="rId4" cstate="print"/>
          <a:srcRect r="75661"/>
          <a:stretch>
            <a:fillRect/>
          </a:stretch>
        </p:blipFill>
        <p:spPr>
          <a:xfrm>
            <a:off x="8213917" y="158752"/>
            <a:ext cx="786797" cy="84137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E6FFF-3B58-43B9-8BFA-8DA81E2B0585}" type="datetimeFigureOut">
              <a:rPr lang="zh-CN" altLang="en-US" smtClean="0"/>
              <a:t>2020/11/28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E92E-F83A-4317-8A7D-628609AF7C2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notesSlide" Target="../notesSlides/notesSlide10.xml"/><Relationship Id="rId7" Type="http://schemas.openxmlformats.org/officeDocument/2006/relationships/image" Target="../media/image9.wmf"/><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oleObject" Target="../embeddings/oleObject52.bin"/><Relationship Id="rId11" Type="http://schemas.openxmlformats.org/officeDocument/2006/relationships/image" Target="../media/image41.wmf"/><Relationship Id="rId5" Type="http://schemas.openxmlformats.org/officeDocument/2006/relationships/image" Target="../media/image43.png"/><Relationship Id="rId10" Type="http://schemas.openxmlformats.org/officeDocument/2006/relationships/oleObject" Target="../embeddings/oleObject54.bin"/><Relationship Id="rId4" Type="http://schemas.openxmlformats.org/officeDocument/2006/relationships/image" Target="../media/image42.emf"/><Relationship Id="rId9" Type="http://schemas.openxmlformats.org/officeDocument/2006/relationships/image" Target="../media/image10.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notesSlide" Target="../notesSlides/notesSlide11.xml"/><Relationship Id="rId7" Type="http://schemas.openxmlformats.org/officeDocument/2006/relationships/image" Target="../media/image44.wmf"/><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55.bin"/><Relationship Id="rId11" Type="http://schemas.openxmlformats.org/officeDocument/2006/relationships/image" Target="../media/image46.wmf"/><Relationship Id="rId5" Type="http://schemas.openxmlformats.org/officeDocument/2006/relationships/image" Target="../media/image41.wmf"/><Relationship Id="rId10" Type="http://schemas.openxmlformats.org/officeDocument/2006/relationships/oleObject" Target="../embeddings/oleObject57.bin"/><Relationship Id="rId4" Type="http://schemas.openxmlformats.org/officeDocument/2006/relationships/oleObject" Target="../embeddings/oleObject54.bin"/><Relationship Id="rId9" Type="http://schemas.openxmlformats.org/officeDocument/2006/relationships/image" Target="../media/image45.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60.bin"/><Relationship Id="rId13" Type="http://schemas.openxmlformats.org/officeDocument/2006/relationships/image" Target="../media/image51.wmf"/><Relationship Id="rId3" Type="http://schemas.openxmlformats.org/officeDocument/2006/relationships/notesSlide" Target="../notesSlides/notesSlide12.xml"/><Relationship Id="rId7" Type="http://schemas.openxmlformats.org/officeDocument/2006/relationships/image" Target="../media/image48.wmf"/><Relationship Id="rId12" Type="http://schemas.openxmlformats.org/officeDocument/2006/relationships/oleObject" Target="../embeddings/oleObject62.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oleObject" Target="../embeddings/oleObject59.bin"/><Relationship Id="rId11" Type="http://schemas.openxmlformats.org/officeDocument/2006/relationships/image" Target="../media/image50.wmf"/><Relationship Id="rId5" Type="http://schemas.openxmlformats.org/officeDocument/2006/relationships/image" Target="../media/image47.wmf"/><Relationship Id="rId15" Type="http://schemas.openxmlformats.org/officeDocument/2006/relationships/image" Target="../media/image52.wmf"/><Relationship Id="rId10" Type="http://schemas.openxmlformats.org/officeDocument/2006/relationships/oleObject" Target="../embeddings/oleObject61.bin"/><Relationship Id="rId4" Type="http://schemas.openxmlformats.org/officeDocument/2006/relationships/oleObject" Target="../embeddings/oleObject58.bin"/><Relationship Id="rId9" Type="http://schemas.openxmlformats.org/officeDocument/2006/relationships/image" Target="../media/image49.wmf"/><Relationship Id="rId14" Type="http://schemas.openxmlformats.org/officeDocument/2006/relationships/oleObject" Target="../embeddings/oleObject63.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66.bin"/><Relationship Id="rId3" Type="http://schemas.openxmlformats.org/officeDocument/2006/relationships/notesSlide" Target="../notesSlides/notesSlide13.xml"/><Relationship Id="rId7" Type="http://schemas.openxmlformats.org/officeDocument/2006/relationships/image" Target="../media/image54.wmf"/><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oleObject" Target="../embeddings/oleObject65.bin"/><Relationship Id="rId11" Type="http://schemas.openxmlformats.org/officeDocument/2006/relationships/image" Target="../media/image48.wmf"/><Relationship Id="rId5" Type="http://schemas.openxmlformats.org/officeDocument/2006/relationships/image" Target="../media/image53.wmf"/><Relationship Id="rId10" Type="http://schemas.openxmlformats.org/officeDocument/2006/relationships/oleObject" Target="../embeddings/oleObject59.bin"/><Relationship Id="rId4" Type="http://schemas.openxmlformats.org/officeDocument/2006/relationships/oleObject" Target="../embeddings/oleObject64.bin"/><Relationship Id="rId9" Type="http://schemas.openxmlformats.org/officeDocument/2006/relationships/image" Target="../media/image55.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69.bin"/><Relationship Id="rId13" Type="http://schemas.openxmlformats.org/officeDocument/2006/relationships/image" Target="../media/image60.wmf"/><Relationship Id="rId3" Type="http://schemas.openxmlformats.org/officeDocument/2006/relationships/notesSlide" Target="../notesSlides/notesSlide14.xml"/><Relationship Id="rId7" Type="http://schemas.openxmlformats.org/officeDocument/2006/relationships/image" Target="../media/image57.wmf"/><Relationship Id="rId12" Type="http://schemas.openxmlformats.org/officeDocument/2006/relationships/oleObject" Target="../embeddings/oleObject71.bin"/><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oleObject" Target="../embeddings/oleObject68.bin"/><Relationship Id="rId11" Type="http://schemas.openxmlformats.org/officeDocument/2006/relationships/image" Target="../media/image59.wmf"/><Relationship Id="rId5" Type="http://schemas.openxmlformats.org/officeDocument/2006/relationships/image" Target="../media/image56.wmf"/><Relationship Id="rId15" Type="http://schemas.openxmlformats.org/officeDocument/2006/relationships/image" Target="../media/image61.wmf"/><Relationship Id="rId10" Type="http://schemas.openxmlformats.org/officeDocument/2006/relationships/oleObject" Target="../embeddings/oleObject70.bin"/><Relationship Id="rId4" Type="http://schemas.openxmlformats.org/officeDocument/2006/relationships/oleObject" Target="../embeddings/oleObject67.bin"/><Relationship Id="rId9" Type="http://schemas.openxmlformats.org/officeDocument/2006/relationships/image" Target="../media/image58.wmf"/><Relationship Id="rId14" Type="http://schemas.openxmlformats.org/officeDocument/2006/relationships/oleObject" Target="../embeddings/oleObject72.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63.wmf"/><Relationship Id="rId2" Type="http://schemas.openxmlformats.org/officeDocument/2006/relationships/slideLayout" Target="../slideLayouts/slideLayout13.xml"/><Relationship Id="rId1" Type="http://schemas.openxmlformats.org/officeDocument/2006/relationships/vmlDrawing" Target="../drawings/vmlDrawing14.vml"/><Relationship Id="rId6" Type="http://schemas.openxmlformats.org/officeDocument/2006/relationships/oleObject" Target="../embeddings/oleObject74.bin"/><Relationship Id="rId5" Type="http://schemas.openxmlformats.org/officeDocument/2006/relationships/image" Target="../media/image62.wmf"/><Relationship Id="rId4" Type="http://schemas.openxmlformats.org/officeDocument/2006/relationships/oleObject" Target="../embeddings/oleObject73.bin"/></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77.bin"/><Relationship Id="rId13" Type="http://schemas.openxmlformats.org/officeDocument/2006/relationships/image" Target="../media/image68.wmf"/><Relationship Id="rId18" Type="http://schemas.openxmlformats.org/officeDocument/2006/relationships/oleObject" Target="../embeddings/oleObject82.bin"/><Relationship Id="rId26" Type="http://schemas.openxmlformats.org/officeDocument/2006/relationships/oleObject" Target="../embeddings/oleObject86.bin"/><Relationship Id="rId3" Type="http://schemas.openxmlformats.org/officeDocument/2006/relationships/notesSlide" Target="../notesSlides/notesSlide16.xml"/><Relationship Id="rId21" Type="http://schemas.openxmlformats.org/officeDocument/2006/relationships/image" Target="../media/image72.wmf"/><Relationship Id="rId7" Type="http://schemas.openxmlformats.org/officeDocument/2006/relationships/image" Target="../media/image65.wmf"/><Relationship Id="rId12" Type="http://schemas.openxmlformats.org/officeDocument/2006/relationships/oleObject" Target="../embeddings/oleObject79.bin"/><Relationship Id="rId17" Type="http://schemas.openxmlformats.org/officeDocument/2006/relationships/image" Target="../media/image70.wmf"/><Relationship Id="rId25" Type="http://schemas.openxmlformats.org/officeDocument/2006/relationships/image" Target="../media/image74.wmf"/><Relationship Id="rId2" Type="http://schemas.openxmlformats.org/officeDocument/2006/relationships/slideLayout" Target="../slideLayouts/slideLayout13.xml"/><Relationship Id="rId16" Type="http://schemas.openxmlformats.org/officeDocument/2006/relationships/oleObject" Target="../embeddings/oleObject81.bin"/><Relationship Id="rId20" Type="http://schemas.openxmlformats.org/officeDocument/2006/relationships/oleObject" Target="../embeddings/oleObject83.bin"/><Relationship Id="rId29" Type="http://schemas.openxmlformats.org/officeDocument/2006/relationships/image" Target="../media/image76.wmf"/><Relationship Id="rId1" Type="http://schemas.openxmlformats.org/officeDocument/2006/relationships/vmlDrawing" Target="../drawings/vmlDrawing15.vml"/><Relationship Id="rId6" Type="http://schemas.openxmlformats.org/officeDocument/2006/relationships/oleObject" Target="../embeddings/oleObject76.bin"/><Relationship Id="rId11" Type="http://schemas.openxmlformats.org/officeDocument/2006/relationships/image" Target="../media/image67.wmf"/><Relationship Id="rId24" Type="http://schemas.openxmlformats.org/officeDocument/2006/relationships/oleObject" Target="../embeddings/oleObject85.bin"/><Relationship Id="rId5" Type="http://schemas.openxmlformats.org/officeDocument/2006/relationships/image" Target="../media/image64.wmf"/><Relationship Id="rId15" Type="http://schemas.openxmlformats.org/officeDocument/2006/relationships/image" Target="../media/image69.wmf"/><Relationship Id="rId23" Type="http://schemas.openxmlformats.org/officeDocument/2006/relationships/image" Target="../media/image73.wmf"/><Relationship Id="rId28" Type="http://schemas.openxmlformats.org/officeDocument/2006/relationships/oleObject" Target="../embeddings/oleObject87.bin"/><Relationship Id="rId10" Type="http://schemas.openxmlformats.org/officeDocument/2006/relationships/oleObject" Target="../embeddings/oleObject78.bin"/><Relationship Id="rId19" Type="http://schemas.openxmlformats.org/officeDocument/2006/relationships/image" Target="../media/image71.wmf"/><Relationship Id="rId4" Type="http://schemas.openxmlformats.org/officeDocument/2006/relationships/oleObject" Target="../embeddings/oleObject75.bin"/><Relationship Id="rId9" Type="http://schemas.openxmlformats.org/officeDocument/2006/relationships/image" Target="../media/image66.wmf"/><Relationship Id="rId14" Type="http://schemas.openxmlformats.org/officeDocument/2006/relationships/oleObject" Target="../embeddings/oleObject80.bin"/><Relationship Id="rId22" Type="http://schemas.openxmlformats.org/officeDocument/2006/relationships/oleObject" Target="../embeddings/oleObject84.bin"/><Relationship Id="rId27" Type="http://schemas.openxmlformats.org/officeDocument/2006/relationships/image" Target="../media/image75.w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89.bin"/><Relationship Id="rId13" Type="http://schemas.openxmlformats.org/officeDocument/2006/relationships/image" Target="../media/image79.wmf"/><Relationship Id="rId18" Type="http://schemas.openxmlformats.org/officeDocument/2006/relationships/oleObject" Target="../embeddings/oleObject93.bin"/><Relationship Id="rId3" Type="http://schemas.openxmlformats.org/officeDocument/2006/relationships/notesSlide" Target="../notesSlides/notesSlide17.xml"/><Relationship Id="rId21" Type="http://schemas.openxmlformats.org/officeDocument/2006/relationships/image" Target="../media/image22.wmf"/><Relationship Id="rId7" Type="http://schemas.openxmlformats.org/officeDocument/2006/relationships/image" Target="../media/image77.wmf"/><Relationship Id="rId12" Type="http://schemas.openxmlformats.org/officeDocument/2006/relationships/oleObject" Target="../embeddings/oleObject90.bin"/><Relationship Id="rId17" Type="http://schemas.openxmlformats.org/officeDocument/2006/relationships/image" Target="../media/image81.wmf"/><Relationship Id="rId2" Type="http://schemas.openxmlformats.org/officeDocument/2006/relationships/slideLayout" Target="../slideLayouts/slideLayout13.xml"/><Relationship Id="rId16" Type="http://schemas.openxmlformats.org/officeDocument/2006/relationships/oleObject" Target="../embeddings/oleObject92.bin"/><Relationship Id="rId20" Type="http://schemas.openxmlformats.org/officeDocument/2006/relationships/oleObject" Target="../embeddings/oleObject94.bin"/><Relationship Id="rId1" Type="http://schemas.openxmlformats.org/officeDocument/2006/relationships/vmlDrawing" Target="../drawings/vmlDrawing16.vml"/><Relationship Id="rId6" Type="http://schemas.openxmlformats.org/officeDocument/2006/relationships/oleObject" Target="../embeddings/oleObject88.bin"/><Relationship Id="rId11" Type="http://schemas.openxmlformats.org/officeDocument/2006/relationships/image" Target="../media/image86.emf"/><Relationship Id="rId5" Type="http://schemas.openxmlformats.org/officeDocument/2006/relationships/image" Target="../media/image84.emf"/><Relationship Id="rId15" Type="http://schemas.openxmlformats.org/officeDocument/2006/relationships/image" Target="../media/image80.wmf"/><Relationship Id="rId10" Type="http://schemas.openxmlformats.org/officeDocument/2006/relationships/image" Target="../media/image85.emf"/><Relationship Id="rId19" Type="http://schemas.openxmlformats.org/officeDocument/2006/relationships/image" Target="../media/image82.wmf"/><Relationship Id="rId4" Type="http://schemas.openxmlformats.org/officeDocument/2006/relationships/image" Target="../media/image83.emf"/><Relationship Id="rId9" Type="http://schemas.openxmlformats.org/officeDocument/2006/relationships/image" Target="../media/image78.wmf"/><Relationship Id="rId14" Type="http://schemas.openxmlformats.org/officeDocument/2006/relationships/oleObject" Target="../embeddings/oleObject9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97.bin"/><Relationship Id="rId3" Type="http://schemas.openxmlformats.org/officeDocument/2006/relationships/notesSlide" Target="../notesSlides/notesSlide18.xml"/><Relationship Id="rId7" Type="http://schemas.openxmlformats.org/officeDocument/2006/relationships/image" Target="../media/image88.wmf"/><Relationship Id="rId2" Type="http://schemas.openxmlformats.org/officeDocument/2006/relationships/slideLayout" Target="../slideLayouts/slideLayout13.xml"/><Relationship Id="rId1" Type="http://schemas.openxmlformats.org/officeDocument/2006/relationships/vmlDrawing" Target="../drawings/vmlDrawing17.vml"/><Relationship Id="rId6" Type="http://schemas.openxmlformats.org/officeDocument/2006/relationships/oleObject" Target="../embeddings/oleObject96.bin"/><Relationship Id="rId5" Type="http://schemas.openxmlformats.org/officeDocument/2006/relationships/image" Target="../media/image87.wmf"/><Relationship Id="rId4" Type="http://schemas.openxmlformats.org/officeDocument/2006/relationships/oleObject" Target="../embeddings/oleObject95.bin"/><Relationship Id="rId9" Type="http://schemas.openxmlformats.org/officeDocument/2006/relationships/image" Target="../media/image89.wm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100.bin"/><Relationship Id="rId3" Type="http://schemas.openxmlformats.org/officeDocument/2006/relationships/notesSlide" Target="../notesSlides/notesSlide19.xml"/><Relationship Id="rId7" Type="http://schemas.openxmlformats.org/officeDocument/2006/relationships/image" Target="../media/image91.wmf"/><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oleObject" Target="../embeddings/oleObject99.bin"/><Relationship Id="rId5" Type="http://schemas.openxmlformats.org/officeDocument/2006/relationships/image" Target="../media/image90.wmf"/><Relationship Id="rId4" Type="http://schemas.openxmlformats.org/officeDocument/2006/relationships/oleObject" Target="../embeddings/oleObject98.bin"/><Relationship Id="rId9" Type="http://schemas.openxmlformats.org/officeDocument/2006/relationships/image" Target="../media/image92.wmf"/></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6.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8.wmf"/><Relationship Id="rId5" Type="http://schemas.openxmlformats.org/officeDocument/2006/relationships/image" Target="../media/image5.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7.w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vmlDrawing" Target="../drawings/vmlDrawing19.vml"/><Relationship Id="rId6" Type="http://schemas.openxmlformats.org/officeDocument/2006/relationships/image" Target="../media/image94.emf"/><Relationship Id="rId5" Type="http://schemas.openxmlformats.org/officeDocument/2006/relationships/image" Target="../media/image93.wmf"/><Relationship Id="rId4" Type="http://schemas.openxmlformats.org/officeDocument/2006/relationships/oleObject" Target="../embeddings/oleObject101.bin"/></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wmf"/><Relationship Id="rId13" Type="http://schemas.openxmlformats.org/officeDocument/2006/relationships/image" Target="../media/image19.emf"/><Relationship Id="rId18" Type="http://schemas.openxmlformats.org/officeDocument/2006/relationships/image" Target="../media/image14.wmf"/><Relationship Id="rId3" Type="http://schemas.openxmlformats.org/officeDocument/2006/relationships/notesSlide" Target="../notesSlides/notesSlide3.xml"/><Relationship Id="rId21" Type="http://schemas.openxmlformats.org/officeDocument/2006/relationships/image" Target="../media/image15.wmf"/><Relationship Id="rId7" Type="http://schemas.openxmlformats.org/officeDocument/2006/relationships/oleObject" Target="../embeddings/oleObject6.bin"/><Relationship Id="rId12" Type="http://schemas.openxmlformats.org/officeDocument/2006/relationships/image" Target="../media/image12.wmf"/><Relationship Id="rId17" Type="http://schemas.openxmlformats.org/officeDocument/2006/relationships/oleObject" Target="../embeddings/oleObject10.bin"/><Relationship Id="rId25" Type="http://schemas.openxmlformats.org/officeDocument/2006/relationships/image" Target="../media/image17.wmf"/><Relationship Id="rId2" Type="http://schemas.openxmlformats.org/officeDocument/2006/relationships/slideLayout" Target="../slideLayouts/slideLayout13.xml"/><Relationship Id="rId16" Type="http://schemas.openxmlformats.org/officeDocument/2006/relationships/image" Target="../media/image13.wmf"/><Relationship Id="rId20" Type="http://schemas.openxmlformats.org/officeDocument/2006/relationships/oleObject" Target="../embeddings/oleObject11.bin"/><Relationship Id="rId1" Type="http://schemas.openxmlformats.org/officeDocument/2006/relationships/vmlDrawing" Target="../drawings/vmlDrawing2.vml"/><Relationship Id="rId6" Type="http://schemas.openxmlformats.org/officeDocument/2006/relationships/image" Target="../media/image9.wmf"/><Relationship Id="rId11" Type="http://schemas.openxmlformats.org/officeDocument/2006/relationships/oleObject" Target="../embeddings/oleObject8.bin"/><Relationship Id="rId24" Type="http://schemas.openxmlformats.org/officeDocument/2006/relationships/oleObject" Target="../embeddings/oleObject13.bin"/><Relationship Id="rId5" Type="http://schemas.openxmlformats.org/officeDocument/2006/relationships/oleObject" Target="../embeddings/oleObject5.bin"/><Relationship Id="rId15" Type="http://schemas.openxmlformats.org/officeDocument/2006/relationships/oleObject" Target="../embeddings/oleObject9.bin"/><Relationship Id="rId23" Type="http://schemas.openxmlformats.org/officeDocument/2006/relationships/image" Target="../media/image16.wmf"/><Relationship Id="rId10" Type="http://schemas.openxmlformats.org/officeDocument/2006/relationships/image" Target="../media/image11.wmf"/><Relationship Id="rId19" Type="http://schemas.openxmlformats.org/officeDocument/2006/relationships/image" Target="../media/image21.emf"/><Relationship Id="rId4" Type="http://schemas.openxmlformats.org/officeDocument/2006/relationships/image" Target="../media/image18.emf"/><Relationship Id="rId9" Type="http://schemas.openxmlformats.org/officeDocument/2006/relationships/oleObject" Target="../embeddings/oleObject7.bin"/><Relationship Id="rId14" Type="http://schemas.openxmlformats.org/officeDocument/2006/relationships/image" Target="../media/image20.emf"/><Relationship Id="rId22" Type="http://schemas.openxmlformats.org/officeDocument/2006/relationships/oleObject" Target="../embeddings/oleObject12.bin"/></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26.emf"/><Relationship Id="rId18" Type="http://schemas.openxmlformats.org/officeDocument/2006/relationships/oleObject" Target="../embeddings/oleObject19.bin"/><Relationship Id="rId3" Type="http://schemas.openxmlformats.org/officeDocument/2006/relationships/notesSlide" Target="../notesSlides/notesSlide4.xml"/><Relationship Id="rId21" Type="http://schemas.openxmlformats.org/officeDocument/2006/relationships/image" Target="../media/image23.wmf"/><Relationship Id="rId7" Type="http://schemas.openxmlformats.org/officeDocument/2006/relationships/image" Target="../media/image12.wmf"/><Relationship Id="rId12" Type="http://schemas.openxmlformats.org/officeDocument/2006/relationships/image" Target="../media/image25.emf"/><Relationship Id="rId17" Type="http://schemas.openxmlformats.org/officeDocument/2006/relationships/image" Target="../media/image22.wmf"/><Relationship Id="rId2" Type="http://schemas.openxmlformats.org/officeDocument/2006/relationships/slideLayout" Target="../slideLayouts/slideLayout13.xml"/><Relationship Id="rId16" Type="http://schemas.openxmlformats.org/officeDocument/2006/relationships/oleObject" Target="../embeddings/oleObject18.bin"/><Relationship Id="rId20" Type="http://schemas.openxmlformats.org/officeDocument/2006/relationships/oleObject" Target="../embeddings/oleObject20.bin"/><Relationship Id="rId1" Type="http://schemas.openxmlformats.org/officeDocument/2006/relationships/vmlDrawing" Target="../drawings/vmlDrawing3.vml"/><Relationship Id="rId6" Type="http://schemas.openxmlformats.org/officeDocument/2006/relationships/oleObject" Target="../embeddings/oleObject15.bin"/><Relationship Id="rId11" Type="http://schemas.openxmlformats.org/officeDocument/2006/relationships/image" Target="../media/image10.wmf"/><Relationship Id="rId5" Type="http://schemas.openxmlformats.org/officeDocument/2006/relationships/image" Target="../media/image11.wmf"/><Relationship Id="rId15" Type="http://schemas.openxmlformats.org/officeDocument/2006/relationships/image" Target="../media/image28.emf"/><Relationship Id="rId23" Type="http://schemas.openxmlformats.org/officeDocument/2006/relationships/image" Target="../media/image24.wmf"/><Relationship Id="rId10" Type="http://schemas.openxmlformats.org/officeDocument/2006/relationships/oleObject" Target="../embeddings/oleObject17.bin"/><Relationship Id="rId19" Type="http://schemas.openxmlformats.org/officeDocument/2006/relationships/image" Target="../media/image17.wmf"/><Relationship Id="rId4" Type="http://schemas.openxmlformats.org/officeDocument/2006/relationships/oleObject" Target="../embeddings/oleObject14.bin"/><Relationship Id="rId9" Type="http://schemas.openxmlformats.org/officeDocument/2006/relationships/image" Target="../media/image9.wmf"/><Relationship Id="rId14" Type="http://schemas.openxmlformats.org/officeDocument/2006/relationships/image" Target="../media/image27.emf"/><Relationship Id="rId22" Type="http://schemas.openxmlformats.org/officeDocument/2006/relationships/oleObject" Target="../embeddings/oleObject21.bin"/></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24.bin"/><Relationship Id="rId13" Type="http://schemas.openxmlformats.org/officeDocument/2006/relationships/image" Target="../media/image10.wmf"/><Relationship Id="rId3" Type="http://schemas.openxmlformats.org/officeDocument/2006/relationships/notesSlide" Target="../notesSlides/notesSlide5.xml"/><Relationship Id="rId7" Type="http://schemas.openxmlformats.org/officeDocument/2006/relationships/image" Target="../media/image11.wmf"/><Relationship Id="rId12" Type="http://schemas.openxmlformats.org/officeDocument/2006/relationships/oleObject" Target="../embeddings/oleObject26.bin"/><Relationship Id="rId2" Type="http://schemas.openxmlformats.org/officeDocument/2006/relationships/slideLayout" Target="../slideLayouts/slideLayout13.xml"/><Relationship Id="rId16" Type="http://schemas.openxmlformats.org/officeDocument/2006/relationships/image" Target="../media/image22.wmf"/><Relationship Id="rId1" Type="http://schemas.openxmlformats.org/officeDocument/2006/relationships/vmlDrawing" Target="../drawings/vmlDrawing4.vml"/><Relationship Id="rId6" Type="http://schemas.openxmlformats.org/officeDocument/2006/relationships/oleObject" Target="../embeddings/oleObject23.bin"/><Relationship Id="rId11" Type="http://schemas.openxmlformats.org/officeDocument/2006/relationships/image" Target="../media/image9.wmf"/><Relationship Id="rId5" Type="http://schemas.openxmlformats.org/officeDocument/2006/relationships/image" Target="../media/image29.wmf"/><Relationship Id="rId15" Type="http://schemas.openxmlformats.org/officeDocument/2006/relationships/oleObject" Target="../embeddings/oleObject27.bin"/><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12.wmf"/><Relationship Id="rId14" Type="http://schemas.openxmlformats.org/officeDocument/2006/relationships/image" Target="../media/image30.e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30.bin"/><Relationship Id="rId13" Type="http://schemas.openxmlformats.org/officeDocument/2006/relationships/image" Target="../media/image10.wmf"/><Relationship Id="rId3" Type="http://schemas.openxmlformats.org/officeDocument/2006/relationships/notesSlide" Target="../notesSlides/notesSlide6.xml"/><Relationship Id="rId7" Type="http://schemas.openxmlformats.org/officeDocument/2006/relationships/image" Target="../media/image11.wmf"/><Relationship Id="rId12" Type="http://schemas.openxmlformats.org/officeDocument/2006/relationships/oleObject" Target="../embeddings/oleObject32.bin"/><Relationship Id="rId2" Type="http://schemas.openxmlformats.org/officeDocument/2006/relationships/slideLayout" Target="../slideLayouts/slideLayout13.xml"/><Relationship Id="rId16" Type="http://schemas.openxmlformats.org/officeDocument/2006/relationships/image" Target="../media/image17.wmf"/><Relationship Id="rId1" Type="http://schemas.openxmlformats.org/officeDocument/2006/relationships/vmlDrawing" Target="../drawings/vmlDrawing5.vml"/><Relationship Id="rId6" Type="http://schemas.openxmlformats.org/officeDocument/2006/relationships/oleObject" Target="../embeddings/oleObject29.bin"/><Relationship Id="rId11" Type="http://schemas.openxmlformats.org/officeDocument/2006/relationships/image" Target="../media/image9.wmf"/><Relationship Id="rId5" Type="http://schemas.openxmlformats.org/officeDocument/2006/relationships/image" Target="../media/image31.wmf"/><Relationship Id="rId15" Type="http://schemas.openxmlformats.org/officeDocument/2006/relationships/oleObject" Target="../embeddings/oleObject33.bin"/><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12.wmf"/><Relationship Id="rId14" Type="http://schemas.openxmlformats.org/officeDocument/2006/relationships/image" Target="../media/image32.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36.bin"/><Relationship Id="rId13" Type="http://schemas.openxmlformats.org/officeDocument/2006/relationships/image" Target="../media/image10.wmf"/><Relationship Id="rId3" Type="http://schemas.openxmlformats.org/officeDocument/2006/relationships/notesSlide" Target="../notesSlides/notesSlide7.xml"/><Relationship Id="rId7" Type="http://schemas.openxmlformats.org/officeDocument/2006/relationships/image" Target="../media/image11.wmf"/><Relationship Id="rId12" Type="http://schemas.openxmlformats.org/officeDocument/2006/relationships/oleObject" Target="../embeddings/oleObject38.bin"/><Relationship Id="rId2" Type="http://schemas.openxmlformats.org/officeDocument/2006/relationships/slideLayout" Target="../slideLayouts/slideLayout13.xml"/><Relationship Id="rId16" Type="http://schemas.openxmlformats.org/officeDocument/2006/relationships/image" Target="../media/image34.wmf"/><Relationship Id="rId1" Type="http://schemas.openxmlformats.org/officeDocument/2006/relationships/vmlDrawing" Target="../drawings/vmlDrawing6.vml"/><Relationship Id="rId6" Type="http://schemas.openxmlformats.org/officeDocument/2006/relationships/oleObject" Target="../embeddings/oleObject35.bin"/><Relationship Id="rId11" Type="http://schemas.openxmlformats.org/officeDocument/2006/relationships/image" Target="../media/image9.wmf"/><Relationship Id="rId5" Type="http://schemas.openxmlformats.org/officeDocument/2006/relationships/image" Target="../media/image33.wmf"/><Relationship Id="rId15" Type="http://schemas.openxmlformats.org/officeDocument/2006/relationships/oleObject" Target="../embeddings/oleObject39.bin"/><Relationship Id="rId10" Type="http://schemas.openxmlformats.org/officeDocument/2006/relationships/oleObject" Target="../embeddings/oleObject37.bin"/><Relationship Id="rId4" Type="http://schemas.openxmlformats.org/officeDocument/2006/relationships/oleObject" Target="../embeddings/oleObject34.bin"/><Relationship Id="rId9" Type="http://schemas.openxmlformats.org/officeDocument/2006/relationships/image" Target="../media/image12.wmf"/><Relationship Id="rId14" Type="http://schemas.openxmlformats.org/officeDocument/2006/relationships/image" Target="../media/image35.e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image" Target="../media/image10.wmf"/><Relationship Id="rId3" Type="http://schemas.openxmlformats.org/officeDocument/2006/relationships/notesSlide" Target="../notesSlides/notesSlide8.xml"/><Relationship Id="rId7" Type="http://schemas.openxmlformats.org/officeDocument/2006/relationships/image" Target="../media/image11.wmf"/><Relationship Id="rId12" Type="http://schemas.openxmlformats.org/officeDocument/2006/relationships/oleObject" Target="../embeddings/oleObject44.bin"/><Relationship Id="rId2" Type="http://schemas.openxmlformats.org/officeDocument/2006/relationships/slideLayout" Target="../slideLayouts/slideLayout13.xml"/><Relationship Id="rId16" Type="http://schemas.openxmlformats.org/officeDocument/2006/relationships/image" Target="../media/image37.wmf"/><Relationship Id="rId1" Type="http://schemas.openxmlformats.org/officeDocument/2006/relationships/vmlDrawing" Target="../drawings/vmlDrawing7.vml"/><Relationship Id="rId6" Type="http://schemas.openxmlformats.org/officeDocument/2006/relationships/oleObject" Target="../embeddings/oleObject41.bin"/><Relationship Id="rId11" Type="http://schemas.openxmlformats.org/officeDocument/2006/relationships/image" Target="../media/image9.wmf"/><Relationship Id="rId5" Type="http://schemas.openxmlformats.org/officeDocument/2006/relationships/image" Target="../media/image36.wmf"/><Relationship Id="rId15" Type="http://schemas.openxmlformats.org/officeDocument/2006/relationships/oleObject" Target="../embeddings/oleObject45.bin"/><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12.wmf"/><Relationship Id="rId14" Type="http://schemas.openxmlformats.org/officeDocument/2006/relationships/image" Target="../media/image38.e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image" Target="../media/image10.wmf"/><Relationship Id="rId3" Type="http://schemas.openxmlformats.org/officeDocument/2006/relationships/notesSlide" Target="../notesSlides/notesSlide9.xml"/><Relationship Id="rId7" Type="http://schemas.openxmlformats.org/officeDocument/2006/relationships/image" Target="../media/image11.wmf"/><Relationship Id="rId12" Type="http://schemas.openxmlformats.org/officeDocument/2006/relationships/oleObject" Target="../embeddings/oleObject50.bin"/><Relationship Id="rId2" Type="http://schemas.openxmlformats.org/officeDocument/2006/relationships/slideLayout" Target="../slideLayouts/slideLayout13.xml"/><Relationship Id="rId16" Type="http://schemas.openxmlformats.org/officeDocument/2006/relationships/image" Target="../media/image39.wmf"/><Relationship Id="rId1" Type="http://schemas.openxmlformats.org/officeDocument/2006/relationships/vmlDrawing" Target="../drawings/vmlDrawing8.vml"/><Relationship Id="rId6" Type="http://schemas.openxmlformats.org/officeDocument/2006/relationships/oleObject" Target="../embeddings/oleObject47.bin"/><Relationship Id="rId11" Type="http://schemas.openxmlformats.org/officeDocument/2006/relationships/image" Target="../media/image9.wmf"/><Relationship Id="rId5" Type="http://schemas.openxmlformats.org/officeDocument/2006/relationships/image" Target="../media/image29.wmf"/><Relationship Id="rId15" Type="http://schemas.openxmlformats.org/officeDocument/2006/relationships/oleObject" Target="../embeddings/oleObject51.bin"/><Relationship Id="rId10" Type="http://schemas.openxmlformats.org/officeDocument/2006/relationships/oleObject" Target="../embeddings/oleObject49.bin"/><Relationship Id="rId4" Type="http://schemas.openxmlformats.org/officeDocument/2006/relationships/oleObject" Target="../embeddings/oleObject46.bin"/><Relationship Id="rId9" Type="http://schemas.openxmlformats.org/officeDocument/2006/relationships/image" Target="../media/image12.wmf"/><Relationship Id="rId14" Type="http://schemas.openxmlformats.org/officeDocument/2006/relationships/image" Target="../media/image4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
        <p:nvSpPr>
          <p:cNvPr id="2" name="文本框 1">
            <a:extLst>
              <a:ext uri="{FF2B5EF4-FFF2-40B4-BE49-F238E27FC236}">
                <a16:creationId xmlns:a16="http://schemas.microsoft.com/office/drawing/2014/main" id="{B6391CBC-6404-4BBA-9577-1647D9D3AA66}"/>
              </a:ext>
            </a:extLst>
          </p:cNvPr>
          <p:cNvSpPr txBox="1"/>
          <p:nvPr/>
        </p:nvSpPr>
        <p:spPr>
          <a:xfrm>
            <a:off x="965947" y="1993228"/>
            <a:ext cx="7212106" cy="1538883"/>
          </a:xfrm>
          <a:prstGeom prst="rect">
            <a:avLst/>
          </a:prstGeom>
          <a:noFill/>
        </p:spPr>
        <p:txBody>
          <a:bodyPr wrap="square" rtlCol="0">
            <a:spAutoFit/>
          </a:bodyPr>
          <a:lstStyle/>
          <a:p>
            <a:pPr lvl="0" algn="ctr"/>
            <a:r>
              <a:rPr lang="zh-CN" altLang="en-US" sz="6600" b="1" dirty="0">
                <a:solidFill>
                  <a:prstClr val="black"/>
                </a:solidFill>
                <a:latin typeface="黑体" panose="02010609060101010101" pitchFamily="49" charset="-122"/>
                <a:ea typeface="黑体" panose="02010609060101010101" pitchFamily="49" charset="-122"/>
                <a:cs typeface="Arial" panose="020B0604020202020204" pitchFamily="34" charset="0"/>
              </a:rPr>
              <a:t>物理光学</a:t>
            </a:r>
            <a:endParaRPr lang="zh-CN" altLang="en-US" sz="2800" b="1"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lvl="0" algn="ctr"/>
            <a:r>
              <a:rPr lang="en-US" altLang="zh-CN" sz="2800" dirty="0">
                <a:solidFill>
                  <a:prstClr val="black"/>
                </a:solidFill>
                <a:latin typeface="Gill Sans MT" panose="020B0502020104020203" pitchFamily="34" charset="0"/>
              </a:rPr>
              <a:t>Physical Optics</a:t>
            </a:r>
          </a:p>
        </p:txBody>
      </p:sp>
      <p:sp>
        <p:nvSpPr>
          <p:cNvPr id="8" name="文本框 7">
            <a:extLst>
              <a:ext uri="{FF2B5EF4-FFF2-40B4-BE49-F238E27FC236}">
                <a16:creationId xmlns:a16="http://schemas.microsoft.com/office/drawing/2014/main" id="{1FAA166A-8181-41D7-A8D0-5D63FE7F7AC1}"/>
              </a:ext>
            </a:extLst>
          </p:cNvPr>
          <p:cNvSpPr txBox="1"/>
          <p:nvPr/>
        </p:nvSpPr>
        <p:spPr>
          <a:xfrm>
            <a:off x="435349" y="3532111"/>
            <a:ext cx="8273302" cy="830997"/>
          </a:xfrm>
          <a:prstGeom prst="rect">
            <a:avLst/>
          </a:prstGeom>
          <a:noFill/>
        </p:spPr>
        <p:txBody>
          <a:bodyPr wrap="square">
            <a:spAutoFit/>
          </a:bodyPr>
          <a:lstStyle/>
          <a:p>
            <a:pPr algn="ctr"/>
            <a:r>
              <a:rPr lang="zh-CN" altLang="en-US" sz="2400" dirty="0"/>
              <a:t>第</a:t>
            </a:r>
            <a:r>
              <a:rPr lang="en-US" altLang="zh-CN" sz="2400" dirty="0"/>
              <a:t>5</a:t>
            </a:r>
            <a:r>
              <a:rPr lang="zh-CN" altLang="en-US" sz="2400" dirty="0"/>
              <a:t>讲、卷积与相关</a:t>
            </a:r>
            <a:endParaRPr lang="en-US" altLang="zh-CN" sz="2400" dirty="0"/>
          </a:p>
          <a:p>
            <a:pPr algn="ctr"/>
            <a:r>
              <a:rPr lang="en-US" altLang="zh-CN" sz="2400" dirty="0"/>
              <a:t>Lecture 5. Convolution and Correlation</a:t>
            </a:r>
          </a:p>
        </p:txBody>
      </p:sp>
    </p:spTree>
    <p:extLst>
      <p:ext uri="{BB962C8B-B14F-4D97-AF65-F5344CB8AC3E}">
        <p14:creationId xmlns:p14="http://schemas.microsoft.com/office/powerpoint/2010/main" val="375610849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FA919E9A-7BB4-0E40-9889-06FD0CF77979}"/>
              </a:ext>
            </a:extLst>
          </p:cNvPr>
          <p:cNvPicPr>
            <a:picLocks noChangeAspect="1"/>
          </p:cNvPicPr>
          <p:nvPr/>
        </p:nvPicPr>
        <p:blipFill rotWithShape="1">
          <a:blip r:embed="rId4"/>
          <a:srcRect t="46916"/>
          <a:stretch/>
        </p:blipFill>
        <p:spPr>
          <a:xfrm>
            <a:off x="1016000" y="3738200"/>
            <a:ext cx="7112000" cy="2831510"/>
          </a:xfrm>
          <a:prstGeom prst="rect">
            <a:avLst/>
          </a:prstGeom>
        </p:spPr>
      </p:pic>
      <p:pic>
        <p:nvPicPr>
          <p:cNvPr id="2" name="图片 1"/>
          <p:cNvPicPr>
            <a:picLocks noChangeAspect="1"/>
          </p:cNvPicPr>
          <p:nvPr/>
        </p:nvPicPr>
        <p:blipFill>
          <a:blip r:embed="rId5"/>
          <a:stretch>
            <a:fillRect/>
          </a:stretch>
        </p:blipFill>
        <p:spPr>
          <a:xfrm>
            <a:off x="3072922" y="1448922"/>
            <a:ext cx="5628571" cy="2076190"/>
          </a:xfrm>
          <a:prstGeom prst="rect">
            <a:avLst/>
          </a:prstGeom>
        </p:spPr>
      </p:pic>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4156890363"/>
              </p:ext>
            </p:extLst>
          </p:nvPr>
        </p:nvGraphicFramePr>
        <p:xfrm>
          <a:off x="706669" y="2109192"/>
          <a:ext cx="2019300" cy="755650"/>
        </p:xfrm>
        <a:graphic>
          <a:graphicData uri="http://schemas.openxmlformats.org/presentationml/2006/ole">
            <mc:AlternateContent xmlns:mc="http://schemas.openxmlformats.org/markup-compatibility/2006">
              <mc:Choice xmlns:v="urn:schemas-microsoft-com:vml" Requires="v">
                <p:oleObj spid="_x0000_s13469" name="Equation" r:id="rId6" imgW="1155600" imgH="431640" progId="Equation.DSMT4">
                  <p:embed/>
                </p:oleObj>
              </mc:Choice>
              <mc:Fallback>
                <p:oleObj name="Equation" r:id="rId6" imgW="1155600" imgH="431640" progId="Equation.DSMT4">
                  <p:embed/>
                  <p:pic>
                    <p:nvPicPr>
                      <p:cNvPr id="20" name="对象 19">
                        <a:hlinkClick r:id="" action="ppaction://ole?verb=0"/>
                      </p:cNvPr>
                      <p:cNvPicPr/>
                      <p:nvPr/>
                    </p:nvPicPr>
                    <p:blipFill>
                      <a:blip r:embed="rId7"/>
                      <a:stretch>
                        <a:fillRect/>
                      </a:stretch>
                    </p:blipFill>
                    <p:spPr>
                      <a:xfrm>
                        <a:off x="706669" y="2109192"/>
                        <a:ext cx="2019300"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1648490908"/>
              </p:ext>
            </p:extLst>
          </p:nvPr>
        </p:nvGraphicFramePr>
        <p:xfrm>
          <a:off x="706669" y="1294804"/>
          <a:ext cx="3446463" cy="814388"/>
        </p:xfrm>
        <a:graphic>
          <a:graphicData uri="http://schemas.openxmlformats.org/presentationml/2006/ole">
            <mc:AlternateContent xmlns:mc="http://schemas.openxmlformats.org/markup-compatibility/2006">
              <mc:Choice xmlns:v="urn:schemas-microsoft-com:vml" Requires="v">
                <p:oleObj spid="_x0000_s13470" name="Equation" r:id="rId8" imgW="1828800" imgH="431640" progId="Equation.DSMT4">
                  <p:embed/>
                </p:oleObj>
              </mc:Choice>
              <mc:Fallback>
                <p:oleObj name="Equation" r:id="rId8" imgW="1828800" imgH="431640" progId="Equation.DSMT4">
                  <p:embed/>
                  <p:pic>
                    <p:nvPicPr>
                      <p:cNvPr id="21" name="对象 20">
                        <a:hlinkClick r:id="" action="ppaction://ole?verb=0"/>
                      </p:cNvPr>
                      <p:cNvPicPr/>
                      <p:nvPr/>
                    </p:nvPicPr>
                    <p:blipFill>
                      <a:blip r:embed="rId9"/>
                      <a:stretch>
                        <a:fillRect/>
                      </a:stretch>
                    </p:blipFill>
                    <p:spPr>
                      <a:xfrm>
                        <a:off x="706669" y="1294804"/>
                        <a:ext cx="3446463" cy="814388"/>
                      </a:xfrm>
                      <a:prstGeom prst="rect">
                        <a:avLst/>
                      </a:prstGeom>
                    </p:spPr>
                  </p:pic>
                </p:oleObj>
              </mc:Fallback>
            </mc:AlternateContent>
          </a:graphicData>
        </a:graphic>
      </p:graphicFrame>
      <p:graphicFrame>
        <p:nvGraphicFramePr>
          <p:cNvPr id="9" name="对象 8">
            <a:hlinkClick r:id="" action="ppaction://ole?verb=0"/>
            <a:extLst>
              <a:ext uri="{FF2B5EF4-FFF2-40B4-BE49-F238E27FC236}">
                <a16:creationId xmlns:a16="http://schemas.microsoft.com/office/drawing/2014/main" id="{31E2EE2C-11A4-2E4C-A94D-8C0DFF7AB12E}"/>
              </a:ext>
            </a:extLst>
          </p:cNvPr>
          <p:cNvGraphicFramePr>
            <a:graphicFrameLocks noChangeAspect="1"/>
          </p:cNvGraphicFramePr>
          <p:nvPr>
            <p:extLst>
              <p:ext uri="{D42A27DB-BD31-4B8C-83A1-F6EECF244321}">
                <p14:modId xmlns:p14="http://schemas.microsoft.com/office/powerpoint/2010/main" val="1449064980"/>
              </p:ext>
            </p:extLst>
          </p:nvPr>
        </p:nvGraphicFramePr>
        <p:xfrm>
          <a:off x="2128404" y="4339500"/>
          <a:ext cx="2374900" cy="457200"/>
        </p:xfrm>
        <a:graphic>
          <a:graphicData uri="http://schemas.openxmlformats.org/presentationml/2006/ole">
            <mc:AlternateContent xmlns:mc="http://schemas.openxmlformats.org/markup-compatibility/2006">
              <mc:Choice xmlns:v="urn:schemas-microsoft-com:vml" Requires="v">
                <p:oleObj spid="_x0000_s13471" name="Equation" r:id="rId10" imgW="1054080" imgH="203040" progId="Equation.DSMT4">
                  <p:embed/>
                </p:oleObj>
              </mc:Choice>
              <mc:Fallback>
                <p:oleObj name="Equation" r:id="rId10" imgW="1054080" imgH="203040" progId="Equation.DSMT4">
                  <p:embed/>
                  <p:pic>
                    <p:nvPicPr>
                      <p:cNvPr id="4" name="对象 3">
                        <a:hlinkClick r:id="" action="ppaction://ole?verb=0"/>
                      </p:cNvPr>
                      <p:cNvPicPr/>
                      <p:nvPr/>
                    </p:nvPicPr>
                    <p:blipFill>
                      <a:blip r:embed="rId11"/>
                      <a:stretch>
                        <a:fillRect/>
                      </a:stretch>
                    </p:blipFill>
                    <p:spPr>
                      <a:xfrm>
                        <a:off x="2128404" y="4339500"/>
                        <a:ext cx="2374900" cy="457200"/>
                      </a:xfrm>
                      <a:prstGeom prst="rect">
                        <a:avLst/>
                      </a:prstGeom>
                    </p:spPr>
                  </p:pic>
                </p:oleObj>
              </mc:Fallback>
            </mc:AlternateContent>
          </a:graphicData>
        </a:graphic>
      </p:graphicFrame>
    </p:spTree>
    <p:extLst>
      <p:ext uri="{BB962C8B-B14F-4D97-AF65-F5344CB8AC3E}">
        <p14:creationId xmlns:p14="http://schemas.microsoft.com/office/powerpoint/2010/main" val="227845841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graphicFrame>
        <p:nvGraphicFramePr>
          <p:cNvPr id="4" name="对象 3">
            <a:hlinkClick r:id="" action="ppaction://ole?verb=0"/>
          </p:cNvPr>
          <p:cNvGraphicFramePr>
            <a:graphicFrameLocks noChangeAspect="1"/>
          </p:cNvGraphicFramePr>
          <p:nvPr>
            <p:extLst>
              <p:ext uri="{D42A27DB-BD31-4B8C-83A1-F6EECF244321}">
                <p14:modId xmlns:p14="http://schemas.microsoft.com/office/powerpoint/2010/main" val="2513142382"/>
              </p:ext>
            </p:extLst>
          </p:nvPr>
        </p:nvGraphicFramePr>
        <p:xfrm>
          <a:off x="3384550" y="2227172"/>
          <a:ext cx="2374900" cy="457200"/>
        </p:xfrm>
        <a:graphic>
          <a:graphicData uri="http://schemas.openxmlformats.org/presentationml/2006/ole">
            <mc:AlternateContent xmlns:mc="http://schemas.openxmlformats.org/markup-compatibility/2006">
              <mc:Choice xmlns:v="urn:schemas-microsoft-com:vml" Requires="v">
                <p:oleObj spid="_x0000_s18650" name="Equation" r:id="rId4" imgW="1054080" imgH="203040" progId="Equation.DSMT4">
                  <p:embed/>
                </p:oleObj>
              </mc:Choice>
              <mc:Fallback>
                <p:oleObj name="Equation" r:id="rId4" imgW="1054080" imgH="203040" progId="Equation.DSMT4">
                  <p:embed/>
                  <p:pic>
                    <p:nvPicPr>
                      <p:cNvPr id="15" name="对象 14">
                        <a:hlinkClick r:id="" action="ppaction://ole?verb=0"/>
                      </p:cNvPr>
                      <p:cNvPicPr/>
                      <p:nvPr/>
                    </p:nvPicPr>
                    <p:blipFill>
                      <a:blip r:embed="rId5"/>
                      <a:stretch>
                        <a:fillRect/>
                      </a:stretch>
                    </p:blipFill>
                    <p:spPr>
                      <a:xfrm>
                        <a:off x="3384550" y="2227172"/>
                        <a:ext cx="2374900" cy="457200"/>
                      </a:xfrm>
                      <a:prstGeom prst="rect">
                        <a:avLst/>
                      </a:prstGeom>
                    </p:spPr>
                  </p:pic>
                </p:oleObj>
              </mc:Fallback>
            </mc:AlternateContent>
          </a:graphicData>
        </a:graphic>
      </p:graphicFrame>
      <p:graphicFrame>
        <p:nvGraphicFramePr>
          <p:cNvPr id="5" name="对象 4">
            <a:hlinkClick r:id="" action="ppaction://ole?verb=0"/>
          </p:cNvPr>
          <p:cNvGraphicFramePr>
            <a:graphicFrameLocks noChangeAspect="1"/>
          </p:cNvGraphicFramePr>
          <p:nvPr>
            <p:extLst>
              <p:ext uri="{D42A27DB-BD31-4B8C-83A1-F6EECF244321}">
                <p14:modId xmlns:p14="http://schemas.microsoft.com/office/powerpoint/2010/main" val="2022171729"/>
              </p:ext>
            </p:extLst>
          </p:nvPr>
        </p:nvGraphicFramePr>
        <p:xfrm>
          <a:off x="5759450" y="1567270"/>
          <a:ext cx="1944687" cy="571500"/>
        </p:xfrm>
        <a:graphic>
          <a:graphicData uri="http://schemas.openxmlformats.org/presentationml/2006/ole">
            <mc:AlternateContent xmlns:mc="http://schemas.openxmlformats.org/markup-compatibility/2006">
              <mc:Choice xmlns:v="urn:schemas-microsoft-com:vml" Requires="v">
                <p:oleObj spid="_x0000_s18651" name="Equation" r:id="rId6" imgW="863280" imgH="253800" progId="Equation.DSMT4">
                  <p:embed/>
                </p:oleObj>
              </mc:Choice>
              <mc:Fallback>
                <p:oleObj name="Equation" r:id="rId6" imgW="863280" imgH="253800" progId="Equation.DSMT4">
                  <p:embed/>
                  <p:pic>
                    <p:nvPicPr>
                      <p:cNvPr id="4" name="对象 3">
                        <a:hlinkClick r:id="" action="ppaction://ole?verb=0"/>
                      </p:cNvPr>
                      <p:cNvPicPr/>
                      <p:nvPr/>
                    </p:nvPicPr>
                    <p:blipFill>
                      <a:blip r:embed="rId7"/>
                      <a:stretch>
                        <a:fillRect/>
                      </a:stretch>
                    </p:blipFill>
                    <p:spPr>
                      <a:xfrm>
                        <a:off x="5759450" y="1567270"/>
                        <a:ext cx="1944687" cy="571500"/>
                      </a:xfrm>
                      <a:prstGeom prst="rect">
                        <a:avLst/>
                      </a:prstGeom>
                    </p:spPr>
                  </p:pic>
                </p:oleObj>
              </mc:Fallback>
            </mc:AlternateContent>
          </a:graphicData>
        </a:graphic>
      </p:graphicFrame>
      <p:graphicFrame>
        <p:nvGraphicFramePr>
          <p:cNvPr id="6" name="对象 5">
            <a:hlinkClick r:id="" action="ppaction://ole?verb=0"/>
          </p:cNvPr>
          <p:cNvGraphicFramePr>
            <a:graphicFrameLocks noChangeAspect="1"/>
          </p:cNvGraphicFramePr>
          <p:nvPr>
            <p:extLst>
              <p:ext uri="{D42A27DB-BD31-4B8C-83A1-F6EECF244321}">
                <p14:modId xmlns:p14="http://schemas.microsoft.com/office/powerpoint/2010/main" val="884131519"/>
              </p:ext>
            </p:extLst>
          </p:nvPr>
        </p:nvGraphicFramePr>
        <p:xfrm>
          <a:off x="1596231" y="1567270"/>
          <a:ext cx="2432050" cy="571500"/>
        </p:xfrm>
        <a:graphic>
          <a:graphicData uri="http://schemas.openxmlformats.org/presentationml/2006/ole">
            <mc:AlternateContent xmlns:mc="http://schemas.openxmlformats.org/markup-compatibility/2006">
              <mc:Choice xmlns:v="urn:schemas-microsoft-com:vml" Requires="v">
                <p:oleObj spid="_x0000_s18652" name="Equation" r:id="rId8" imgW="1079280" imgH="253800" progId="Equation.DSMT4">
                  <p:embed/>
                </p:oleObj>
              </mc:Choice>
              <mc:Fallback>
                <p:oleObj name="Equation" r:id="rId8" imgW="1079280" imgH="253800" progId="Equation.DSMT4">
                  <p:embed/>
                  <p:pic>
                    <p:nvPicPr>
                      <p:cNvPr id="5" name="对象 4">
                        <a:hlinkClick r:id="" action="ppaction://ole?verb=0"/>
                      </p:cNvPr>
                      <p:cNvPicPr/>
                      <p:nvPr/>
                    </p:nvPicPr>
                    <p:blipFill>
                      <a:blip r:embed="rId9"/>
                      <a:stretch>
                        <a:fillRect/>
                      </a:stretch>
                    </p:blipFill>
                    <p:spPr>
                      <a:xfrm>
                        <a:off x="1596231" y="1567270"/>
                        <a:ext cx="2432050" cy="571500"/>
                      </a:xfrm>
                      <a:prstGeom prst="rect">
                        <a:avLst/>
                      </a:prstGeom>
                    </p:spPr>
                  </p:pic>
                </p:oleObj>
              </mc:Fallback>
            </mc:AlternateContent>
          </a:graphicData>
        </a:graphic>
      </p:graphicFrame>
      <p:graphicFrame>
        <p:nvGraphicFramePr>
          <p:cNvPr id="7" name="对象 6">
            <a:hlinkClick r:id="" action="ppaction://ole?verb=0"/>
          </p:cNvPr>
          <p:cNvGraphicFramePr>
            <a:graphicFrameLocks noChangeAspect="1"/>
          </p:cNvGraphicFramePr>
          <p:nvPr>
            <p:extLst>
              <p:ext uri="{D42A27DB-BD31-4B8C-83A1-F6EECF244321}">
                <p14:modId xmlns:p14="http://schemas.microsoft.com/office/powerpoint/2010/main" val="175404912"/>
              </p:ext>
            </p:extLst>
          </p:nvPr>
        </p:nvGraphicFramePr>
        <p:xfrm>
          <a:off x="1596231" y="5015685"/>
          <a:ext cx="5951538" cy="1314450"/>
        </p:xfrm>
        <a:graphic>
          <a:graphicData uri="http://schemas.openxmlformats.org/presentationml/2006/ole">
            <mc:AlternateContent xmlns:mc="http://schemas.openxmlformats.org/markup-compatibility/2006">
              <mc:Choice xmlns:v="urn:schemas-microsoft-com:vml" Requires="v">
                <p:oleObj spid="_x0000_s18653" name="Equation" r:id="rId10" imgW="2641320" imgH="583920" progId="Equation.DSMT4">
                  <p:embed/>
                </p:oleObj>
              </mc:Choice>
              <mc:Fallback>
                <p:oleObj name="Equation" r:id="rId10" imgW="2641320" imgH="583920" progId="Equation.DSMT4">
                  <p:embed/>
                  <p:pic>
                    <p:nvPicPr>
                      <p:cNvPr id="4" name="对象 3">
                        <a:hlinkClick r:id="" action="ppaction://ole?verb=0"/>
                      </p:cNvPr>
                      <p:cNvPicPr/>
                      <p:nvPr/>
                    </p:nvPicPr>
                    <p:blipFill>
                      <a:blip r:embed="rId11"/>
                      <a:stretch>
                        <a:fillRect/>
                      </a:stretch>
                    </p:blipFill>
                    <p:spPr>
                      <a:xfrm>
                        <a:off x="1596231" y="5015685"/>
                        <a:ext cx="5951538" cy="1314450"/>
                      </a:xfrm>
                      <a:prstGeom prst="rect">
                        <a:avLst/>
                      </a:prstGeom>
                    </p:spPr>
                  </p:pic>
                </p:oleObj>
              </mc:Fallback>
            </mc:AlternateContent>
          </a:graphicData>
        </a:graphic>
      </p:graphicFrame>
    </p:spTree>
    <p:extLst>
      <p:ext uri="{BB962C8B-B14F-4D97-AF65-F5344CB8AC3E}">
        <p14:creationId xmlns:p14="http://schemas.microsoft.com/office/powerpoint/2010/main" val="23130816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7000" y="-2"/>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3. PROPERTIES OF CONVOLUTION</a:t>
            </a:r>
          </a:p>
        </p:txBody>
      </p:sp>
      <p:sp>
        <p:nvSpPr>
          <p:cNvPr id="5" name="矩形 4"/>
          <p:cNvSpPr/>
          <p:nvPr/>
        </p:nvSpPr>
        <p:spPr>
          <a:xfrm>
            <a:off x="27940" y="521968"/>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 3.1. Commutative Property</a:t>
            </a:r>
          </a:p>
        </p:txBody>
      </p:sp>
      <p:graphicFrame>
        <p:nvGraphicFramePr>
          <p:cNvPr id="7" name="对象 6">
            <a:hlinkClick r:id="" action="ppaction://ole?verb=0"/>
          </p:cNvPr>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5608" r:id="rId4" imgW="914400" imgH="215900" progId="Equation.KSEE3">
                  <p:embed/>
                </p:oleObj>
              </mc:Choice>
              <mc:Fallback>
                <p:oleObj r:id="rId4" imgW="914400" imgH="215900" progId="Equation.KSEE3">
                  <p:embed/>
                  <p:pic>
                    <p:nvPicPr>
                      <p:cNvPr id="0" name="图片 5120"/>
                      <p:cNvPicPr/>
                      <p:nvPr/>
                    </p:nvPicPr>
                    <p:blipFill>
                      <a:blip r:embed="rId5"/>
                      <a:stretch>
                        <a:fillRect/>
                      </a:stretch>
                    </p:blipFill>
                    <p:spPr>
                      <a:xfrm>
                        <a:off x="4114800" y="3321050"/>
                        <a:ext cx="914400" cy="215900"/>
                      </a:xfrm>
                      <a:prstGeom prst="rect">
                        <a:avLst/>
                      </a:prstGeom>
                    </p:spPr>
                  </p:pic>
                </p:oleObj>
              </mc:Fallback>
            </mc:AlternateContent>
          </a:graphicData>
        </a:graphic>
      </p:graphicFrame>
      <p:graphicFrame>
        <p:nvGraphicFramePr>
          <p:cNvPr id="8" name="对象 7">
            <a:hlinkClick r:id="" action="ppaction://ole?verb=0"/>
          </p:cNvPr>
          <p:cNvGraphicFramePr>
            <a:graphicFrameLocks noChangeAspect="1"/>
          </p:cNvGraphicFramePr>
          <p:nvPr>
            <p:extLst>
              <p:ext uri="{D42A27DB-BD31-4B8C-83A1-F6EECF244321}">
                <p14:modId xmlns:p14="http://schemas.microsoft.com/office/powerpoint/2010/main" val="2906575072"/>
              </p:ext>
            </p:extLst>
          </p:nvPr>
        </p:nvGraphicFramePr>
        <p:xfrm>
          <a:off x="2314575" y="2837927"/>
          <a:ext cx="4515485" cy="526415"/>
        </p:xfrm>
        <a:graphic>
          <a:graphicData uri="http://schemas.openxmlformats.org/presentationml/2006/ole">
            <mc:AlternateContent xmlns:mc="http://schemas.openxmlformats.org/markup-compatibility/2006">
              <mc:Choice xmlns:v="urn:schemas-microsoft-com:vml" Requires="v">
                <p:oleObj spid="_x0000_s5609" r:id="rId6" imgW="2070100" imgH="241300" progId="Equation.DSMT4">
                  <p:embed/>
                </p:oleObj>
              </mc:Choice>
              <mc:Fallback>
                <p:oleObj r:id="rId6" imgW="2070100" imgH="241300" progId="Equation.DSMT4">
                  <p:embed/>
                  <p:pic>
                    <p:nvPicPr>
                      <p:cNvPr id="0" name="图片 5121"/>
                      <p:cNvPicPr/>
                      <p:nvPr/>
                    </p:nvPicPr>
                    <p:blipFill>
                      <a:blip r:embed="rId7"/>
                      <a:stretch>
                        <a:fillRect/>
                      </a:stretch>
                    </p:blipFill>
                    <p:spPr>
                      <a:xfrm>
                        <a:off x="2314575" y="2837927"/>
                        <a:ext cx="4515485" cy="526415"/>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F98AF5DD-9744-42AA-847A-75720FB25690}"/>
              </a:ext>
            </a:extLst>
          </p:cNvPr>
          <p:cNvSpPr txBox="1"/>
          <p:nvPr/>
        </p:nvSpPr>
        <p:spPr>
          <a:xfrm>
            <a:off x="2014411" y="1400622"/>
            <a:ext cx="5115178" cy="523220"/>
          </a:xfrm>
          <a:prstGeom prst="rect">
            <a:avLst/>
          </a:prstGeom>
          <a:noFill/>
        </p:spPr>
        <p:txBody>
          <a:bodyPr wrap="square" rtlCol="0">
            <a:spAutoFit/>
          </a:bodyPr>
          <a:lstStyle/>
          <a:p>
            <a:pPr algn="ctr"/>
            <a:r>
              <a:rPr lang="zh-CN" altLang="en-US" sz="2800" b="1" dirty="0"/>
              <a:t>卷积的性质</a:t>
            </a:r>
          </a:p>
        </p:txBody>
      </p:sp>
      <p:sp>
        <p:nvSpPr>
          <p:cNvPr id="12" name="文本框 11">
            <a:extLst>
              <a:ext uri="{FF2B5EF4-FFF2-40B4-BE49-F238E27FC236}">
                <a16:creationId xmlns:a16="http://schemas.microsoft.com/office/drawing/2014/main" id="{F98AF5DD-9744-42AA-847A-75720FB25690}"/>
              </a:ext>
            </a:extLst>
          </p:cNvPr>
          <p:cNvSpPr txBox="1"/>
          <p:nvPr/>
        </p:nvSpPr>
        <p:spPr>
          <a:xfrm>
            <a:off x="726648" y="2190448"/>
            <a:ext cx="5115178" cy="461665"/>
          </a:xfrm>
          <a:prstGeom prst="rect">
            <a:avLst/>
          </a:prstGeom>
          <a:noFill/>
        </p:spPr>
        <p:txBody>
          <a:bodyPr wrap="square" rtlCol="0">
            <a:spAutoFit/>
          </a:bodyPr>
          <a:lstStyle/>
          <a:p>
            <a:r>
              <a:rPr lang="en-US" altLang="zh-CN" sz="2400" b="1" dirty="0"/>
              <a:t>1</a:t>
            </a:r>
            <a:r>
              <a:rPr lang="zh-CN" altLang="en-US" sz="2400" b="1" dirty="0"/>
              <a:t>、交换律</a:t>
            </a:r>
          </a:p>
        </p:txBody>
      </p:sp>
      <p:sp>
        <p:nvSpPr>
          <p:cNvPr id="14" name="文本框 13">
            <a:extLst>
              <a:ext uri="{FF2B5EF4-FFF2-40B4-BE49-F238E27FC236}">
                <a16:creationId xmlns:a16="http://schemas.microsoft.com/office/drawing/2014/main" id="{F98AF5DD-9744-42AA-847A-75720FB25690}"/>
              </a:ext>
            </a:extLst>
          </p:cNvPr>
          <p:cNvSpPr txBox="1"/>
          <p:nvPr/>
        </p:nvSpPr>
        <p:spPr>
          <a:xfrm>
            <a:off x="1714882" y="3646765"/>
            <a:ext cx="599693" cy="369332"/>
          </a:xfrm>
          <a:prstGeom prst="rect">
            <a:avLst/>
          </a:prstGeom>
          <a:noFill/>
        </p:spPr>
        <p:txBody>
          <a:bodyPr wrap="square" rtlCol="0">
            <a:spAutoFit/>
          </a:bodyPr>
          <a:lstStyle/>
          <a:p>
            <a:r>
              <a:rPr lang="zh-CN" altLang="en-US" b="1" dirty="0"/>
              <a:t>令</a:t>
            </a:r>
          </a:p>
        </p:txBody>
      </p:sp>
      <p:graphicFrame>
        <p:nvGraphicFramePr>
          <p:cNvPr id="15" name="对象 14">
            <a:hlinkClick r:id="" action="ppaction://ole?verb=0"/>
          </p:cNvPr>
          <p:cNvGraphicFramePr>
            <a:graphicFrameLocks noChangeAspect="1"/>
          </p:cNvGraphicFramePr>
          <p:nvPr>
            <p:extLst>
              <p:ext uri="{D42A27DB-BD31-4B8C-83A1-F6EECF244321}">
                <p14:modId xmlns:p14="http://schemas.microsoft.com/office/powerpoint/2010/main" val="3430534813"/>
              </p:ext>
            </p:extLst>
          </p:nvPr>
        </p:nvGraphicFramePr>
        <p:xfrm>
          <a:off x="2618517" y="3609975"/>
          <a:ext cx="1190625" cy="442913"/>
        </p:xfrm>
        <a:graphic>
          <a:graphicData uri="http://schemas.openxmlformats.org/presentationml/2006/ole">
            <mc:AlternateContent xmlns:mc="http://schemas.openxmlformats.org/markup-compatibility/2006">
              <mc:Choice xmlns:v="urn:schemas-microsoft-com:vml" Requires="v">
                <p:oleObj spid="_x0000_s5610" name="Equation" r:id="rId8" imgW="545760" imgH="203040" progId="Equation.DSMT4">
                  <p:embed/>
                </p:oleObj>
              </mc:Choice>
              <mc:Fallback>
                <p:oleObj name="Equation" r:id="rId8" imgW="545760" imgH="203040" progId="Equation.DSMT4">
                  <p:embed/>
                  <p:pic>
                    <p:nvPicPr>
                      <p:cNvPr id="8" name="对象 7">
                        <a:hlinkClick r:id="" action="ppaction://ole?verb=0"/>
                      </p:cNvPr>
                      <p:cNvPicPr/>
                      <p:nvPr/>
                    </p:nvPicPr>
                    <p:blipFill>
                      <a:blip r:embed="rId9"/>
                      <a:stretch>
                        <a:fillRect/>
                      </a:stretch>
                    </p:blipFill>
                    <p:spPr>
                      <a:xfrm>
                        <a:off x="2618517" y="3609975"/>
                        <a:ext cx="1190625" cy="442913"/>
                      </a:xfrm>
                      <a:prstGeom prst="rect">
                        <a:avLst/>
                      </a:prstGeom>
                    </p:spPr>
                  </p:pic>
                </p:oleObj>
              </mc:Fallback>
            </mc:AlternateContent>
          </a:graphicData>
        </a:graphic>
      </p:graphicFrame>
      <p:graphicFrame>
        <p:nvGraphicFramePr>
          <p:cNvPr id="16" name="对象 15">
            <a:hlinkClick r:id="" action="ppaction://ole?verb=0"/>
          </p:cNvPr>
          <p:cNvGraphicFramePr>
            <a:graphicFrameLocks noChangeAspect="1"/>
          </p:cNvGraphicFramePr>
          <p:nvPr>
            <p:extLst>
              <p:ext uri="{D42A27DB-BD31-4B8C-83A1-F6EECF244321}">
                <p14:modId xmlns:p14="http://schemas.microsoft.com/office/powerpoint/2010/main" val="456936504"/>
              </p:ext>
            </p:extLst>
          </p:nvPr>
        </p:nvGraphicFramePr>
        <p:xfrm>
          <a:off x="4179888" y="3609975"/>
          <a:ext cx="1439862" cy="442913"/>
        </p:xfrm>
        <a:graphic>
          <a:graphicData uri="http://schemas.openxmlformats.org/presentationml/2006/ole">
            <mc:AlternateContent xmlns:mc="http://schemas.openxmlformats.org/markup-compatibility/2006">
              <mc:Choice xmlns:v="urn:schemas-microsoft-com:vml" Requires="v">
                <p:oleObj spid="_x0000_s5611" name="Equation" r:id="rId10" imgW="660240" imgH="203040" progId="Equation.DSMT4">
                  <p:embed/>
                </p:oleObj>
              </mc:Choice>
              <mc:Fallback>
                <p:oleObj name="Equation" r:id="rId10" imgW="660240" imgH="203040" progId="Equation.DSMT4">
                  <p:embed/>
                  <p:pic>
                    <p:nvPicPr>
                      <p:cNvPr id="15" name="对象 14">
                        <a:hlinkClick r:id="" action="ppaction://ole?verb=0"/>
                      </p:cNvPr>
                      <p:cNvPicPr/>
                      <p:nvPr/>
                    </p:nvPicPr>
                    <p:blipFill>
                      <a:blip r:embed="rId11"/>
                      <a:stretch>
                        <a:fillRect/>
                      </a:stretch>
                    </p:blipFill>
                    <p:spPr>
                      <a:xfrm>
                        <a:off x="4179888" y="3609975"/>
                        <a:ext cx="1439862" cy="442913"/>
                      </a:xfrm>
                      <a:prstGeom prst="rect">
                        <a:avLst/>
                      </a:prstGeom>
                    </p:spPr>
                  </p:pic>
                </p:oleObj>
              </mc:Fallback>
            </mc:AlternateContent>
          </a:graphicData>
        </a:graphic>
      </p:graphicFrame>
      <p:sp>
        <p:nvSpPr>
          <p:cNvPr id="18" name="文本框 17">
            <a:extLst>
              <a:ext uri="{FF2B5EF4-FFF2-40B4-BE49-F238E27FC236}">
                <a16:creationId xmlns:a16="http://schemas.microsoft.com/office/drawing/2014/main" id="{F98AF5DD-9744-42AA-847A-75720FB25690}"/>
              </a:ext>
            </a:extLst>
          </p:cNvPr>
          <p:cNvSpPr txBox="1"/>
          <p:nvPr/>
        </p:nvSpPr>
        <p:spPr>
          <a:xfrm>
            <a:off x="5990496" y="3646765"/>
            <a:ext cx="2563782" cy="369332"/>
          </a:xfrm>
          <a:prstGeom prst="rect">
            <a:avLst/>
          </a:prstGeom>
          <a:noFill/>
        </p:spPr>
        <p:txBody>
          <a:bodyPr wrap="square" rtlCol="0">
            <a:spAutoFit/>
          </a:bodyPr>
          <a:lstStyle/>
          <a:p>
            <a:r>
              <a:rPr lang="zh-CN" altLang="en-US" b="1" dirty="0"/>
              <a:t>注意积分上下限对调</a:t>
            </a:r>
          </a:p>
        </p:txBody>
      </p:sp>
      <p:sp>
        <p:nvSpPr>
          <p:cNvPr id="19" name="文本框 18">
            <a:extLst>
              <a:ext uri="{FF2B5EF4-FFF2-40B4-BE49-F238E27FC236}">
                <a16:creationId xmlns:a16="http://schemas.microsoft.com/office/drawing/2014/main" id="{F98AF5DD-9744-42AA-847A-75720FB25690}"/>
              </a:ext>
            </a:extLst>
          </p:cNvPr>
          <p:cNvSpPr txBox="1"/>
          <p:nvPr/>
        </p:nvSpPr>
        <p:spPr>
          <a:xfrm>
            <a:off x="1714564" y="4364595"/>
            <a:ext cx="903953" cy="369332"/>
          </a:xfrm>
          <a:prstGeom prst="rect">
            <a:avLst/>
          </a:prstGeom>
          <a:noFill/>
        </p:spPr>
        <p:txBody>
          <a:bodyPr wrap="square" rtlCol="0">
            <a:spAutoFit/>
          </a:bodyPr>
          <a:lstStyle/>
          <a:p>
            <a:r>
              <a:rPr lang="zh-CN" altLang="en-US" b="1" dirty="0"/>
              <a:t>则有</a:t>
            </a:r>
          </a:p>
        </p:txBody>
      </p:sp>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1103901107"/>
              </p:ext>
            </p:extLst>
          </p:nvPr>
        </p:nvGraphicFramePr>
        <p:xfrm>
          <a:off x="2587751" y="4316294"/>
          <a:ext cx="4541838" cy="527050"/>
        </p:xfrm>
        <a:graphic>
          <a:graphicData uri="http://schemas.openxmlformats.org/presentationml/2006/ole">
            <mc:AlternateContent xmlns:mc="http://schemas.openxmlformats.org/markup-compatibility/2006">
              <mc:Choice xmlns:v="urn:schemas-microsoft-com:vml" Requires="v">
                <p:oleObj spid="_x0000_s5612" name="Equation" r:id="rId12" imgW="2082600" imgH="241200" progId="Equation.DSMT4">
                  <p:embed/>
                </p:oleObj>
              </mc:Choice>
              <mc:Fallback>
                <p:oleObj name="Equation" r:id="rId12" imgW="2082600" imgH="241200" progId="Equation.DSMT4">
                  <p:embed/>
                  <p:pic>
                    <p:nvPicPr>
                      <p:cNvPr id="8" name="对象 7">
                        <a:hlinkClick r:id="" action="ppaction://ole?verb=0"/>
                      </p:cNvPr>
                      <p:cNvPicPr/>
                      <p:nvPr/>
                    </p:nvPicPr>
                    <p:blipFill>
                      <a:blip r:embed="rId13"/>
                      <a:stretch>
                        <a:fillRect/>
                      </a:stretch>
                    </p:blipFill>
                    <p:spPr>
                      <a:xfrm>
                        <a:off x="2587751" y="4316294"/>
                        <a:ext cx="4541838" cy="5270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3176468610"/>
              </p:ext>
            </p:extLst>
          </p:nvPr>
        </p:nvGraphicFramePr>
        <p:xfrm>
          <a:off x="4114800" y="4843344"/>
          <a:ext cx="1827212" cy="444500"/>
        </p:xfrm>
        <a:graphic>
          <a:graphicData uri="http://schemas.openxmlformats.org/presentationml/2006/ole">
            <mc:AlternateContent xmlns:mc="http://schemas.openxmlformats.org/markup-compatibility/2006">
              <mc:Choice xmlns:v="urn:schemas-microsoft-com:vml" Requires="v">
                <p:oleObj spid="_x0000_s5613" name="Equation" r:id="rId14" imgW="838080" imgH="203040" progId="Equation.DSMT4">
                  <p:embed/>
                </p:oleObj>
              </mc:Choice>
              <mc:Fallback>
                <p:oleObj name="Equation" r:id="rId14" imgW="838080" imgH="203040" progId="Equation.DSMT4">
                  <p:embed/>
                  <p:pic>
                    <p:nvPicPr>
                      <p:cNvPr id="20" name="对象 19">
                        <a:hlinkClick r:id="" action="ppaction://ole?verb=0"/>
                      </p:cNvPr>
                      <p:cNvPicPr/>
                      <p:nvPr/>
                    </p:nvPicPr>
                    <p:blipFill>
                      <a:blip r:embed="rId15"/>
                      <a:stretch>
                        <a:fillRect/>
                      </a:stretch>
                    </p:blipFill>
                    <p:spPr>
                      <a:xfrm>
                        <a:off x="4114800" y="4843344"/>
                        <a:ext cx="1827212" cy="44450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3.2. Distributive Property</a:t>
            </a:r>
          </a:p>
        </p:txBody>
      </p:sp>
      <p:graphicFrame>
        <p:nvGraphicFramePr>
          <p:cNvPr id="7" name="对象 6">
            <a:hlinkClick r:id="" action="ppaction://ole?verb=0"/>
          </p:cNvPr>
          <p:cNvGraphicFramePr>
            <a:graphicFrameLocks noChangeAspect="1"/>
          </p:cNvGraphicFramePr>
          <p:nvPr>
            <p:extLst>
              <p:ext uri="{D42A27DB-BD31-4B8C-83A1-F6EECF244321}">
                <p14:modId xmlns:p14="http://schemas.microsoft.com/office/powerpoint/2010/main" val="3516653276"/>
              </p:ext>
            </p:extLst>
          </p:nvPr>
        </p:nvGraphicFramePr>
        <p:xfrm>
          <a:off x="1125855" y="2705071"/>
          <a:ext cx="6892290" cy="538480"/>
        </p:xfrm>
        <a:graphic>
          <a:graphicData uri="http://schemas.openxmlformats.org/presentationml/2006/ole">
            <mc:AlternateContent xmlns:mc="http://schemas.openxmlformats.org/markup-compatibility/2006">
              <mc:Choice xmlns:v="urn:schemas-microsoft-com:vml" Requires="v">
                <p:oleObj spid="_x0000_s6577" r:id="rId4" imgW="3251200" imgH="254000" progId="Equation.DSMT4">
                  <p:embed/>
                </p:oleObj>
              </mc:Choice>
              <mc:Fallback>
                <p:oleObj r:id="rId4" imgW="3251200" imgH="254000" progId="Equation.DSMT4">
                  <p:embed/>
                  <p:pic>
                    <p:nvPicPr>
                      <p:cNvPr id="0" name="图片 6144"/>
                      <p:cNvPicPr/>
                      <p:nvPr/>
                    </p:nvPicPr>
                    <p:blipFill>
                      <a:blip r:embed="rId5"/>
                      <a:stretch>
                        <a:fillRect/>
                      </a:stretch>
                    </p:blipFill>
                    <p:spPr>
                      <a:xfrm>
                        <a:off x="1125855" y="2705071"/>
                        <a:ext cx="6892290" cy="538480"/>
                      </a:xfrm>
                      <a:prstGeom prst="rect">
                        <a:avLst/>
                      </a:prstGeom>
                    </p:spPr>
                  </p:pic>
                </p:oleObj>
              </mc:Fallback>
            </mc:AlternateContent>
          </a:graphicData>
        </a:graphic>
      </p:graphicFrame>
      <p:sp>
        <p:nvSpPr>
          <p:cNvPr id="25" name="文本框 24">
            <a:extLst>
              <a:ext uri="{FF2B5EF4-FFF2-40B4-BE49-F238E27FC236}">
                <a16:creationId xmlns:a16="http://schemas.microsoft.com/office/drawing/2014/main" id="{F98AF5DD-9744-42AA-847A-75720FB25690}"/>
              </a:ext>
            </a:extLst>
          </p:cNvPr>
          <p:cNvSpPr txBox="1"/>
          <p:nvPr/>
        </p:nvSpPr>
        <p:spPr>
          <a:xfrm>
            <a:off x="726648" y="1498387"/>
            <a:ext cx="5115178" cy="461665"/>
          </a:xfrm>
          <a:prstGeom prst="rect">
            <a:avLst/>
          </a:prstGeom>
          <a:noFill/>
        </p:spPr>
        <p:txBody>
          <a:bodyPr wrap="square" rtlCol="0">
            <a:spAutoFit/>
          </a:bodyPr>
          <a:lstStyle/>
          <a:p>
            <a:r>
              <a:rPr lang="en-US" altLang="zh-CN" sz="2400" b="1" dirty="0"/>
              <a:t>2</a:t>
            </a:r>
            <a:r>
              <a:rPr lang="zh-CN" altLang="en-US" sz="2400" b="1" dirty="0"/>
              <a:t>、分配律</a:t>
            </a:r>
          </a:p>
        </p:txBody>
      </p:sp>
      <p:sp>
        <p:nvSpPr>
          <p:cNvPr id="31" name="文本框 30">
            <a:extLst>
              <a:ext uri="{FF2B5EF4-FFF2-40B4-BE49-F238E27FC236}">
                <a16:creationId xmlns:a16="http://schemas.microsoft.com/office/drawing/2014/main" id="{F98AF5DD-9744-42AA-847A-75720FB25690}"/>
              </a:ext>
            </a:extLst>
          </p:cNvPr>
          <p:cNvSpPr txBox="1"/>
          <p:nvPr/>
        </p:nvSpPr>
        <p:spPr>
          <a:xfrm>
            <a:off x="726648" y="3550389"/>
            <a:ext cx="5115178" cy="461665"/>
          </a:xfrm>
          <a:prstGeom prst="rect">
            <a:avLst/>
          </a:prstGeom>
          <a:noFill/>
        </p:spPr>
        <p:txBody>
          <a:bodyPr wrap="square" rtlCol="0">
            <a:spAutoFit/>
          </a:bodyPr>
          <a:lstStyle/>
          <a:p>
            <a:r>
              <a:rPr lang="en-US" altLang="zh-CN" sz="2400" b="1" dirty="0"/>
              <a:t>3</a:t>
            </a:r>
            <a:r>
              <a:rPr lang="zh-CN" altLang="en-US" sz="2400" b="1" dirty="0"/>
              <a:t>、位移不变性</a:t>
            </a:r>
          </a:p>
        </p:txBody>
      </p:sp>
      <p:graphicFrame>
        <p:nvGraphicFramePr>
          <p:cNvPr id="38" name="对象 37">
            <a:hlinkClick r:id="" action="ppaction://ole?verb=0"/>
          </p:cNvPr>
          <p:cNvGraphicFramePr>
            <a:graphicFrameLocks noChangeAspect="1"/>
          </p:cNvGraphicFramePr>
          <p:nvPr>
            <p:extLst>
              <p:ext uri="{D42A27DB-BD31-4B8C-83A1-F6EECF244321}">
                <p14:modId xmlns:p14="http://schemas.microsoft.com/office/powerpoint/2010/main" val="56377664"/>
              </p:ext>
            </p:extLst>
          </p:nvPr>
        </p:nvGraphicFramePr>
        <p:xfrm>
          <a:off x="1125855" y="4922687"/>
          <a:ext cx="5988300" cy="1589324"/>
        </p:xfrm>
        <a:graphic>
          <a:graphicData uri="http://schemas.openxmlformats.org/presentationml/2006/ole">
            <mc:AlternateContent xmlns:mc="http://schemas.openxmlformats.org/markup-compatibility/2006">
              <mc:Choice xmlns:v="urn:schemas-microsoft-com:vml" Requires="v">
                <p:oleObj spid="_x0000_s6578" r:id="rId6" imgW="2679700" imgH="711200" progId="Equation.DSMT4">
                  <p:embed/>
                </p:oleObj>
              </mc:Choice>
              <mc:Fallback>
                <p:oleObj r:id="rId6" imgW="2679700" imgH="711200" progId="Equation.DSMT4">
                  <p:embed/>
                  <p:pic>
                    <p:nvPicPr>
                      <p:cNvPr id="5" name="对象 4">
                        <a:hlinkClick r:id="" action="ppaction://ole?verb=0"/>
                      </p:cNvPr>
                      <p:cNvPicPr/>
                      <p:nvPr/>
                    </p:nvPicPr>
                    <p:blipFill>
                      <a:blip r:embed="rId7"/>
                      <a:stretch>
                        <a:fillRect/>
                      </a:stretch>
                    </p:blipFill>
                    <p:spPr>
                      <a:xfrm>
                        <a:off x="1125855" y="4922687"/>
                        <a:ext cx="5988300" cy="1589324"/>
                      </a:xfrm>
                      <a:prstGeom prst="rect">
                        <a:avLst/>
                      </a:prstGeom>
                    </p:spPr>
                  </p:pic>
                </p:oleObj>
              </mc:Fallback>
            </mc:AlternateContent>
          </a:graphicData>
        </a:graphic>
      </p:graphicFrame>
      <p:graphicFrame>
        <p:nvGraphicFramePr>
          <p:cNvPr id="39" name="对象 38">
            <a:hlinkClick r:id="" action="ppaction://ole?verb=0"/>
          </p:cNvPr>
          <p:cNvGraphicFramePr>
            <a:graphicFrameLocks noChangeAspect="1"/>
          </p:cNvGraphicFramePr>
          <p:nvPr>
            <p:extLst>
              <p:ext uri="{D42A27DB-BD31-4B8C-83A1-F6EECF244321}">
                <p14:modId xmlns:p14="http://schemas.microsoft.com/office/powerpoint/2010/main" val="3039189825"/>
              </p:ext>
            </p:extLst>
          </p:nvPr>
        </p:nvGraphicFramePr>
        <p:xfrm>
          <a:off x="1125855" y="4282736"/>
          <a:ext cx="2680026" cy="471282"/>
        </p:xfrm>
        <a:graphic>
          <a:graphicData uri="http://schemas.openxmlformats.org/presentationml/2006/ole">
            <mc:AlternateContent xmlns:mc="http://schemas.openxmlformats.org/markup-compatibility/2006">
              <mc:Choice xmlns:v="urn:schemas-microsoft-com:vml" Requires="v">
                <p:oleObj spid="_x0000_s6579" r:id="rId8" imgW="1155700" imgH="203200" progId="Equation.DSMT4">
                  <p:embed/>
                </p:oleObj>
              </mc:Choice>
              <mc:Fallback>
                <p:oleObj r:id="rId8" imgW="1155700" imgH="203200" progId="Equation.DSMT4">
                  <p:embed/>
                  <p:pic>
                    <p:nvPicPr>
                      <p:cNvPr id="4" name="对象 3">
                        <a:hlinkClick r:id="" action="ppaction://ole?verb=0"/>
                      </p:cNvPr>
                      <p:cNvPicPr/>
                      <p:nvPr/>
                    </p:nvPicPr>
                    <p:blipFill>
                      <a:blip r:embed="rId9"/>
                      <a:stretch>
                        <a:fillRect/>
                      </a:stretch>
                    </p:blipFill>
                    <p:spPr>
                      <a:xfrm>
                        <a:off x="1125855" y="4282736"/>
                        <a:ext cx="2680026" cy="471282"/>
                      </a:xfrm>
                      <a:prstGeom prst="rect">
                        <a:avLst/>
                      </a:prstGeom>
                    </p:spPr>
                  </p:pic>
                </p:oleObj>
              </mc:Fallback>
            </mc:AlternateContent>
          </a:graphicData>
        </a:graphic>
      </p:graphicFrame>
      <p:sp>
        <p:nvSpPr>
          <p:cNvPr id="40" name="矩形 39"/>
          <p:cNvSpPr/>
          <p:nvPr/>
        </p:nvSpPr>
        <p:spPr>
          <a:xfrm>
            <a:off x="0" y="502806"/>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3.3. Shift Invariance</a:t>
            </a:r>
          </a:p>
        </p:txBody>
      </p:sp>
      <p:graphicFrame>
        <p:nvGraphicFramePr>
          <p:cNvPr id="41" name="对象 40">
            <a:hlinkClick r:id="" action="ppaction://ole?verb=0"/>
          </p:cNvPr>
          <p:cNvGraphicFramePr>
            <a:graphicFrameLocks noChangeAspect="1"/>
          </p:cNvGraphicFramePr>
          <p:nvPr>
            <p:extLst>
              <p:ext uri="{D42A27DB-BD31-4B8C-83A1-F6EECF244321}">
                <p14:modId xmlns:p14="http://schemas.microsoft.com/office/powerpoint/2010/main" val="1989118299"/>
              </p:ext>
            </p:extLst>
          </p:nvPr>
        </p:nvGraphicFramePr>
        <p:xfrm>
          <a:off x="1125855" y="2094322"/>
          <a:ext cx="4515485" cy="526415"/>
        </p:xfrm>
        <a:graphic>
          <a:graphicData uri="http://schemas.openxmlformats.org/presentationml/2006/ole">
            <mc:AlternateContent xmlns:mc="http://schemas.openxmlformats.org/markup-compatibility/2006">
              <mc:Choice xmlns:v="urn:schemas-microsoft-com:vml" Requires="v">
                <p:oleObj spid="_x0000_s6580" r:id="rId10" imgW="2070100" imgH="241300" progId="Equation.DSMT4">
                  <p:embed/>
                </p:oleObj>
              </mc:Choice>
              <mc:Fallback>
                <p:oleObj r:id="rId10" imgW="2070100" imgH="241300" progId="Equation.DSMT4">
                  <p:embed/>
                  <p:pic>
                    <p:nvPicPr>
                      <p:cNvPr id="8" name="对象 7">
                        <a:hlinkClick r:id="" action="ppaction://ole?verb=0"/>
                      </p:cNvPr>
                      <p:cNvPicPr/>
                      <p:nvPr/>
                    </p:nvPicPr>
                    <p:blipFill>
                      <a:blip r:embed="rId11"/>
                      <a:stretch>
                        <a:fillRect/>
                      </a:stretch>
                    </p:blipFill>
                    <p:spPr>
                      <a:xfrm>
                        <a:off x="1125855" y="2094322"/>
                        <a:ext cx="4515485" cy="526415"/>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8288"/>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3.4. Associative property</a:t>
            </a:r>
          </a:p>
        </p:txBody>
      </p:sp>
      <p:grpSp>
        <p:nvGrpSpPr>
          <p:cNvPr id="11" name="组合 10"/>
          <p:cNvGrpSpPr/>
          <p:nvPr/>
        </p:nvGrpSpPr>
        <p:grpSpPr>
          <a:xfrm>
            <a:off x="1013460" y="2067422"/>
            <a:ext cx="7117080" cy="2385695"/>
            <a:chOff x="1596" y="2225"/>
            <a:chExt cx="11208" cy="3757"/>
          </a:xfrm>
        </p:grpSpPr>
        <p:graphicFrame>
          <p:nvGraphicFramePr>
            <p:cNvPr id="9" name="对象 8">
              <a:hlinkClick r:id="" action="ppaction://ole?verb=0"/>
            </p:cNvPr>
            <p:cNvGraphicFramePr>
              <a:graphicFrameLocks noChangeAspect="1"/>
            </p:cNvGraphicFramePr>
            <p:nvPr/>
          </p:nvGraphicFramePr>
          <p:xfrm>
            <a:off x="1596" y="2225"/>
            <a:ext cx="11208" cy="1411"/>
          </p:xfrm>
          <a:graphic>
            <a:graphicData uri="http://schemas.openxmlformats.org/presentationml/2006/ole">
              <mc:AlternateContent xmlns:mc="http://schemas.openxmlformats.org/markup-compatibility/2006">
                <mc:Choice xmlns:v="urn:schemas-microsoft-com:vml" Requires="v">
                  <p:oleObj spid="_x0000_s9123" r:id="rId4" imgW="3632200" imgH="457200" progId="Equation.DSMT4">
                    <p:embed/>
                  </p:oleObj>
                </mc:Choice>
                <mc:Fallback>
                  <p:oleObj r:id="rId4" imgW="3632200" imgH="457200" progId="Equation.DSMT4">
                    <p:embed/>
                    <p:pic>
                      <p:nvPicPr>
                        <p:cNvPr id="0" name="图片 1026"/>
                        <p:cNvPicPr/>
                        <p:nvPr/>
                      </p:nvPicPr>
                      <p:blipFill>
                        <a:blip r:embed="rId5"/>
                        <a:stretch>
                          <a:fillRect/>
                        </a:stretch>
                      </p:blipFill>
                      <p:spPr>
                        <a:xfrm>
                          <a:off x="1596" y="2225"/>
                          <a:ext cx="11208" cy="1411"/>
                        </a:xfrm>
                        <a:prstGeom prst="rect">
                          <a:avLst/>
                        </a:prstGeom>
                      </p:spPr>
                    </p:pic>
                  </p:oleObj>
                </mc:Fallback>
              </mc:AlternateContent>
            </a:graphicData>
          </a:graphic>
        </p:graphicFrame>
        <p:graphicFrame>
          <p:nvGraphicFramePr>
            <p:cNvPr id="10" name="对象 9">
              <a:hlinkClick r:id="" action="ppaction://ole?verb=0"/>
            </p:cNvPr>
            <p:cNvGraphicFramePr>
              <a:graphicFrameLocks noChangeAspect="1"/>
            </p:cNvGraphicFramePr>
            <p:nvPr/>
          </p:nvGraphicFramePr>
          <p:xfrm>
            <a:off x="3461" y="3636"/>
            <a:ext cx="6454" cy="2347"/>
          </p:xfrm>
          <a:graphic>
            <a:graphicData uri="http://schemas.openxmlformats.org/presentationml/2006/ole">
              <mc:AlternateContent xmlns:mc="http://schemas.openxmlformats.org/markup-compatibility/2006">
                <mc:Choice xmlns:v="urn:schemas-microsoft-com:vml" Requires="v">
                  <p:oleObj spid="_x0000_s9124" r:id="rId6" imgW="1955800" imgH="711200" progId="Equation.DSMT4">
                    <p:embed/>
                  </p:oleObj>
                </mc:Choice>
                <mc:Fallback>
                  <p:oleObj r:id="rId6" imgW="1955800" imgH="711200" progId="Equation.DSMT4">
                    <p:embed/>
                    <p:pic>
                      <p:nvPicPr>
                        <p:cNvPr id="0" name="图片 1027"/>
                        <p:cNvPicPr/>
                        <p:nvPr/>
                      </p:nvPicPr>
                      <p:blipFill>
                        <a:blip r:embed="rId7"/>
                        <a:stretch>
                          <a:fillRect/>
                        </a:stretch>
                      </p:blipFill>
                      <p:spPr>
                        <a:xfrm>
                          <a:off x="3461" y="3636"/>
                          <a:ext cx="6454" cy="2347"/>
                        </a:xfrm>
                        <a:prstGeom prst="rect">
                          <a:avLst/>
                        </a:prstGeom>
                      </p:spPr>
                    </p:pic>
                  </p:oleObj>
                </mc:Fallback>
              </mc:AlternateContent>
            </a:graphicData>
          </a:graphic>
        </p:graphicFrame>
      </p:grpSp>
      <p:cxnSp>
        <p:nvCxnSpPr>
          <p:cNvPr id="13" name="直接箭头连接符 12"/>
          <p:cNvCxnSpPr/>
          <p:nvPr/>
        </p:nvCxnSpPr>
        <p:spPr>
          <a:xfrm>
            <a:off x="2152968" y="5420434"/>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2780031500"/>
              </p:ext>
            </p:extLst>
          </p:nvPr>
        </p:nvGraphicFramePr>
        <p:xfrm>
          <a:off x="2989580" y="5123572"/>
          <a:ext cx="1203960" cy="593725"/>
        </p:xfrm>
        <a:graphic>
          <a:graphicData uri="http://schemas.openxmlformats.org/presentationml/2006/ole">
            <mc:AlternateContent xmlns:mc="http://schemas.openxmlformats.org/markup-compatibility/2006">
              <mc:Choice xmlns:v="urn:schemas-microsoft-com:vml" Requires="v">
                <p:oleObj spid="_x0000_s9125" r:id="rId8" imgW="342900" imgH="215900" progId="Equation.KSEE3">
                  <p:embed/>
                </p:oleObj>
              </mc:Choice>
              <mc:Fallback>
                <p:oleObj r:id="rId8" imgW="342900" imgH="215900" progId="Equation.KSEE3">
                  <p:embed/>
                  <p:pic>
                    <p:nvPicPr>
                      <p:cNvPr id="0" name="图片 6145"/>
                      <p:cNvPicPr/>
                      <p:nvPr/>
                    </p:nvPicPr>
                    <p:blipFill>
                      <a:blip r:embed="rId9"/>
                      <a:stretch>
                        <a:fillRect/>
                      </a:stretch>
                    </p:blipFill>
                    <p:spPr>
                      <a:xfrm>
                        <a:off x="2989580" y="5123572"/>
                        <a:ext cx="1203960" cy="593725"/>
                      </a:xfrm>
                      <a:prstGeom prst="rect">
                        <a:avLst/>
                      </a:prstGeom>
                      <a:ln w="28575" cmpd="sng">
                        <a:solidFill>
                          <a:schemeClr val="accent1">
                            <a:shade val="50000"/>
                          </a:schemeClr>
                        </a:solidFill>
                        <a:prstDash val="solid"/>
                      </a:ln>
                    </p:spPr>
                  </p:pic>
                </p:oleObj>
              </mc:Fallback>
            </mc:AlternateContent>
          </a:graphicData>
        </a:graphic>
      </p:graphicFrame>
      <p:graphicFrame>
        <p:nvGraphicFramePr>
          <p:cNvPr id="36" name="对象 35">
            <a:hlinkClick r:id="" action="ppaction://ole?verb=0"/>
          </p:cNvPr>
          <p:cNvGraphicFramePr>
            <a:graphicFrameLocks noChangeAspect="1"/>
          </p:cNvGraphicFramePr>
          <p:nvPr>
            <p:extLst>
              <p:ext uri="{D42A27DB-BD31-4B8C-83A1-F6EECF244321}">
                <p14:modId xmlns:p14="http://schemas.microsoft.com/office/powerpoint/2010/main" val="4251682080"/>
              </p:ext>
            </p:extLst>
          </p:nvPr>
        </p:nvGraphicFramePr>
        <p:xfrm>
          <a:off x="1277570" y="5208344"/>
          <a:ext cx="715645" cy="424180"/>
        </p:xfrm>
        <a:graphic>
          <a:graphicData uri="http://schemas.openxmlformats.org/presentationml/2006/ole">
            <mc:AlternateContent xmlns:mc="http://schemas.openxmlformats.org/markup-compatibility/2006">
              <mc:Choice xmlns:v="urn:schemas-microsoft-com:vml" Requires="v">
                <p:oleObj spid="_x0000_s9126" r:id="rId10" imgW="342900" imgH="203200" progId="Equation.DSMT4">
                  <p:embed/>
                </p:oleObj>
              </mc:Choice>
              <mc:Fallback>
                <p:oleObj r:id="rId10" imgW="342900" imgH="203200" progId="Equation.DSMT4">
                  <p:embed/>
                  <p:pic>
                    <p:nvPicPr>
                      <p:cNvPr id="0" name="图片 6146"/>
                      <p:cNvPicPr/>
                      <p:nvPr/>
                    </p:nvPicPr>
                    <p:blipFill>
                      <a:blip r:embed="rId11"/>
                      <a:stretch>
                        <a:fillRect/>
                      </a:stretch>
                    </p:blipFill>
                    <p:spPr>
                      <a:xfrm>
                        <a:off x="1277570" y="5208344"/>
                        <a:ext cx="715645" cy="424180"/>
                      </a:xfrm>
                      <a:prstGeom prst="rect">
                        <a:avLst/>
                      </a:prstGeom>
                    </p:spPr>
                  </p:pic>
                </p:oleObj>
              </mc:Fallback>
            </mc:AlternateContent>
          </a:graphicData>
        </a:graphic>
      </p:graphicFrame>
      <p:graphicFrame>
        <p:nvGraphicFramePr>
          <p:cNvPr id="48" name="对象 47">
            <a:hlinkClick r:id="" action="ppaction://ole?verb=0"/>
          </p:cNvPr>
          <p:cNvGraphicFramePr>
            <a:graphicFrameLocks noChangeAspect="1"/>
          </p:cNvGraphicFramePr>
          <p:nvPr>
            <p:extLst>
              <p:ext uri="{D42A27DB-BD31-4B8C-83A1-F6EECF244321}">
                <p14:modId xmlns:p14="http://schemas.microsoft.com/office/powerpoint/2010/main" val="3491887864"/>
              </p:ext>
            </p:extLst>
          </p:nvPr>
        </p:nvGraphicFramePr>
        <p:xfrm>
          <a:off x="5162233" y="5123572"/>
          <a:ext cx="1293495" cy="593725"/>
        </p:xfrm>
        <a:graphic>
          <a:graphicData uri="http://schemas.openxmlformats.org/presentationml/2006/ole">
            <mc:AlternateContent xmlns:mc="http://schemas.openxmlformats.org/markup-compatibility/2006">
              <mc:Choice xmlns:v="urn:schemas-microsoft-com:vml" Requires="v">
                <p:oleObj spid="_x0000_s9127" r:id="rId12" imgW="368300" imgH="215900" progId="Equation.KSEE3">
                  <p:embed/>
                </p:oleObj>
              </mc:Choice>
              <mc:Fallback>
                <p:oleObj r:id="rId12" imgW="368300" imgH="215900" progId="Equation.KSEE3">
                  <p:embed/>
                  <p:pic>
                    <p:nvPicPr>
                      <p:cNvPr id="0" name="图片 6145"/>
                      <p:cNvPicPr/>
                      <p:nvPr/>
                    </p:nvPicPr>
                    <p:blipFill>
                      <a:blip r:embed="rId13"/>
                      <a:stretch>
                        <a:fillRect/>
                      </a:stretch>
                    </p:blipFill>
                    <p:spPr>
                      <a:xfrm>
                        <a:off x="5162233" y="5123572"/>
                        <a:ext cx="1293495" cy="593725"/>
                      </a:xfrm>
                      <a:prstGeom prst="rect">
                        <a:avLst/>
                      </a:prstGeom>
                      <a:ln w="28575" cmpd="sng">
                        <a:solidFill>
                          <a:schemeClr val="accent1">
                            <a:shade val="50000"/>
                          </a:schemeClr>
                        </a:solidFill>
                        <a:prstDash val="solid"/>
                      </a:ln>
                    </p:spPr>
                  </p:pic>
                </p:oleObj>
              </mc:Fallback>
            </mc:AlternateContent>
          </a:graphicData>
        </a:graphic>
      </p:graphicFrame>
      <p:graphicFrame>
        <p:nvGraphicFramePr>
          <p:cNvPr id="52" name="对象 51">
            <a:hlinkClick r:id="" action="ppaction://ole?verb=0"/>
          </p:cNvPr>
          <p:cNvGraphicFramePr>
            <a:graphicFrameLocks noChangeAspect="1"/>
          </p:cNvGraphicFramePr>
          <p:nvPr>
            <p:extLst>
              <p:ext uri="{D42A27DB-BD31-4B8C-83A1-F6EECF244321}">
                <p14:modId xmlns:p14="http://schemas.microsoft.com/office/powerpoint/2010/main" val="1089304414"/>
              </p:ext>
            </p:extLst>
          </p:nvPr>
        </p:nvGraphicFramePr>
        <p:xfrm>
          <a:off x="7380767" y="5208344"/>
          <a:ext cx="689610" cy="424180"/>
        </p:xfrm>
        <a:graphic>
          <a:graphicData uri="http://schemas.openxmlformats.org/presentationml/2006/ole">
            <mc:AlternateContent xmlns:mc="http://schemas.openxmlformats.org/markup-compatibility/2006">
              <mc:Choice xmlns:v="urn:schemas-microsoft-com:vml" Requires="v">
                <p:oleObj spid="_x0000_s9128" r:id="rId14" imgW="330200" imgH="203200" progId="Equation.DSMT4">
                  <p:embed/>
                </p:oleObj>
              </mc:Choice>
              <mc:Fallback>
                <p:oleObj r:id="rId14" imgW="330200" imgH="203200" progId="Equation.DSMT4">
                  <p:embed/>
                  <p:pic>
                    <p:nvPicPr>
                      <p:cNvPr id="0" name="图片 6146"/>
                      <p:cNvPicPr/>
                      <p:nvPr/>
                    </p:nvPicPr>
                    <p:blipFill>
                      <a:blip r:embed="rId15"/>
                      <a:stretch>
                        <a:fillRect/>
                      </a:stretch>
                    </p:blipFill>
                    <p:spPr>
                      <a:xfrm>
                        <a:off x="7380767" y="5208344"/>
                        <a:ext cx="689610" cy="424180"/>
                      </a:xfrm>
                      <a:prstGeom prst="rect">
                        <a:avLst/>
                      </a:prstGeom>
                    </p:spPr>
                  </p:pic>
                </p:oleObj>
              </mc:Fallback>
            </mc:AlternateContent>
          </a:graphicData>
        </a:graphic>
      </p:graphicFrame>
      <p:sp>
        <p:nvSpPr>
          <p:cNvPr id="21" name="文本框 20">
            <a:extLst>
              <a:ext uri="{FF2B5EF4-FFF2-40B4-BE49-F238E27FC236}">
                <a16:creationId xmlns:a16="http://schemas.microsoft.com/office/drawing/2014/main" id="{F98AF5DD-9744-42AA-847A-75720FB25690}"/>
              </a:ext>
            </a:extLst>
          </p:cNvPr>
          <p:cNvSpPr txBox="1"/>
          <p:nvPr/>
        </p:nvSpPr>
        <p:spPr>
          <a:xfrm>
            <a:off x="1013460" y="4687432"/>
            <a:ext cx="6054810" cy="400110"/>
          </a:xfrm>
          <a:prstGeom prst="rect">
            <a:avLst/>
          </a:prstGeom>
          <a:noFill/>
        </p:spPr>
        <p:txBody>
          <a:bodyPr wrap="square" rtlCol="0">
            <a:spAutoFit/>
          </a:bodyPr>
          <a:lstStyle/>
          <a:p>
            <a:r>
              <a:rPr lang="zh-CN" altLang="en-US" sz="2000" b="1" dirty="0"/>
              <a:t>意义：线性位移不变系统的中间过程可以对调顺序</a:t>
            </a:r>
          </a:p>
        </p:txBody>
      </p:sp>
      <p:cxnSp>
        <p:nvCxnSpPr>
          <p:cNvPr id="23" name="直接箭头连接符 22"/>
          <p:cNvCxnSpPr/>
          <p:nvPr/>
        </p:nvCxnSpPr>
        <p:spPr>
          <a:xfrm>
            <a:off x="4300426" y="5420434"/>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nvCxnSpPr>
        <p:spPr>
          <a:xfrm>
            <a:off x="6522325" y="5420434"/>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nvCxnSpPr>
        <p:spPr>
          <a:xfrm>
            <a:off x="2152968" y="6232953"/>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27" name="对象 26">
            <a:hlinkClick r:id="" action="ppaction://ole?verb=0"/>
          </p:cNvPr>
          <p:cNvGraphicFramePr>
            <a:graphicFrameLocks noChangeAspect="1"/>
          </p:cNvGraphicFramePr>
          <p:nvPr>
            <p:extLst>
              <p:ext uri="{D42A27DB-BD31-4B8C-83A1-F6EECF244321}">
                <p14:modId xmlns:p14="http://schemas.microsoft.com/office/powerpoint/2010/main" val="236561826"/>
              </p:ext>
            </p:extLst>
          </p:nvPr>
        </p:nvGraphicFramePr>
        <p:xfrm>
          <a:off x="1277570" y="6020863"/>
          <a:ext cx="715645" cy="424180"/>
        </p:xfrm>
        <a:graphic>
          <a:graphicData uri="http://schemas.openxmlformats.org/presentationml/2006/ole">
            <mc:AlternateContent xmlns:mc="http://schemas.openxmlformats.org/markup-compatibility/2006">
              <mc:Choice xmlns:v="urn:schemas-microsoft-com:vml" Requires="v">
                <p:oleObj spid="_x0000_s9129" r:id="rId10" imgW="342900" imgH="203200" progId="Equation.DSMT4">
                  <p:embed/>
                </p:oleObj>
              </mc:Choice>
              <mc:Fallback>
                <p:oleObj r:id="rId10" imgW="342900" imgH="203200" progId="Equation.DSMT4">
                  <p:embed/>
                  <p:pic>
                    <p:nvPicPr>
                      <p:cNvPr id="36" name="对象 35">
                        <a:hlinkClick r:id="" action="ppaction://ole?verb=0"/>
                      </p:cNvPr>
                      <p:cNvPicPr/>
                      <p:nvPr/>
                    </p:nvPicPr>
                    <p:blipFill>
                      <a:blip r:embed="rId11"/>
                      <a:stretch>
                        <a:fillRect/>
                      </a:stretch>
                    </p:blipFill>
                    <p:spPr>
                      <a:xfrm>
                        <a:off x="1277570" y="6020863"/>
                        <a:ext cx="715645" cy="424180"/>
                      </a:xfrm>
                      <a:prstGeom prst="rect">
                        <a:avLst/>
                      </a:prstGeom>
                    </p:spPr>
                  </p:pic>
                </p:oleObj>
              </mc:Fallback>
            </mc:AlternateContent>
          </a:graphicData>
        </a:graphic>
      </p:graphicFrame>
      <p:graphicFrame>
        <p:nvGraphicFramePr>
          <p:cNvPr id="29" name="对象 28">
            <a:hlinkClick r:id="" action="ppaction://ole?verb=0"/>
          </p:cNvPr>
          <p:cNvGraphicFramePr>
            <a:graphicFrameLocks noChangeAspect="1"/>
          </p:cNvGraphicFramePr>
          <p:nvPr>
            <p:extLst>
              <p:ext uri="{D42A27DB-BD31-4B8C-83A1-F6EECF244321}">
                <p14:modId xmlns:p14="http://schemas.microsoft.com/office/powerpoint/2010/main" val="2487929411"/>
              </p:ext>
            </p:extLst>
          </p:nvPr>
        </p:nvGraphicFramePr>
        <p:xfrm>
          <a:off x="7380767" y="6020863"/>
          <a:ext cx="689610" cy="424180"/>
        </p:xfrm>
        <a:graphic>
          <a:graphicData uri="http://schemas.openxmlformats.org/presentationml/2006/ole">
            <mc:AlternateContent xmlns:mc="http://schemas.openxmlformats.org/markup-compatibility/2006">
              <mc:Choice xmlns:v="urn:schemas-microsoft-com:vml" Requires="v">
                <p:oleObj spid="_x0000_s9130" r:id="rId14" imgW="330200" imgH="203200" progId="Equation.DSMT4">
                  <p:embed/>
                </p:oleObj>
              </mc:Choice>
              <mc:Fallback>
                <p:oleObj r:id="rId14" imgW="330200" imgH="203200" progId="Equation.DSMT4">
                  <p:embed/>
                  <p:pic>
                    <p:nvPicPr>
                      <p:cNvPr id="52" name="对象 51">
                        <a:hlinkClick r:id="" action="ppaction://ole?verb=0"/>
                      </p:cNvPr>
                      <p:cNvPicPr/>
                      <p:nvPr/>
                    </p:nvPicPr>
                    <p:blipFill>
                      <a:blip r:embed="rId15"/>
                      <a:stretch>
                        <a:fillRect/>
                      </a:stretch>
                    </p:blipFill>
                    <p:spPr>
                      <a:xfrm>
                        <a:off x="7380767" y="6020863"/>
                        <a:ext cx="689610" cy="424180"/>
                      </a:xfrm>
                      <a:prstGeom prst="rect">
                        <a:avLst/>
                      </a:prstGeom>
                    </p:spPr>
                  </p:pic>
                </p:oleObj>
              </mc:Fallback>
            </mc:AlternateContent>
          </a:graphicData>
        </a:graphic>
      </p:graphicFrame>
      <p:cxnSp>
        <p:nvCxnSpPr>
          <p:cNvPr id="30" name="直接箭头连接符 29"/>
          <p:cNvCxnSpPr/>
          <p:nvPr/>
        </p:nvCxnSpPr>
        <p:spPr>
          <a:xfrm>
            <a:off x="4300426" y="6232953"/>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a:off x="6522325" y="6232953"/>
            <a:ext cx="791845" cy="0"/>
          </a:xfrm>
          <a:prstGeom prst="straightConnector1">
            <a:avLst/>
          </a:prstGeom>
          <a:ln w="50800">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33" name="对象 32">
            <a:hlinkClick r:id="" action="ppaction://ole?verb=0"/>
          </p:cNvPr>
          <p:cNvGraphicFramePr>
            <a:graphicFrameLocks noChangeAspect="1"/>
          </p:cNvGraphicFramePr>
          <p:nvPr>
            <p:extLst>
              <p:ext uri="{D42A27DB-BD31-4B8C-83A1-F6EECF244321}">
                <p14:modId xmlns:p14="http://schemas.microsoft.com/office/powerpoint/2010/main" val="3499013943"/>
              </p:ext>
            </p:extLst>
          </p:nvPr>
        </p:nvGraphicFramePr>
        <p:xfrm>
          <a:off x="2953385" y="5936091"/>
          <a:ext cx="1293495" cy="593725"/>
        </p:xfrm>
        <a:graphic>
          <a:graphicData uri="http://schemas.openxmlformats.org/presentationml/2006/ole">
            <mc:AlternateContent xmlns:mc="http://schemas.openxmlformats.org/markup-compatibility/2006">
              <mc:Choice xmlns:v="urn:schemas-microsoft-com:vml" Requires="v">
                <p:oleObj spid="_x0000_s9131" r:id="rId12" imgW="368300" imgH="215900" progId="Equation.KSEE3">
                  <p:embed/>
                </p:oleObj>
              </mc:Choice>
              <mc:Fallback>
                <p:oleObj r:id="rId12" imgW="368300" imgH="215900" progId="Equation.KSEE3">
                  <p:embed/>
                  <p:pic>
                    <p:nvPicPr>
                      <p:cNvPr id="48" name="对象 47">
                        <a:hlinkClick r:id="" action="ppaction://ole?verb=0"/>
                      </p:cNvPr>
                      <p:cNvPicPr/>
                      <p:nvPr/>
                    </p:nvPicPr>
                    <p:blipFill>
                      <a:blip r:embed="rId13"/>
                      <a:stretch>
                        <a:fillRect/>
                      </a:stretch>
                    </p:blipFill>
                    <p:spPr>
                      <a:xfrm>
                        <a:off x="2953385" y="5936091"/>
                        <a:ext cx="1293495" cy="593725"/>
                      </a:xfrm>
                      <a:prstGeom prst="rect">
                        <a:avLst/>
                      </a:prstGeom>
                      <a:ln w="28575" cmpd="sng">
                        <a:solidFill>
                          <a:schemeClr val="accent1">
                            <a:shade val="50000"/>
                          </a:schemeClr>
                        </a:solidFill>
                        <a:prstDash val="solid"/>
                      </a:ln>
                    </p:spPr>
                  </p:pic>
                </p:oleObj>
              </mc:Fallback>
            </mc:AlternateContent>
          </a:graphicData>
        </a:graphic>
      </p:graphicFrame>
      <p:graphicFrame>
        <p:nvGraphicFramePr>
          <p:cNvPr id="34" name="对象 33">
            <a:hlinkClick r:id="" action="ppaction://ole?verb=0"/>
          </p:cNvPr>
          <p:cNvGraphicFramePr>
            <a:graphicFrameLocks noChangeAspect="1"/>
          </p:cNvGraphicFramePr>
          <p:nvPr>
            <p:extLst>
              <p:ext uri="{D42A27DB-BD31-4B8C-83A1-F6EECF244321}">
                <p14:modId xmlns:p14="http://schemas.microsoft.com/office/powerpoint/2010/main" val="2121481394"/>
              </p:ext>
            </p:extLst>
          </p:nvPr>
        </p:nvGraphicFramePr>
        <p:xfrm>
          <a:off x="5216637" y="5936091"/>
          <a:ext cx="1203960" cy="593725"/>
        </p:xfrm>
        <a:graphic>
          <a:graphicData uri="http://schemas.openxmlformats.org/presentationml/2006/ole">
            <mc:AlternateContent xmlns:mc="http://schemas.openxmlformats.org/markup-compatibility/2006">
              <mc:Choice xmlns:v="urn:schemas-microsoft-com:vml" Requires="v">
                <p:oleObj spid="_x0000_s9132" r:id="rId8" imgW="342900" imgH="215900" progId="Equation.KSEE3">
                  <p:embed/>
                </p:oleObj>
              </mc:Choice>
              <mc:Fallback>
                <p:oleObj r:id="rId8" imgW="342900" imgH="215900" progId="Equation.KSEE3">
                  <p:embed/>
                  <p:pic>
                    <p:nvPicPr>
                      <p:cNvPr id="17" name="对象 16">
                        <a:hlinkClick r:id="" action="ppaction://ole?verb=0"/>
                      </p:cNvPr>
                      <p:cNvPicPr/>
                      <p:nvPr/>
                    </p:nvPicPr>
                    <p:blipFill>
                      <a:blip r:embed="rId9"/>
                      <a:stretch>
                        <a:fillRect/>
                      </a:stretch>
                    </p:blipFill>
                    <p:spPr>
                      <a:xfrm>
                        <a:off x="5216637" y="5936091"/>
                        <a:ext cx="1203960" cy="593725"/>
                      </a:xfrm>
                      <a:prstGeom prst="rect">
                        <a:avLst/>
                      </a:prstGeom>
                      <a:ln w="28575" cmpd="sng">
                        <a:solidFill>
                          <a:schemeClr val="accent1">
                            <a:shade val="50000"/>
                          </a:schemeClr>
                        </a:solidFill>
                        <a:prstDash val="solid"/>
                      </a:ln>
                    </p:spPr>
                  </p:pic>
                </p:oleObj>
              </mc:Fallback>
            </mc:AlternateContent>
          </a:graphicData>
        </a:graphic>
      </p:graphicFrame>
      <p:sp>
        <p:nvSpPr>
          <p:cNvPr id="35" name="文本框 34">
            <a:extLst>
              <a:ext uri="{FF2B5EF4-FFF2-40B4-BE49-F238E27FC236}">
                <a16:creationId xmlns:a16="http://schemas.microsoft.com/office/drawing/2014/main" id="{F98AF5DD-9744-42AA-847A-75720FB25690}"/>
              </a:ext>
            </a:extLst>
          </p:cNvPr>
          <p:cNvSpPr txBox="1"/>
          <p:nvPr/>
        </p:nvSpPr>
        <p:spPr>
          <a:xfrm>
            <a:off x="899643" y="1451939"/>
            <a:ext cx="5115178" cy="461665"/>
          </a:xfrm>
          <a:prstGeom prst="rect">
            <a:avLst/>
          </a:prstGeom>
          <a:noFill/>
        </p:spPr>
        <p:txBody>
          <a:bodyPr wrap="square" rtlCol="0">
            <a:spAutoFit/>
          </a:bodyPr>
          <a:lstStyle/>
          <a:p>
            <a:r>
              <a:rPr lang="en-US" altLang="zh-CN" sz="2400" b="1" dirty="0"/>
              <a:t>4</a:t>
            </a:r>
            <a:r>
              <a:rPr lang="zh-CN" altLang="en-US" sz="2400" b="1" dirty="0"/>
              <a:t>、结合律</a:t>
            </a:r>
          </a:p>
        </p:txBody>
      </p:sp>
      <p:sp>
        <p:nvSpPr>
          <p:cNvPr id="37" name="文本框 36">
            <a:extLst>
              <a:ext uri="{FF2B5EF4-FFF2-40B4-BE49-F238E27FC236}">
                <a16:creationId xmlns:a16="http://schemas.microsoft.com/office/drawing/2014/main" id="{F98AF5DD-9744-42AA-847A-75720FB25690}"/>
              </a:ext>
            </a:extLst>
          </p:cNvPr>
          <p:cNvSpPr txBox="1"/>
          <p:nvPr/>
        </p:nvSpPr>
        <p:spPr>
          <a:xfrm>
            <a:off x="4321171" y="5626639"/>
            <a:ext cx="712367" cy="400110"/>
          </a:xfrm>
          <a:prstGeom prst="rect">
            <a:avLst/>
          </a:prstGeom>
          <a:noFill/>
        </p:spPr>
        <p:txBody>
          <a:bodyPr wrap="square" rtlCol="0">
            <a:spAutoFit/>
          </a:bodyPr>
          <a:lstStyle/>
          <a:p>
            <a:r>
              <a:rPr lang="zh-CN" altLang="en-US" sz="2000" b="1" dirty="0"/>
              <a:t>等效</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75260"/>
            <a:ext cx="7538085" cy="953135"/>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4. CONVOLUTION WITH δ-FUNCTIONS AND COMB FUNCTIONS</a:t>
            </a:r>
          </a:p>
        </p:txBody>
      </p:sp>
      <p:graphicFrame>
        <p:nvGraphicFramePr>
          <p:cNvPr id="5" name="对象 4">
            <a:hlinkClick r:id="" action="ppaction://ole?verb=0"/>
          </p:cNvPr>
          <p:cNvGraphicFramePr>
            <a:graphicFrameLocks noChangeAspect="1"/>
          </p:cNvGraphicFramePr>
          <p:nvPr>
            <p:extLst>
              <p:ext uri="{D42A27DB-BD31-4B8C-83A1-F6EECF244321}">
                <p14:modId xmlns:p14="http://schemas.microsoft.com/office/powerpoint/2010/main" val="3612886614"/>
              </p:ext>
            </p:extLst>
          </p:nvPr>
        </p:nvGraphicFramePr>
        <p:xfrm>
          <a:off x="1717601" y="3519488"/>
          <a:ext cx="5708798" cy="657096"/>
        </p:xfrm>
        <a:graphic>
          <a:graphicData uri="http://schemas.openxmlformats.org/presentationml/2006/ole">
            <mc:AlternateContent xmlns:mc="http://schemas.openxmlformats.org/markup-compatibility/2006">
              <mc:Choice xmlns:v="urn:schemas-microsoft-com:vml" Requires="v">
                <p:oleObj spid="_x0000_s9369" name="Equation" r:id="rId4" imgW="2095200" imgH="241200" progId="Equation.DSMT4">
                  <p:embed/>
                </p:oleObj>
              </mc:Choice>
              <mc:Fallback>
                <p:oleObj name="Equation" r:id="rId4" imgW="2095200" imgH="241200" progId="Equation.DSMT4">
                  <p:embed/>
                  <p:pic>
                    <p:nvPicPr>
                      <p:cNvPr id="0" name="图片 2048"/>
                      <p:cNvPicPr/>
                      <p:nvPr/>
                    </p:nvPicPr>
                    <p:blipFill>
                      <a:blip r:embed="rId5"/>
                      <a:stretch>
                        <a:fillRect/>
                      </a:stretch>
                    </p:blipFill>
                    <p:spPr>
                      <a:xfrm>
                        <a:off x="1717601" y="3519488"/>
                        <a:ext cx="5708798" cy="657096"/>
                      </a:xfrm>
                      <a:prstGeom prst="rect">
                        <a:avLst/>
                      </a:prstGeom>
                    </p:spPr>
                  </p:pic>
                </p:oleObj>
              </mc:Fallback>
            </mc:AlternateContent>
          </a:graphicData>
        </a:graphic>
      </p:graphicFrame>
      <p:sp>
        <p:nvSpPr>
          <p:cNvPr id="6" name="文本框 5">
            <a:extLst>
              <a:ext uri="{FF2B5EF4-FFF2-40B4-BE49-F238E27FC236}">
                <a16:creationId xmlns:a16="http://schemas.microsoft.com/office/drawing/2014/main" id="{F98AF5DD-9744-42AA-847A-75720FB25690}"/>
              </a:ext>
            </a:extLst>
          </p:cNvPr>
          <p:cNvSpPr txBox="1"/>
          <p:nvPr/>
        </p:nvSpPr>
        <p:spPr>
          <a:xfrm>
            <a:off x="2014411" y="1400622"/>
            <a:ext cx="5115178" cy="523220"/>
          </a:xfrm>
          <a:prstGeom prst="rect">
            <a:avLst/>
          </a:prstGeom>
          <a:noFill/>
        </p:spPr>
        <p:txBody>
          <a:bodyPr wrap="square" rtlCol="0">
            <a:spAutoFit/>
          </a:bodyPr>
          <a:lstStyle/>
          <a:p>
            <a:pPr algn="ctr"/>
            <a:r>
              <a:rPr lang="zh-CN" altLang="en-US" sz="2800" b="1" dirty="0"/>
              <a:t>冲激函数的卷积</a:t>
            </a:r>
          </a:p>
        </p:txBody>
      </p:sp>
      <p:graphicFrame>
        <p:nvGraphicFramePr>
          <p:cNvPr id="7" name="对象 6">
            <a:hlinkClick r:id="" action="ppaction://ole?verb=0"/>
          </p:cNvPr>
          <p:cNvGraphicFramePr>
            <a:graphicFrameLocks noChangeAspect="1"/>
          </p:cNvGraphicFramePr>
          <p:nvPr>
            <p:extLst>
              <p:ext uri="{D42A27DB-BD31-4B8C-83A1-F6EECF244321}">
                <p14:modId xmlns:p14="http://schemas.microsoft.com/office/powerpoint/2010/main" val="3601681448"/>
              </p:ext>
            </p:extLst>
          </p:nvPr>
        </p:nvGraphicFramePr>
        <p:xfrm>
          <a:off x="3685930" y="4176584"/>
          <a:ext cx="1245836" cy="553459"/>
        </p:xfrm>
        <a:graphic>
          <a:graphicData uri="http://schemas.openxmlformats.org/presentationml/2006/ole">
            <mc:AlternateContent xmlns:mc="http://schemas.openxmlformats.org/markup-compatibility/2006">
              <mc:Choice xmlns:v="urn:schemas-microsoft-com:vml" Requires="v">
                <p:oleObj spid="_x0000_s9370" name="Equation" r:id="rId6" imgW="457200" imgH="203040" progId="Equation.DSMT4">
                  <p:embed/>
                </p:oleObj>
              </mc:Choice>
              <mc:Fallback>
                <p:oleObj name="Equation" r:id="rId6" imgW="457200" imgH="203040" progId="Equation.DSMT4">
                  <p:embed/>
                  <p:pic>
                    <p:nvPicPr>
                      <p:cNvPr id="5" name="对象 4">
                        <a:hlinkClick r:id="" action="ppaction://ole?verb=0"/>
                      </p:cNvPr>
                      <p:cNvPicPr/>
                      <p:nvPr/>
                    </p:nvPicPr>
                    <p:blipFill>
                      <a:blip r:embed="rId7"/>
                      <a:stretch>
                        <a:fillRect/>
                      </a:stretch>
                    </p:blipFill>
                    <p:spPr>
                      <a:xfrm>
                        <a:off x="3685930" y="4176584"/>
                        <a:ext cx="1245836" cy="553459"/>
                      </a:xfrm>
                      <a:prstGeom prst="rect">
                        <a:avLst/>
                      </a:prstGeom>
                    </p:spPr>
                  </p:pic>
                </p:oleObj>
              </mc:Fallback>
            </mc:AlternateContent>
          </a:graphicData>
        </a:graphic>
      </p:graphicFrame>
      <p:sp>
        <p:nvSpPr>
          <p:cNvPr id="8" name="文本框 7">
            <a:extLst>
              <a:ext uri="{FF2B5EF4-FFF2-40B4-BE49-F238E27FC236}">
                <a16:creationId xmlns:a16="http://schemas.microsoft.com/office/drawing/2014/main" id="{F98AF5DD-9744-42AA-847A-75720FB25690}"/>
              </a:ext>
            </a:extLst>
          </p:cNvPr>
          <p:cNvSpPr txBox="1"/>
          <p:nvPr/>
        </p:nvSpPr>
        <p:spPr>
          <a:xfrm>
            <a:off x="2014411" y="1923842"/>
            <a:ext cx="5115178" cy="369332"/>
          </a:xfrm>
          <a:prstGeom prst="rect">
            <a:avLst/>
          </a:prstGeom>
          <a:noFill/>
        </p:spPr>
        <p:txBody>
          <a:bodyPr wrap="square" rtlCol="0">
            <a:spAutoFit/>
          </a:bodyPr>
          <a:lstStyle/>
          <a:p>
            <a:pPr algn="ctr"/>
            <a:r>
              <a:rPr lang="zh-CN" altLang="en-US" b="1"/>
              <a:t>等于本身</a:t>
            </a:r>
            <a:endParaRPr lang="zh-CN" altLang="en-US" b="1"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8288"/>
            <a:ext cx="7562405" cy="521970"/>
          </a:xfrm>
          <a:prstGeom prst="rect">
            <a:avLst/>
          </a:prstGeom>
        </p:spPr>
        <p:txBody>
          <a:bodyPr wrap="square">
            <a:spAutoFit/>
          </a:bodyPr>
          <a:lstStyle/>
          <a:p>
            <a:r>
              <a:rPr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4.2. comb function</a:t>
            </a:r>
          </a:p>
        </p:txBody>
      </p:sp>
      <p:graphicFrame>
        <p:nvGraphicFramePr>
          <p:cNvPr id="5" name="对象 4">
            <a:hlinkClick r:id="" action="ppaction://ole?verb=0"/>
          </p:cNvPr>
          <p:cNvGraphicFramePr>
            <a:graphicFrameLocks noChangeAspect="1"/>
          </p:cNvGraphicFramePr>
          <p:nvPr>
            <p:extLst>
              <p:ext uri="{D42A27DB-BD31-4B8C-83A1-F6EECF244321}">
                <p14:modId xmlns:p14="http://schemas.microsoft.com/office/powerpoint/2010/main" val="785111416"/>
              </p:ext>
            </p:extLst>
          </p:nvPr>
        </p:nvGraphicFramePr>
        <p:xfrm>
          <a:off x="866775" y="4382777"/>
          <a:ext cx="2519362" cy="654050"/>
        </p:xfrm>
        <a:graphic>
          <a:graphicData uri="http://schemas.openxmlformats.org/presentationml/2006/ole">
            <mc:AlternateContent xmlns:mc="http://schemas.openxmlformats.org/markup-compatibility/2006">
              <mc:Choice xmlns:v="urn:schemas-microsoft-com:vml" Requires="v">
                <p:oleObj spid="_x0000_s30950" name="Equation" r:id="rId4" imgW="1612800" imgH="380880" progId="Equation.DSMT4">
                  <p:embed/>
                </p:oleObj>
              </mc:Choice>
              <mc:Fallback>
                <p:oleObj name="Equation" r:id="rId4" imgW="1612800" imgH="380880" progId="Equation.DSMT4">
                  <p:embed/>
                  <p:pic>
                    <p:nvPicPr>
                      <p:cNvPr id="0" name="图片 3072"/>
                      <p:cNvPicPr/>
                      <p:nvPr/>
                    </p:nvPicPr>
                    <p:blipFill>
                      <a:blip r:embed="rId5"/>
                      <a:stretch>
                        <a:fillRect/>
                      </a:stretch>
                    </p:blipFill>
                    <p:spPr>
                      <a:xfrm>
                        <a:off x="866775" y="4382777"/>
                        <a:ext cx="2519362" cy="654050"/>
                      </a:xfrm>
                      <a:prstGeom prst="rect">
                        <a:avLst/>
                      </a:prstGeom>
                    </p:spPr>
                  </p:pic>
                </p:oleObj>
              </mc:Fallback>
            </mc:AlternateContent>
          </a:graphicData>
        </a:graphic>
      </p:graphicFrame>
      <p:graphicFrame>
        <p:nvGraphicFramePr>
          <p:cNvPr id="6" name="对象 5"/>
          <p:cNvGraphicFramePr/>
          <p:nvPr>
            <p:extLst>
              <p:ext uri="{D42A27DB-BD31-4B8C-83A1-F6EECF244321}">
                <p14:modId xmlns:p14="http://schemas.microsoft.com/office/powerpoint/2010/main" val="2337648019"/>
              </p:ext>
            </p:extLst>
          </p:nvPr>
        </p:nvGraphicFramePr>
        <p:xfrm>
          <a:off x="866775" y="2381885"/>
          <a:ext cx="2223770" cy="859790"/>
        </p:xfrm>
        <a:graphic>
          <a:graphicData uri="http://schemas.openxmlformats.org/presentationml/2006/ole">
            <mc:AlternateContent xmlns:mc="http://schemas.openxmlformats.org/markup-compatibility/2006">
              <mc:Choice xmlns:v="urn:schemas-microsoft-com:vml" Requires="v">
                <p:oleObj spid="_x0000_s30951" r:id="rId6" imgW="1041400" imgH="431800" progId="Equation.DSMT4">
                  <p:embed/>
                </p:oleObj>
              </mc:Choice>
              <mc:Fallback>
                <p:oleObj r:id="rId6" imgW="1041400" imgH="431800" progId="Equation.DSMT4">
                  <p:embed/>
                  <p:pic>
                    <p:nvPicPr>
                      <p:cNvPr id="0" name="图片 6"/>
                      <p:cNvPicPr/>
                      <p:nvPr/>
                    </p:nvPicPr>
                    <p:blipFill>
                      <a:blip r:embed="rId7"/>
                      <a:stretch>
                        <a:fillRect/>
                      </a:stretch>
                    </p:blipFill>
                    <p:spPr>
                      <a:xfrm>
                        <a:off x="866775" y="2381885"/>
                        <a:ext cx="2223770" cy="859790"/>
                      </a:xfrm>
                      <a:prstGeom prst="rect">
                        <a:avLst/>
                      </a:prstGeom>
                    </p:spPr>
                  </p:pic>
                </p:oleObj>
              </mc:Fallback>
            </mc:AlternateContent>
          </a:graphicData>
        </a:graphic>
      </p:graphicFrame>
      <p:graphicFrame>
        <p:nvGraphicFramePr>
          <p:cNvPr id="8" name="对象 7"/>
          <p:cNvGraphicFramePr/>
          <p:nvPr>
            <p:extLst>
              <p:ext uri="{D42A27DB-BD31-4B8C-83A1-F6EECF244321}">
                <p14:modId xmlns:p14="http://schemas.microsoft.com/office/powerpoint/2010/main" val="2884223598"/>
              </p:ext>
            </p:extLst>
          </p:nvPr>
        </p:nvGraphicFramePr>
        <p:xfrm>
          <a:off x="866775" y="3395663"/>
          <a:ext cx="2315210" cy="879475"/>
        </p:xfrm>
        <a:graphic>
          <a:graphicData uri="http://schemas.openxmlformats.org/presentationml/2006/ole">
            <mc:AlternateContent xmlns:mc="http://schemas.openxmlformats.org/markup-compatibility/2006">
              <mc:Choice xmlns:v="urn:schemas-microsoft-com:vml" Requires="v">
                <p:oleObj spid="_x0000_s30952" r:id="rId8" imgW="1358900" imgH="431800" progId="Equation.DSMT4">
                  <p:embed/>
                </p:oleObj>
              </mc:Choice>
              <mc:Fallback>
                <p:oleObj r:id="rId8" imgW="1358900" imgH="431800" progId="Equation.DSMT4">
                  <p:embed/>
                  <p:pic>
                    <p:nvPicPr>
                      <p:cNvPr id="0" name="图片 8"/>
                      <p:cNvPicPr/>
                      <p:nvPr/>
                    </p:nvPicPr>
                    <p:blipFill>
                      <a:blip r:embed="rId9"/>
                      <a:stretch>
                        <a:fillRect/>
                      </a:stretch>
                    </p:blipFill>
                    <p:spPr>
                      <a:xfrm>
                        <a:off x="866775" y="3395663"/>
                        <a:ext cx="2315210" cy="879475"/>
                      </a:xfrm>
                      <a:prstGeom prst="rect">
                        <a:avLst/>
                      </a:prstGeom>
                    </p:spPr>
                  </p:pic>
                </p:oleObj>
              </mc:Fallback>
            </mc:AlternateContent>
          </a:graphicData>
        </a:graphic>
      </p:graphicFrame>
      <p:cxnSp>
        <p:nvCxnSpPr>
          <p:cNvPr id="12" name="直接箭头连接符 11"/>
          <p:cNvCxnSpPr/>
          <p:nvPr/>
        </p:nvCxnSpPr>
        <p:spPr>
          <a:xfrm>
            <a:off x="4647565" y="3462917"/>
            <a:ext cx="3847465" cy="0"/>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flipV="1">
            <a:off x="6539230" y="2808884"/>
            <a:ext cx="0" cy="976184"/>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nvCxnSpPr>
        <p:spPr>
          <a:xfrm flipV="1">
            <a:off x="6967220" y="3115572"/>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p:nvPr/>
        </p:nvCxnSpPr>
        <p:spPr>
          <a:xfrm flipH="1" flipV="1">
            <a:off x="7375525" y="3122557"/>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nvCxnSpPr>
        <p:spPr>
          <a:xfrm flipH="1" flipV="1">
            <a:off x="7795260" y="3122557"/>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p:nvPr/>
        </p:nvCxnSpPr>
        <p:spPr>
          <a:xfrm flipV="1">
            <a:off x="5292725" y="3102872"/>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p:nvCxnSpPr>
        <p:spPr>
          <a:xfrm flipH="1" flipV="1">
            <a:off x="5701030" y="3109857"/>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nvCxnSpPr>
        <p:spPr>
          <a:xfrm flipH="1" flipV="1">
            <a:off x="6120765" y="3109857"/>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F98AF5DD-9744-42AA-847A-75720FB25690}"/>
              </a:ext>
            </a:extLst>
          </p:cNvPr>
          <p:cNvSpPr txBox="1"/>
          <p:nvPr/>
        </p:nvSpPr>
        <p:spPr>
          <a:xfrm>
            <a:off x="2014411" y="1400622"/>
            <a:ext cx="5115178" cy="523220"/>
          </a:xfrm>
          <a:prstGeom prst="rect">
            <a:avLst/>
          </a:prstGeom>
          <a:noFill/>
        </p:spPr>
        <p:txBody>
          <a:bodyPr wrap="square" rtlCol="0">
            <a:spAutoFit/>
          </a:bodyPr>
          <a:lstStyle/>
          <a:p>
            <a:pPr algn="ctr"/>
            <a:r>
              <a:rPr lang="zh-CN" altLang="en-US" sz="2800" b="1" dirty="0"/>
              <a:t>梳状函数的卷积</a:t>
            </a:r>
          </a:p>
        </p:txBody>
      </p:sp>
      <p:sp>
        <p:nvSpPr>
          <p:cNvPr id="26" name="文本框 25">
            <a:extLst>
              <a:ext uri="{FF2B5EF4-FFF2-40B4-BE49-F238E27FC236}">
                <a16:creationId xmlns:a16="http://schemas.microsoft.com/office/drawing/2014/main" id="{F98AF5DD-9744-42AA-847A-75720FB25690}"/>
              </a:ext>
            </a:extLst>
          </p:cNvPr>
          <p:cNvSpPr txBox="1"/>
          <p:nvPr/>
        </p:nvSpPr>
        <p:spPr>
          <a:xfrm>
            <a:off x="2014411" y="1923842"/>
            <a:ext cx="5115178" cy="369332"/>
          </a:xfrm>
          <a:prstGeom prst="rect">
            <a:avLst/>
          </a:prstGeom>
          <a:noFill/>
        </p:spPr>
        <p:txBody>
          <a:bodyPr wrap="square" rtlCol="0">
            <a:spAutoFit/>
          </a:bodyPr>
          <a:lstStyle/>
          <a:p>
            <a:pPr algn="ctr"/>
            <a:r>
              <a:rPr lang="zh-CN" altLang="en-US" b="1" dirty="0"/>
              <a:t>等间隔周期性复制累加</a:t>
            </a:r>
          </a:p>
        </p:txBody>
      </p:sp>
      <p:grpSp>
        <p:nvGrpSpPr>
          <p:cNvPr id="9" name="组合 8"/>
          <p:cNvGrpSpPr/>
          <p:nvPr/>
        </p:nvGrpSpPr>
        <p:grpSpPr>
          <a:xfrm>
            <a:off x="5054283" y="3491158"/>
            <a:ext cx="3007360" cy="398145"/>
            <a:chOff x="5054283" y="3491158"/>
            <a:chExt cx="3007360" cy="398145"/>
          </a:xfrm>
        </p:grpSpPr>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738200944"/>
                </p:ext>
              </p:extLst>
            </p:nvPr>
          </p:nvGraphicFramePr>
          <p:xfrm>
            <a:off x="6828155" y="3491158"/>
            <a:ext cx="287020" cy="398145"/>
          </p:xfrm>
          <a:graphic>
            <a:graphicData uri="http://schemas.openxmlformats.org/presentationml/2006/ole">
              <mc:AlternateContent xmlns:mc="http://schemas.openxmlformats.org/markup-compatibility/2006">
                <mc:Choice xmlns:v="urn:schemas-microsoft-com:vml" Requires="v">
                  <p:oleObj spid="_x0000_s30953" r:id="rId10" imgW="165100" imgH="228600" progId="Equation.DSMT4">
                    <p:embed/>
                  </p:oleObj>
                </mc:Choice>
                <mc:Fallback>
                  <p:oleObj r:id="rId10" imgW="165100" imgH="228600" progId="Equation.DSMT4">
                    <p:embed/>
                    <p:pic>
                      <p:nvPicPr>
                        <p:cNvPr id="0" name="图片 3074"/>
                        <p:cNvPicPr/>
                        <p:nvPr/>
                      </p:nvPicPr>
                      <p:blipFill>
                        <a:blip r:embed="rId11"/>
                        <a:stretch>
                          <a:fillRect/>
                        </a:stretch>
                      </p:blipFill>
                      <p:spPr>
                        <a:xfrm>
                          <a:off x="6828155" y="3491158"/>
                          <a:ext cx="287020" cy="398145"/>
                        </a:xfrm>
                        <a:prstGeom prst="rect">
                          <a:avLst/>
                        </a:prstGeom>
                      </p:spPr>
                    </p:pic>
                  </p:oleObj>
                </mc:Fallback>
              </mc:AlternateContent>
            </a:graphicData>
          </a:graphic>
        </p:graphicFrame>
        <p:graphicFrame>
          <p:nvGraphicFramePr>
            <p:cNvPr id="23" name="对象 22">
              <a:hlinkClick r:id="" action="ppaction://ole?verb=0"/>
            </p:cNvPr>
            <p:cNvGraphicFramePr>
              <a:graphicFrameLocks noChangeAspect="1"/>
            </p:cNvGraphicFramePr>
            <p:nvPr>
              <p:extLst>
                <p:ext uri="{D42A27DB-BD31-4B8C-83A1-F6EECF244321}">
                  <p14:modId xmlns:p14="http://schemas.microsoft.com/office/powerpoint/2010/main" val="2223972271"/>
                </p:ext>
              </p:extLst>
            </p:nvPr>
          </p:nvGraphicFramePr>
          <p:xfrm>
            <a:off x="7641908" y="3491158"/>
            <a:ext cx="419735" cy="398145"/>
          </p:xfrm>
          <a:graphic>
            <a:graphicData uri="http://schemas.openxmlformats.org/presentationml/2006/ole">
              <mc:AlternateContent xmlns:mc="http://schemas.openxmlformats.org/markup-compatibility/2006">
                <mc:Choice xmlns:v="urn:schemas-microsoft-com:vml" Requires="v">
                  <p:oleObj spid="_x0000_s30954" r:id="rId12" imgW="241300" imgH="228600" progId="Equation.DSMT4">
                    <p:embed/>
                  </p:oleObj>
                </mc:Choice>
                <mc:Fallback>
                  <p:oleObj r:id="rId12" imgW="241300" imgH="228600" progId="Equation.DSMT4">
                    <p:embed/>
                    <p:pic>
                      <p:nvPicPr>
                        <p:cNvPr id="0" name="图片 3074"/>
                        <p:cNvPicPr/>
                        <p:nvPr/>
                      </p:nvPicPr>
                      <p:blipFill>
                        <a:blip r:embed="rId13"/>
                        <a:stretch>
                          <a:fillRect/>
                        </a:stretch>
                      </p:blipFill>
                      <p:spPr>
                        <a:xfrm>
                          <a:off x="7641908" y="3491158"/>
                          <a:ext cx="419735" cy="398145"/>
                        </a:xfrm>
                        <a:prstGeom prst="rect">
                          <a:avLst/>
                        </a:prstGeom>
                      </p:spPr>
                    </p:pic>
                  </p:oleObj>
                </mc:Fallback>
              </mc:AlternateContent>
            </a:graphicData>
          </a:graphic>
        </p:graphicFrame>
        <p:graphicFrame>
          <p:nvGraphicFramePr>
            <p:cNvPr id="25" name="对象 24">
              <a:hlinkClick r:id="" action="ppaction://ole?verb=0"/>
            </p:cNvPr>
            <p:cNvGraphicFramePr>
              <a:graphicFrameLocks noChangeAspect="1"/>
            </p:cNvGraphicFramePr>
            <p:nvPr>
              <p:extLst>
                <p:ext uri="{D42A27DB-BD31-4B8C-83A1-F6EECF244321}">
                  <p14:modId xmlns:p14="http://schemas.microsoft.com/office/powerpoint/2010/main" val="1999606151"/>
                </p:ext>
              </p:extLst>
            </p:nvPr>
          </p:nvGraphicFramePr>
          <p:xfrm>
            <a:off x="5054283" y="3491158"/>
            <a:ext cx="485775" cy="398145"/>
          </p:xfrm>
          <a:graphic>
            <a:graphicData uri="http://schemas.openxmlformats.org/presentationml/2006/ole">
              <mc:AlternateContent xmlns:mc="http://schemas.openxmlformats.org/markup-compatibility/2006">
                <mc:Choice xmlns:v="urn:schemas-microsoft-com:vml" Requires="v">
                  <p:oleObj spid="_x0000_s30955" name="Equation" r:id="rId14" imgW="279400" imgH="228600" progId="Equation.DSMT4">
                    <p:embed/>
                  </p:oleObj>
                </mc:Choice>
                <mc:Fallback>
                  <p:oleObj name="Equation" r:id="rId14" imgW="279400" imgH="228600" progId="Equation.DSMT4">
                    <p:embed/>
                    <p:pic>
                      <p:nvPicPr>
                        <p:cNvPr id="0" name="图片 3074"/>
                        <p:cNvPicPr/>
                        <p:nvPr/>
                      </p:nvPicPr>
                      <p:blipFill>
                        <a:blip r:embed="rId15"/>
                        <a:stretch>
                          <a:fillRect/>
                        </a:stretch>
                      </p:blipFill>
                      <p:spPr>
                        <a:xfrm>
                          <a:off x="5054283" y="3491158"/>
                          <a:ext cx="485775" cy="398145"/>
                        </a:xfrm>
                        <a:prstGeom prst="rect">
                          <a:avLst/>
                        </a:prstGeom>
                      </p:spPr>
                    </p:pic>
                  </p:oleObj>
                </mc:Fallback>
              </mc:AlternateContent>
            </a:graphicData>
          </a:graphic>
        </p:graphicFrame>
        <p:graphicFrame>
          <p:nvGraphicFramePr>
            <p:cNvPr id="29" name="对象 28">
              <a:hlinkClick r:id="" action="ppaction://ole?verb=0"/>
            </p:cNvPr>
            <p:cNvGraphicFramePr>
              <a:graphicFrameLocks noChangeAspect="1"/>
            </p:cNvGraphicFramePr>
            <p:nvPr>
              <p:extLst>
                <p:ext uri="{D42A27DB-BD31-4B8C-83A1-F6EECF244321}">
                  <p14:modId xmlns:p14="http://schemas.microsoft.com/office/powerpoint/2010/main" val="3795102536"/>
                </p:ext>
              </p:extLst>
            </p:nvPr>
          </p:nvGraphicFramePr>
          <p:xfrm>
            <a:off x="5937568" y="3491158"/>
            <a:ext cx="376555" cy="398145"/>
          </p:xfrm>
          <a:graphic>
            <a:graphicData uri="http://schemas.openxmlformats.org/presentationml/2006/ole">
              <mc:AlternateContent xmlns:mc="http://schemas.openxmlformats.org/markup-compatibility/2006">
                <mc:Choice xmlns:v="urn:schemas-microsoft-com:vml" Requires="v">
                  <p:oleObj spid="_x0000_s30956" name="Equation" r:id="rId16" imgW="215900" imgH="228600" progId="Equation.DSMT4">
                    <p:embed/>
                  </p:oleObj>
                </mc:Choice>
                <mc:Fallback>
                  <p:oleObj name="Equation" r:id="rId16" imgW="215900" imgH="228600" progId="Equation.DSMT4">
                    <p:embed/>
                    <p:pic>
                      <p:nvPicPr>
                        <p:cNvPr id="0" name="图片 3074"/>
                        <p:cNvPicPr/>
                        <p:nvPr/>
                      </p:nvPicPr>
                      <p:blipFill>
                        <a:blip r:embed="rId17"/>
                        <a:stretch>
                          <a:fillRect/>
                        </a:stretch>
                      </p:blipFill>
                      <p:spPr>
                        <a:xfrm>
                          <a:off x="5937568" y="3491158"/>
                          <a:ext cx="376555" cy="398145"/>
                        </a:xfrm>
                        <a:prstGeom prst="rect">
                          <a:avLst/>
                        </a:prstGeom>
                      </p:spPr>
                    </p:pic>
                  </p:oleObj>
                </mc:Fallback>
              </mc:AlternateContent>
            </a:graphicData>
          </a:graphic>
        </p:graphicFrame>
        <p:graphicFrame>
          <p:nvGraphicFramePr>
            <p:cNvPr id="28" name="对象 27">
              <a:hlinkClick r:id="" action="ppaction://ole?verb=0"/>
            </p:cNvPr>
            <p:cNvGraphicFramePr>
              <a:graphicFrameLocks noChangeAspect="1"/>
            </p:cNvGraphicFramePr>
            <p:nvPr>
              <p:extLst>
                <p:ext uri="{D42A27DB-BD31-4B8C-83A1-F6EECF244321}">
                  <p14:modId xmlns:p14="http://schemas.microsoft.com/office/powerpoint/2010/main" val="945486574"/>
                </p:ext>
              </p:extLst>
            </p:nvPr>
          </p:nvGraphicFramePr>
          <p:xfrm>
            <a:off x="5509579" y="3491158"/>
            <a:ext cx="485775" cy="398145"/>
          </p:xfrm>
          <a:graphic>
            <a:graphicData uri="http://schemas.openxmlformats.org/presentationml/2006/ole">
              <mc:AlternateContent xmlns:mc="http://schemas.openxmlformats.org/markup-compatibility/2006">
                <mc:Choice xmlns:v="urn:schemas-microsoft-com:vml" Requires="v">
                  <p:oleObj spid="_x0000_s30957" name="Equation" r:id="rId18" imgW="279360" imgH="228600" progId="Equation.DSMT4">
                    <p:embed/>
                  </p:oleObj>
                </mc:Choice>
                <mc:Fallback>
                  <p:oleObj name="Equation" r:id="rId18" imgW="279360" imgH="228600" progId="Equation.DSMT4">
                    <p:embed/>
                    <p:pic>
                      <p:nvPicPr>
                        <p:cNvPr id="25" name="对象 24">
                          <a:hlinkClick r:id="" action="ppaction://ole?verb=0"/>
                        </p:cNvPr>
                        <p:cNvPicPr/>
                        <p:nvPr/>
                      </p:nvPicPr>
                      <p:blipFill>
                        <a:blip r:embed="rId19"/>
                        <a:stretch>
                          <a:fillRect/>
                        </a:stretch>
                      </p:blipFill>
                      <p:spPr>
                        <a:xfrm>
                          <a:off x="5509579" y="3491158"/>
                          <a:ext cx="485775" cy="398145"/>
                        </a:xfrm>
                        <a:prstGeom prst="rect">
                          <a:avLst/>
                        </a:prstGeom>
                      </p:spPr>
                    </p:pic>
                  </p:oleObj>
                </mc:Fallback>
              </mc:AlternateContent>
            </a:graphicData>
          </a:graphic>
        </p:graphicFrame>
        <p:graphicFrame>
          <p:nvGraphicFramePr>
            <p:cNvPr id="30" name="对象 29">
              <a:hlinkClick r:id="" action="ppaction://ole?verb=0"/>
            </p:cNvPr>
            <p:cNvGraphicFramePr>
              <a:graphicFrameLocks noChangeAspect="1"/>
            </p:cNvGraphicFramePr>
            <p:nvPr>
              <p:extLst>
                <p:ext uri="{D42A27DB-BD31-4B8C-83A1-F6EECF244321}">
                  <p14:modId xmlns:p14="http://schemas.microsoft.com/office/powerpoint/2010/main" val="2044422545"/>
                </p:ext>
              </p:extLst>
            </p:nvPr>
          </p:nvGraphicFramePr>
          <p:xfrm>
            <a:off x="7215891" y="3491158"/>
            <a:ext cx="419735" cy="398145"/>
          </p:xfrm>
          <a:graphic>
            <a:graphicData uri="http://schemas.openxmlformats.org/presentationml/2006/ole">
              <mc:AlternateContent xmlns:mc="http://schemas.openxmlformats.org/markup-compatibility/2006">
                <mc:Choice xmlns:v="urn:schemas-microsoft-com:vml" Requires="v">
                  <p:oleObj spid="_x0000_s30958" name="Equation" r:id="rId20" imgW="241200" imgH="228600" progId="Equation.DSMT4">
                    <p:embed/>
                  </p:oleObj>
                </mc:Choice>
                <mc:Fallback>
                  <p:oleObj name="Equation" r:id="rId20" imgW="241200" imgH="228600" progId="Equation.DSMT4">
                    <p:embed/>
                    <p:pic>
                      <p:nvPicPr>
                        <p:cNvPr id="23" name="对象 22">
                          <a:hlinkClick r:id="" action="ppaction://ole?verb=0"/>
                        </p:cNvPr>
                        <p:cNvPicPr/>
                        <p:nvPr/>
                      </p:nvPicPr>
                      <p:blipFill>
                        <a:blip r:embed="rId21"/>
                        <a:stretch>
                          <a:fillRect/>
                        </a:stretch>
                      </p:blipFill>
                      <p:spPr>
                        <a:xfrm>
                          <a:off x="7215891" y="3491158"/>
                          <a:ext cx="419735" cy="398145"/>
                        </a:xfrm>
                        <a:prstGeom prst="rect">
                          <a:avLst/>
                        </a:prstGeom>
                      </p:spPr>
                    </p:pic>
                  </p:oleObj>
                </mc:Fallback>
              </mc:AlternateContent>
            </a:graphicData>
          </a:graphic>
        </p:graphicFrame>
      </p:grpSp>
      <p:cxnSp>
        <p:nvCxnSpPr>
          <p:cNvPr id="32" name="直接箭头连接符 31"/>
          <p:cNvCxnSpPr/>
          <p:nvPr/>
        </p:nvCxnSpPr>
        <p:spPr>
          <a:xfrm flipV="1">
            <a:off x="6534467" y="3115572"/>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33" name="对象 32"/>
          <p:cNvGraphicFramePr/>
          <p:nvPr>
            <p:extLst>
              <p:ext uri="{D42A27DB-BD31-4B8C-83A1-F6EECF244321}">
                <p14:modId xmlns:p14="http://schemas.microsoft.com/office/powerpoint/2010/main" val="2587028623"/>
              </p:ext>
            </p:extLst>
          </p:nvPr>
        </p:nvGraphicFramePr>
        <p:xfrm>
          <a:off x="7037070" y="2464307"/>
          <a:ext cx="1355725" cy="860425"/>
        </p:xfrm>
        <a:graphic>
          <a:graphicData uri="http://schemas.openxmlformats.org/presentationml/2006/ole">
            <mc:AlternateContent xmlns:mc="http://schemas.openxmlformats.org/markup-compatibility/2006">
              <mc:Choice xmlns:v="urn:schemas-microsoft-com:vml" Requires="v">
                <p:oleObj spid="_x0000_s30959" name="Equation" r:id="rId22" imgW="634680" imgH="431640" progId="Equation.DSMT4">
                  <p:embed/>
                </p:oleObj>
              </mc:Choice>
              <mc:Fallback>
                <p:oleObj name="Equation" r:id="rId22" imgW="634680" imgH="431640" progId="Equation.DSMT4">
                  <p:embed/>
                  <p:pic>
                    <p:nvPicPr>
                      <p:cNvPr id="6" name="对象 5"/>
                      <p:cNvPicPr/>
                      <p:nvPr/>
                    </p:nvPicPr>
                    <p:blipFill>
                      <a:blip r:embed="rId23"/>
                      <a:stretch>
                        <a:fillRect/>
                      </a:stretch>
                    </p:blipFill>
                    <p:spPr>
                      <a:xfrm>
                        <a:off x="7037070" y="2464307"/>
                        <a:ext cx="1355725" cy="860425"/>
                      </a:xfrm>
                      <a:prstGeom prst="rect">
                        <a:avLst/>
                      </a:prstGeom>
                    </p:spPr>
                  </p:pic>
                </p:oleObj>
              </mc:Fallback>
            </mc:AlternateContent>
          </a:graphicData>
        </a:graphic>
      </p:graphicFrame>
      <p:graphicFrame>
        <p:nvGraphicFramePr>
          <p:cNvPr id="34" name="对象 33"/>
          <p:cNvGraphicFramePr/>
          <p:nvPr>
            <p:extLst>
              <p:ext uri="{D42A27DB-BD31-4B8C-83A1-F6EECF244321}">
                <p14:modId xmlns:p14="http://schemas.microsoft.com/office/powerpoint/2010/main" val="3674569542"/>
              </p:ext>
            </p:extLst>
          </p:nvPr>
        </p:nvGraphicFramePr>
        <p:xfrm>
          <a:off x="8336049" y="3552769"/>
          <a:ext cx="269875" cy="277812"/>
        </p:xfrm>
        <a:graphic>
          <a:graphicData uri="http://schemas.openxmlformats.org/presentationml/2006/ole">
            <mc:AlternateContent xmlns:mc="http://schemas.openxmlformats.org/markup-compatibility/2006">
              <mc:Choice xmlns:v="urn:schemas-microsoft-com:vml" Requires="v">
                <p:oleObj spid="_x0000_s30960" name="Equation" r:id="rId24" imgW="126720" imgH="139680" progId="Equation.DSMT4">
                  <p:embed/>
                </p:oleObj>
              </mc:Choice>
              <mc:Fallback>
                <p:oleObj name="Equation" r:id="rId24" imgW="126720" imgH="139680" progId="Equation.DSMT4">
                  <p:embed/>
                  <p:pic>
                    <p:nvPicPr>
                      <p:cNvPr id="33" name="对象 32"/>
                      <p:cNvPicPr/>
                      <p:nvPr/>
                    </p:nvPicPr>
                    <p:blipFill>
                      <a:blip r:embed="rId25"/>
                      <a:stretch>
                        <a:fillRect/>
                      </a:stretch>
                    </p:blipFill>
                    <p:spPr>
                      <a:xfrm>
                        <a:off x="8336049" y="3552769"/>
                        <a:ext cx="269875" cy="277812"/>
                      </a:xfrm>
                      <a:prstGeom prst="rect">
                        <a:avLst/>
                      </a:prstGeom>
                    </p:spPr>
                  </p:pic>
                </p:oleObj>
              </mc:Fallback>
            </mc:AlternateContent>
          </a:graphicData>
        </a:graphic>
      </p:graphicFrame>
      <p:graphicFrame>
        <p:nvGraphicFramePr>
          <p:cNvPr id="35" name="对象 34">
            <a:hlinkClick r:id="" action="ppaction://ole?verb=0"/>
          </p:cNvPr>
          <p:cNvGraphicFramePr>
            <a:graphicFrameLocks noChangeAspect="1"/>
          </p:cNvGraphicFramePr>
          <p:nvPr>
            <p:extLst>
              <p:ext uri="{D42A27DB-BD31-4B8C-83A1-F6EECF244321}">
                <p14:modId xmlns:p14="http://schemas.microsoft.com/office/powerpoint/2010/main" val="3697245702"/>
              </p:ext>
            </p:extLst>
          </p:nvPr>
        </p:nvGraphicFramePr>
        <p:xfrm>
          <a:off x="866775" y="5739562"/>
          <a:ext cx="1825625" cy="654050"/>
        </p:xfrm>
        <a:graphic>
          <a:graphicData uri="http://schemas.openxmlformats.org/presentationml/2006/ole">
            <mc:AlternateContent xmlns:mc="http://schemas.openxmlformats.org/markup-compatibility/2006">
              <mc:Choice xmlns:v="urn:schemas-microsoft-com:vml" Requires="v">
                <p:oleObj spid="_x0000_s30961" name="Equation" r:id="rId26" imgW="1218960" imgH="380880" progId="Equation.DSMT4">
                  <p:embed/>
                </p:oleObj>
              </mc:Choice>
              <mc:Fallback>
                <p:oleObj name="Equation" r:id="rId26" imgW="1218960" imgH="380880" progId="Equation.DSMT4">
                  <p:embed/>
                  <p:pic>
                    <p:nvPicPr>
                      <p:cNvPr id="31" name="对象 30">
                        <a:hlinkClick r:id="" action="ppaction://ole?verb=0"/>
                      </p:cNvPr>
                      <p:cNvPicPr/>
                      <p:nvPr/>
                    </p:nvPicPr>
                    <p:blipFill>
                      <a:blip r:embed="rId27"/>
                      <a:stretch>
                        <a:fillRect/>
                      </a:stretch>
                    </p:blipFill>
                    <p:spPr>
                      <a:xfrm>
                        <a:off x="866775" y="5739562"/>
                        <a:ext cx="1825625" cy="654050"/>
                      </a:xfrm>
                      <a:prstGeom prst="rect">
                        <a:avLst/>
                      </a:prstGeom>
                    </p:spPr>
                  </p:pic>
                </p:oleObj>
              </mc:Fallback>
            </mc:AlternateContent>
          </a:graphicData>
        </a:graphic>
      </p:graphicFrame>
      <p:graphicFrame>
        <p:nvGraphicFramePr>
          <p:cNvPr id="27" name="对象 26">
            <a:hlinkClick r:id="" action="ppaction://ole?verb=0"/>
            <a:extLst>
              <a:ext uri="{FF2B5EF4-FFF2-40B4-BE49-F238E27FC236}">
                <a16:creationId xmlns:a16="http://schemas.microsoft.com/office/drawing/2014/main" id="{2EBD74E3-1797-7345-ABF9-CC9232570D62}"/>
              </a:ext>
            </a:extLst>
          </p:cNvPr>
          <p:cNvGraphicFramePr>
            <a:graphicFrameLocks noChangeAspect="1"/>
          </p:cNvGraphicFramePr>
          <p:nvPr>
            <p:extLst>
              <p:ext uri="{D42A27DB-BD31-4B8C-83A1-F6EECF244321}">
                <p14:modId xmlns:p14="http://schemas.microsoft.com/office/powerpoint/2010/main" val="1074070330"/>
              </p:ext>
            </p:extLst>
          </p:nvPr>
        </p:nvGraphicFramePr>
        <p:xfrm>
          <a:off x="866775" y="5083691"/>
          <a:ext cx="2498726" cy="655637"/>
        </p:xfrm>
        <a:graphic>
          <a:graphicData uri="http://schemas.openxmlformats.org/presentationml/2006/ole">
            <mc:AlternateContent xmlns:mc="http://schemas.openxmlformats.org/markup-compatibility/2006">
              <mc:Choice xmlns:v="urn:schemas-microsoft-com:vml" Requires="v">
                <p:oleObj spid="_x0000_s30962" name="Equation" r:id="rId28" imgW="1600200" imgH="380880" progId="Equation.DSMT4">
                  <p:embed/>
                </p:oleObj>
              </mc:Choice>
              <mc:Fallback>
                <p:oleObj name="Equation" r:id="rId28" imgW="1600200" imgH="380880" progId="Equation.DSMT4">
                  <p:embed/>
                  <p:pic>
                    <p:nvPicPr>
                      <p:cNvPr id="5" name="对象 4">
                        <a:hlinkClick r:id="" action="ppaction://ole?verb=0"/>
                      </p:cNvPr>
                      <p:cNvPicPr/>
                      <p:nvPr/>
                    </p:nvPicPr>
                    <p:blipFill>
                      <a:blip r:embed="rId29"/>
                      <a:stretch>
                        <a:fillRect/>
                      </a:stretch>
                    </p:blipFill>
                    <p:spPr>
                      <a:xfrm>
                        <a:off x="866775" y="5083691"/>
                        <a:ext cx="2498726" cy="655637"/>
                      </a:xfrm>
                      <a:prstGeom prst="rect">
                        <a:avLst/>
                      </a:prstGeom>
                    </p:spPr>
                  </p:pic>
                </p:oleObj>
              </mc:Fallback>
            </mc:AlternateContent>
          </a:graphicData>
        </a:graphic>
      </p:graphicFrame>
      <p:cxnSp>
        <p:nvCxnSpPr>
          <p:cNvPr id="36" name="直接箭头连接符 12">
            <a:extLst>
              <a:ext uri="{FF2B5EF4-FFF2-40B4-BE49-F238E27FC236}">
                <a16:creationId xmlns:a16="http://schemas.microsoft.com/office/drawing/2014/main" id="{8E5CDEB4-114B-2F4E-9C68-BFE8F9279AC2}"/>
              </a:ext>
            </a:extLst>
          </p:cNvPr>
          <p:cNvCxnSpPr>
            <a:cxnSpLocks/>
          </p:cNvCxnSpPr>
          <p:nvPr/>
        </p:nvCxnSpPr>
        <p:spPr>
          <a:xfrm flipV="1">
            <a:off x="6539230" y="5006109"/>
            <a:ext cx="0" cy="1146337"/>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直接箭头连接符 13">
            <a:extLst>
              <a:ext uri="{FF2B5EF4-FFF2-40B4-BE49-F238E27FC236}">
                <a16:creationId xmlns:a16="http://schemas.microsoft.com/office/drawing/2014/main" id="{891BBEA5-2E24-0C47-8634-8C2BC4485D33}"/>
              </a:ext>
            </a:extLst>
          </p:cNvPr>
          <p:cNvCxnSpPr/>
          <p:nvPr/>
        </p:nvCxnSpPr>
        <p:spPr>
          <a:xfrm flipV="1">
            <a:off x="6967220" y="5482950"/>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38" name="直接箭头连接符 14">
            <a:extLst>
              <a:ext uri="{FF2B5EF4-FFF2-40B4-BE49-F238E27FC236}">
                <a16:creationId xmlns:a16="http://schemas.microsoft.com/office/drawing/2014/main" id="{1039F014-B854-074D-A15F-4D98FB3DF1D9}"/>
              </a:ext>
            </a:extLst>
          </p:cNvPr>
          <p:cNvCxnSpPr/>
          <p:nvPr/>
        </p:nvCxnSpPr>
        <p:spPr>
          <a:xfrm flipH="1" flipV="1">
            <a:off x="7375525" y="5489935"/>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39" name="直接箭头连接符 15">
            <a:extLst>
              <a:ext uri="{FF2B5EF4-FFF2-40B4-BE49-F238E27FC236}">
                <a16:creationId xmlns:a16="http://schemas.microsoft.com/office/drawing/2014/main" id="{50853FC5-B00A-DB45-8FF5-49F469D72DEE}"/>
              </a:ext>
            </a:extLst>
          </p:cNvPr>
          <p:cNvCxnSpPr/>
          <p:nvPr/>
        </p:nvCxnSpPr>
        <p:spPr>
          <a:xfrm flipH="1" flipV="1">
            <a:off x="7795260" y="5489935"/>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40" name="直接箭头连接符 16">
            <a:extLst>
              <a:ext uri="{FF2B5EF4-FFF2-40B4-BE49-F238E27FC236}">
                <a16:creationId xmlns:a16="http://schemas.microsoft.com/office/drawing/2014/main" id="{5603778A-1A47-204C-B89E-228F2B481EAF}"/>
              </a:ext>
            </a:extLst>
          </p:cNvPr>
          <p:cNvCxnSpPr/>
          <p:nvPr/>
        </p:nvCxnSpPr>
        <p:spPr>
          <a:xfrm flipV="1">
            <a:off x="5292725" y="5470250"/>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41" name="直接箭头连接符 17">
            <a:extLst>
              <a:ext uri="{FF2B5EF4-FFF2-40B4-BE49-F238E27FC236}">
                <a16:creationId xmlns:a16="http://schemas.microsoft.com/office/drawing/2014/main" id="{5B1FC4B8-E844-7E42-AFB4-25D7B9DB8F7D}"/>
              </a:ext>
            </a:extLst>
          </p:cNvPr>
          <p:cNvCxnSpPr/>
          <p:nvPr/>
        </p:nvCxnSpPr>
        <p:spPr>
          <a:xfrm flipH="1" flipV="1">
            <a:off x="5701030" y="5477235"/>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cxnSp>
        <p:nvCxnSpPr>
          <p:cNvPr id="42" name="直接箭头连接符 18">
            <a:extLst>
              <a:ext uri="{FF2B5EF4-FFF2-40B4-BE49-F238E27FC236}">
                <a16:creationId xmlns:a16="http://schemas.microsoft.com/office/drawing/2014/main" id="{2F237150-4AF3-0F45-BFBB-642CAAC4B67A}"/>
              </a:ext>
            </a:extLst>
          </p:cNvPr>
          <p:cNvCxnSpPr/>
          <p:nvPr/>
        </p:nvCxnSpPr>
        <p:spPr>
          <a:xfrm flipH="1" flipV="1">
            <a:off x="6120765" y="5477235"/>
            <a:ext cx="10795" cy="353060"/>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grpSp>
        <p:nvGrpSpPr>
          <p:cNvPr id="43" name="组合 42">
            <a:extLst>
              <a:ext uri="{FF2B5EF4-FFF2-40B4-BE49-F238E27FC236}">
                <a16:creationId xmlns:a16="http://schemas.microsoft.com/office/drawing/2014/main" id="{EC7E8DB4-6A55-E846-9A62-7F72E212C989}"/>
              </a:ext>
            </a:extLst>
          </p:cNvPr>
          <p:cNvGrpSpPr/>
          <p:nvPr/>
        </p:nvGrpSpPr>
        <p:grpSpPr>
          <a:xfrm>
            <a:off x="5054283" y="5858536"/>
            <a:ext cx="3007360" cy="398145"/>
            <a:chOff x="5054283" y="3491158"/>
            <a:chExt cx="3007360" cy="398145"/>
          </a:xfrm>
        </p:grpSpPr>
        <p:graphicFrame>
          <p:nvGraphicFramePr>
            <p:cNvPr id="44" name="对象 43">
              <a:hlinkClick r:id="" action="ppaction://ole?verb=0"/>
              <a:extLst>
                <a:ext uri="{FF2B5EF4-FFF2-40B4-BE49-F238E27FC236}">
                  <a16:creationId xmlns:a16="http://schemas.microsoft.com/office/drawing/2014/main" id="{DCDA3152-62BB-E644-BAB4-FEDB02DE5FFE}"/>
                </a:ext>
              </a:extLst>
            </p:cNvPr>
            <p:cNvGraphicFramePr>
              <a:graphicFrameLocks noChangeAspect="1"/>
            </p:cNvGraphicFramePr>
            <p:nvPr>
              <p:extLst>
                <p:ext uri="{D42A27DB-BD31-4B8C-83A1-F6EECF244321}">
                  <p14:modId xmlns:p14="http://schemas.microsoft.com/office/powerpoint/2010/main" val="738200944"/>
                </p:ext>
              </p:extLst>
            </p:nvPr>
          </p:nvGraphicFramePr>
          <p:xfrm>
            <a:off x="6828155" y="3491158"/>
            <a:ext cx="287020" cy="398145"/>
          </p:xfrm>
          <a:graphic>
            <a:graphicData uri="http://schemas.openxmlformats.org/presentationml/2006/ole">
              <mc:AlternateContent xmlns:mc="http://schemas.openxmlformats.org/markup-compatibility/2006">
                <mc:Choice xmlns:v="urn:schemas-microsoft-com:vml" Requires="v">
                  <p:oleObj spid="_x0000_s30963" r:id="rId10" imgW="165100" imgH="228600" progId="Equation.DSMT4">
                    <p:embed/>
                  </p:oleObj>
                </mc:Choice>
                <mc:Fallback>
                  <p:oleObj r:id="rId10" imgW="165100" imgH="228600" progId="Equation.DSMT4">
                    <p:embed/>
                    <p:pic>
                      <p:nvPicPr>
                        <p:cNvPr id="21" name="对象 20">
                          <a:hlinkClick r:id="" action="ppaction://ole?verb=0"/>
                        </p:cNvPr>
                        <p:cNvPicPr/>
                        <p:nvPr/>
                      </p:nvPicPr>
                      <p:blipFill>
                        <a:blip r:embed="rId11"/>
                        <a:stretch>
                          <a:fillRect/>
                        </a:stretch>
                      </p:blipFill>
                      <p:spPr>
                        <a:xfrm>
                          <a:off x="6828155" y="3491158"/>
                          <a:ext cx="287020" cy="398145"/>
                        </a:xfrm>
                        <a:prstGeom prst="rect">
                          <a:avLst/>
                        </a:prstGeom>
                      </p:spPr>
                    </p:pic>
                  </p:oleObj>
                </mc:Fallback>
              </mc:AlternateContent>
            </a:graphicData>
          </a:graphic>
        </p:graphicFrame>
        <p:graphicFrame>
          <p:nvGraphicFramePr>
            <p:cNvPr id="45" name="对象 44">
              <a:hlinkClick r:id="" action="ppaction://ole?verb=0"/>
              <a:extLst>
                <a:ext uri="{FF2B5EF4-FFF2-40B4-BE49-F238E27FC236}">
                  <a16:creationId xmlns:a16="http://schemas.microsoft.com/office/drawing/2014/main" id="{BC1C3172-43CF-914A-B7BC-60998FC7C7C9}"/>
                </a:ext>
              </a:extLst>
            </p:cNvPr>
            <p:cNvGraphicFramePr>
              <a:graphicFrameLocks noChangeAspect="1"/>
            </p:cNvGraphicFramePr>
            <p:nvPr>
              <p:extLst>
                <p:ext uri="{D42A27DB-BD31-4B8C-83A1-F6EECF244321}">
                  <p14:modId xmlns:p14="http://schemas.microsoft.com/office/powerpoint/2010/main" val="2223972271"/>
                </p:ext>
              </p:extLst>
            </p:nvPr>
          </p:nvGraphicFramePr>
          <p:xfrm>
            <a:off x="7641908" y="3491158"/>
            <a:ext cx="419735" cy="398145"/>
          </p:xfrm>
          <a:graphic>
            <a:graphicData uri="http://schemas.openxmlformats.org/presentationml/2006/ole">
              <mc:AlternateContent xmlns:mc="http://schemas.openxmlformats.org/markup-compatibility/2006">
                <mc:Choice xmlns:v="urn:schemas-microsoft-com:vml" Requires="v">
                  <p:oleObj spid="_x0000_s30964" r:id="rId12" imgW="241300" imgH="228600" progId="Equation.DSMT4">
                    <p:embed/>
                  </p:oleObj>
                </mc:Choice>
                <mc:Fallback>
                  <p:oleObj r:id="rId12" imgW="241300" imgH="228600" progId="Equation.DSMT4">
                    <p:embed/>
                    <p:pic>
                      <p:nvPicPr>
                        <p:cNvPr id="23" name="对象 22">
                          <a:hlinkClick r:id="" action="ppaction://ole?verb=0"/>
                        </p:cNvPr>
                        <p:cNvPicPr/>
                        <p:nvPr/>
                      </p:nvPicPr>
                      <p:blipFill>
                        <a:blip r:embed="rId13"/>
                        <a:stretch>
                          <a:fillRect/>
                        </a:stretch>
                      </p:blipFill>
                      <p:spPr>
                        <a:xfrm>
                          <a:off x="7641908" y="3491158"/>
                          <a:ext cx="419735" cy="398145"/>
                        </a:xfrm>
                        <a:prstGeom prst="rect">
                          <a:avLst/>
                        </a:prstGeom>
                      </p:spPr>
                    </p:pic>
                  </p:oleObj>
                </mc:Fallback>
              </mc:AlternateContent>
            </a:graphicData>
          </a:graphic>
        </p:graphicFrame>
        <p:graphicFrame>
          <p:nvGraphicFramePr>
            <p:cNvPr id="46" name="对象 45">
              <a:hlinkClick r:id="" action="ppaction://ole?verb=0"/>
              <a:extLst>
                <a:ext uri="{FF2B5EF4-FFF2-40B4-BE49-F238E27FC236}">
                  <a16:creationId xmlns:a16="http://schemas.microsoft.com/office/drawing/2014/main" id="{21C6B65E-6200-2641-A063-372018DCFD14}"/>
                </a:ext>
              </a:extLst>
            </p:cNvPr>
            <p:cNvGraphicFramePr>
              <a:graphicFrameLocks noChangeAspect="1"/>
            </p:cNvGraphicFramePr>
            <p:nvPr>
              <p:extLst>
                <p:ext uri="{D42A27DB-BD31-4B8C-83A1-F6EECF244321}">
                  <p14:modId xmlns:p14="http://schemas.microsoft.com/office/powerpoint/2010/main" val="1999606151"/>
                </p:ext>
              </p:extLst>
            </p:nvPr>
          </p:nvGraphicFramePr>
          <p:xfrm>
            <a:off x="5054283" y="3491158"/>
            <a:ext cx="485775" cy="398145"/>
          </p:xfrm>
          <a:graphic>
            <a:graphicData uri="http://schemas.openxmlformats.org/presentationml/2006/ole">
              <mc:AlternateContent xmlns:mc="http://schemas.openxmlformats.org/markup-compatibility/2006">
                <mc:Choice xmlns:v="urn:schemas-microsoft-com:vml" Requires="v">
                  <p:oleObj spid="_x0000_s30965" name="Equation" r:id="rId14" imgW="279400" imgH="228600" progId="Equation.DSMT4">
                    <p:embed/>
                  </p:oleObj>
                </mc:Choice>
                <mc:Fallback>
                  <p:oleObj name="Equation" r:id="rId14" imgW="279400" imgH="228600" progId="Equation.DSMT4">
                    <p:embed/>
                    <p:pic>
                      <p:nvPicPr>
                        <p:cNvPr id="25" name="对象 24">
                          <a:hlinkClick r:id="" action="ppaction://ole?verb=0"/>
                        </p:cNvPr>
                        <p:cNvPicPr/>
                        <p:nvPr/>
                      </p:nvPicPr>
                      <p:blipFill>
                        <a:blip r:embed="rId15"/>
                        <a:stretch>
                          <a:fillRect/>
                        </a:stretch>
                      </p:blipFill>
                      <p:spPr>
                        <a:xfrm>
                          <a:off x="5054283" y="3491158"/>
                          <a:ext cx="485775" cy="398145"/>
                        </a:xfrm>
                        <a:prstGeom prst="rect">
                          <a:avLst/>
                        </a:prstGeom>
                      </p:spPr>
                    </p:pic>
                  </p:oleObj>
                </mc:Fallback>
              </mc:AlternateContent>
            </a:graphicData>
          </a:graphic>
        </p:graphicFrame>
        <p:graphicFrame>
          <p:nvGraphicFramePr>
            <p:cNvPr id="47" name="对象 46">
              <a:hlinkClick r:id="" action="ppaction://ole?verb=0"/>
              <a:extLst>
                <a:ext uri="{FF2B5EF4-FFF2-40B4-BE49-F238E27FC236}">
                  <a16:creationId xmlns:a16="http://schemas.microsoft.com/office/drawing/2014/main" id="{BAE51CBC-9B02-1449-BC5B-0C1F53675D36}"/>
                </a:ext>
              </a:extLst>
            </p:cNvPr>
            <p:cNvGraphicFramePr>
              <a:graphicFrameLocks noChangeAspect="1"/>
            </p:cNvGraphicFramePr>
            <p:nvPr>
              <p:extLst>
                <p:ext uri="{D42A27DB-BD31-4B8C-83A1-F6EECF244321}">
                  <p14:modId xmlns:p14="http://schemas.microsoft.com/office/powerpoint/2010/main" val="3795102536"/>
                </p:ext>
              </p:extLst>
            </p:nvPr>
          </p:nvGraphicFramePr>
          <p:xfrm>
            <a:off x="5937568" y="3491158"/>
            <a:ext cx="376555" cy="398145"/>
          </p:xfrm>
          <a:graphic>
            <a:graphicData uri="http://schemas.openxmlformats.org/presentationml/2006/ole">
              <mc:AlternateContent xmlns:mc="http://schemas.openxmlformats.org/markup-compatibility/2006">
                <mc:Choice xmlns:v="urn:schemas-microsoft-com:vml" Requires="v">
                  <p:oleObj spid="_x0000_s30966" name="Equation" r:id="rId16" imgW="215900" imgH="228600" progId="Equation.DSMT4">
                    <p:embed/>
                  </p:oleObj>
                </mc:Choice>
                <mc:Fallback>
                  <p:oleObj name="Equation" r:id="rId16" imgW="215900" imgH="228600" progId="Equation.DSMT4">
                    <p:embed/>
                    <p:pic>
                      <p:nvPicPr>
                        <p:cNvPr id="29" name="对象 28">
                          <a:hlinkClick r:id="" action="ppaction://ole?verb=0"/>
                        </p:cNvPr>
                        <p:cNvPicPr/>
                        <p:nvPr/>
                      </p:nvPicPr>
                      <p:blipFill>
                        <a:blip r:embed="rId17"/>
                        <a:stretch>
                          <a:fillRect/>
                        </a:stretch>
                      </p:blipFill>
                      <p:spPr>
                        <a:xfrm>
                          <a:off x="5937568" y="3491158"/>
                          <a:ext cx="376555" cy="398145"/>
                        </a:xfrm>
                        <a:prstGeom prst="rect">
                          <a:avLst/>
                        </a:prstGeom>
                      </p:spPr>
                    </p:pic>
                  </p:oleObj>
                </mc:Fallback>
              </mc:AlternateContent>
            </a:graphicData>
          </a:graphic>
        </p:graphicFrame>
        <p:graphicFrame>
          <p:nvGraphicFramePr>
            <p:cNvPr id="48" name="对象 47">
              <a:hlinkClick r:id="" action="ppaction://ole?verb=0"/>
              <a:extLst>
                <a:ext uri="{FF2B5EF4-FFF2-40B4-BE49-F238E27FC236}">
                  <a16:creationId xmlns:a16="http://schemas.microsoft.com/office/drawing/2014/main" id="{931D0263-BDFD-A445-8658-B7D5A7195069}"/>
                </a:ext>
              </a:extLst>
            </p:cNvPr>
            <p:cNvGraphicFramePr>
              <a:graphicFrameLocks noChangeAspect="1"/>
            </p:cNvGraphicFramePr>
            <p:nvPr>
              <p:extLst>
                <p:ext uri="{D42A27DB-BD31-4B8C-83A1-F6EECF244321}">
                  <p14:modId xmlns:p14="http://schemas.microsoft.com/office/powerpoint/2010/main" val="945486574"/>
                </p:ext>
              </p:extLst>
            </p:nvPr>
          </p:nvGraphicFramePr>
          <p:xfrm>
            <a:off x="5509579" y="3491158"/>
            <a:ext cx="485775" cy="398145"/>
          </p:xfrm>
          <a:graphic>
            <a:graphicData uri="http://schemas.openxmlformats.org/presentationml/2006/ole">
              <mc:AlternateContent xmlns:mc="http://schemas.openxmlformats.org/markup-compatibility/2006">
                <mc:Choice xmlns:v="urn:schemas-microsoft-com:vml" Requires="v">
                  <p:oleObj spid="_x0000_s30967" name="Equation" r:id="rId18" imgW="279360" imgH="228600" progId="Equation.DSMT4">
                    <p:embed/>
                  </p:oleObj>
                </mc:Choice>
                <mc:Fallback>
                  <p:oleObj name="Equation" r:id="rId18" imgW="279360" imgH="228600" progId="Equation.DSMT4">
                    <p:embed/>
                    <p:pic>
                      <p:nvPicPr>
                        <p:cNvPr id="28" name="对象 27">
                          <a:hlinkClick r:id="" action="ppaction://ole?verb=0"/>
                        </p:cNvPr>
                        <p:cNvPicPr/>
                        <p:nvPr/>
                      </p:nvPicPr>
                      <p:blipFill>
                        <a:blip r:embed="rId19"/>
                        <a:stretch>
                          <a:fillRect/>
                        </a:stretch>
                      </p:blipFill>
                      <p:spPr>
                        <a:xfrm>
                          <a:off x="5509579" y="3491158"/>
                          <a:ext cx="485775" cy="398145"/>
                        </a:xfrm>
                        <a:prstGeom prst="rect">
                          <a:avLst/>
                        </a:prstGeom>
                      </p:spPr>
                    </p:pic>
                  </p:oleObj>
                </mc:Fallback>
              </mc:AlternateContent>
            </a:graphicData>
          </a:graphic>
        </p:graphicFrame>
        <p:graphicFrame>
          <p:nvGraphicFramePr>
            <p:cNvPr id="49" name="对象 48">
              <a:hlinkClick r:id="" action="ppaction://ole?verb=0"/>
              <a:extLst>
                <a:ext uri="{FF2B5EF4-FFF2-40B4-BE49-F238E27FC236}">
                  <a16:creationId xmlns:a16="http://schemas.microsoft.com/office/drawing/2014/main" id="{0D5B3524-5D7A-A74B-98A1-A5A10F206E5D}"/>
                </a:ext>
              </a:extLst>
            </p:cNvPr>
            <p:cNvGraphicFramePr>
              <a:graphicFrameLocks noChangeAspect="1"/>
            </p:cNvGraphicFramePr>
            <p:nvPr>
              <p:extLst>
                <p:ext uri="{D42A27DB-BD31-4B8C-83A1-F6EECF244321}">
                  <p14:modId xmlns:p14="http://schemas.microsoft.com/office/powerpoint/2010/main" val="2044422545"/>
                </p:ext>
              </p:extLst>
            </p:nvPr>
          </p:nvGraphicFramePr>
          <p:xfrm>
            <a:off x="7215891" y="3491158"/>
            <a:ext cx="419735" cy="398145"/>
          </p:xfrm>
          <a:graphic>
            <a:graphicData uri="http://schemas.openxmlformats.org/presentationml/2006/ole">
              <mc:AlternateContent xmlns:mc="http://schemas.openxmlformats.org/markup-compatibility/2006">
                <mc:Choice xmlns:v="urn:schemas-microsoft-com:vml" Requires="v">
                  <p:oleObj spid="_x0000_s30968" name="Equation" r:id="rId20" imgW="241200" imgH="228600" progId="Equation.DSMT4">
                    <p:embed/>
                  </p:oleObj>
                </mc:Choice>
                <mc:Fallback>
                  <p:oleObj name="Equation" r:id="rId20" imgW="241200" imgH="228600" progId="Equation.DSMT4">
                    <p:embed/>
                    <p:pic>
                      <p:nvPicPr>
                        <p:cNvPr id="30" name="对象 29">
                          <a:hlinkClick r:id="" action="ppaction://ole?verb=0"/>
                        </p:cNvPr>
                        <p:cNvPicPr/>
                        <p:nvPr/>
                      </p:nvPicPr>
                      <p:blipFill>
                        <a:blip r:embed="rId21"/>
                        <a:stretch>
                          <a:fillRect/>
                        </a:stretch>
                      </p:blipFill>
                      <p:spPr>
                        <a:xfrm>
                          <a:off x="7215891" y="3491158"/>
                          <a:ext cx="419735" cy="398145"/>
                        </a:xfrm>
                        <a:prstGeom prst="rect">
                          <a:avLst/>
                        </a:prstGeom>
                      </p:spPr>
                    </p:pic>
                  </p:oleObj>
                </mc:Fallback>
              </mc:AlternateContent>
            </a:graphicData>
          </a:graphic>
        </p:graphicFrame>
      </p:grpSp>
      <p:cxnSp>
        <p:nvCxnSpPr>
          <p:cNvPr id="50" name="直接箭头连接符 31">
            <a:extLst>
              <a:ext uri="{FF2B5EF4-FFF2-40B4-BE49-F238E27FC236}">
                <a16:creationId xmlns:a16="http://schemas.microsoft.com/office/drawing/2014/main" id="{6F5189DB-9A48-3849-A943-4D9616D51A34}"/>
              </a:ext>
            </a:extLst>
          </p:cNvPr>
          <p:cNvCxnSpPr/>
          <p:nvPr/>
        </p:nvCxnSpPr>
        <p:spPr>
          <a:xfrm flipV="1">
            <a:off x="6534467" y="5482950"/>
            <a:ext cx="9525" cy="347345"/>
          </a:xfrm>
          <a:prstGeom prst="straightConnector1">
            <a:avLst/>
          </a:prstGeom>
          <a:ln w="38100">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52" name="对象 51">
            <a:extLst>
              <a:ext uri="{FF2B5EF4-FFF2-40B4-BE49-F238E27FC236}">
                <a16:creationId xmlns:a16="http://schemas.microsoft.com/office/drawing/2014/main" id="{1B8CFD8B-D5ED-1C48-B0F0-0A0C130F8556}"/>
              </a:ext>
            </a:extLst>
          </p:cNvPr>
          <p:cNvGraphicFramePr/>
          <p:nvPr>
            <p:extLst>
              <p:ext uri="{D42A27DB-BD31-4B8C-83A1-F6EECF244321}">
                <p14:modId xmlns:p14="http://schemas.microsoft.com/office/powerpoint/2010/main" val="3674569542"/>
              </p:ext>
            </p:extLst>
          </p:nvPr>
        </p:nvGraphicFramePr>
        <p:xfrm>
          <a:off x="8336049" y="5920147"/>
          <a:ext cx="269875" cy="277812"/>
        </p:xfrm>
        <a:graphic>
          <a:graphicData uri="http://schemas.openxmlformats.org/presentationml/2006/ole">
            <mc:AlternateContent xmlns:mc="http://schemas.openxmlformats.org/markup-compatibility/2006">
              <mc:Choice xmlns:v="urn:schemas-microsoft-com:vml" Requires="v">
                <p:oleObj spid="_x0000_s30969" name="Equation" r:id="rId24" imgW="126720" imgH="139680" progId="Equation.DSMT4">
                  <p:embed/>
                </p:oleObj>
              </mc:Choice>
              <mc:Fallback>
                <p:oleObj name="Equation" r:id="rId24" imgW="126720" imgH="139680" progId="Equation.DSMT4">
                  <p:embed/>
                  <p:pic>
                    <p:nvPicPr>
                      <p:cNvPr id="34" name="对象 33"/>
                      <p:cNvPicPr/>
                      <p:nvPr/>
                    </p:nvPicPr>
                    <p:blipFill>
                      <a:blip r:embed="rId25"/>
                      <a:stretch>
                        <a:fillRect/>
                      </a:stretch>
                    </p:blipFill>
                    <p:spPr>
                      <a:xfrm>
                        <a:off x="8336049" y="5920147"/>
                        <a:ext cx="269875" cy="277812"/>
                      </a:xfrm>
                      <a:prstGeom prst="rect">
                        <a:avLst/>
                      </a:prstGeom>
                    </p:spPr>
                  </p:pic>
                </p:oleObj>
              </mc:Fallback>
            </mc:AlternateContent>
          </a:graphicData>
        </a:graphic>
      </p:graphicFrame>
      <p:sp>
        <p:nvSpPr>
          <p:cNvPr id="3" name="三角形 2">
            <a:extLst>
              <a:ext uri="{FF2B5EF4-FFF2-40B4-BE49-F238E27FC236}">
                <a16:creationId xmlns:a16="http://schemas.microsoft.com/office/drawing/2014/main" id="{091700AD-9359-A54A-B1E6-3F2EECDC934A}"/>
              </a:ext>
            </a:extLst>
          </p:cNvPr>
          <p:cNvSpPr/>
          <p:nvPr/>
        </p:nvSpPr>
        <p:spPr>
          <a:xfrm>
            <a:off x="5157778"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3" name="三角形 52">
            <a:extLst>
              <a:ext uri="{FF2B5EF4-FFF2-40B4-BE49-F238E27FC236}">
                <a16:creationId xmlns:a16="http://schemas.microsoft.com/office/drawing/2014/main" id="{FCF2A6E0-64CF-BA4D-820B-3DAAD1F7EB24}"/>
              </a:ext>
            </a:extLst>
          </p:cNvPr>
          <p:cNvSpPr/>
          <p:nvPr/>
        </p:nvSpPr>
        <p:spPr>
          <a:xfrm>
            <a:off x="5563052"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4" name="三角形 53">
            <a:extLst>
              <a:ext uri="{FF2B5EF4-FFF2-40B4-BE49-F238E27FC236}">
                <a16:creationId xmlns:a16="http://schemas.microsoft.com/office/drawing/2014/main" id="{55FF2B71-409F-5443-9B52-53C940C2B285}"/>
              </a:ext>
            </a:extLst>
          </p:cNvPr>
          <p:cNvSpPr/>
          <p:nvPr/>
        </p:nvSpPr>
        <p:spPr>
          <a:xfrm>
            <a:off x="5979103"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5" name="三角形 54">
            <a:extLst>
              <a:ext uri="{FF2B5EF4-FFF2-40B4-BE49-F238E27FC236}">
                <a16:creationId xmlns:a16="http://schemas.microsoft.com/office/drawing/2014/main" id="{8A0070D1-605B-C74F-97D5-2D4CA256BADD}"/>
              </a:ext>
            </a:extLst>
          </p:cNvPr>
          <p:cNvSpPr/>
          <p:nvPr/>
        </p:nvSpPr>
        <p:spPr>
          <a:xfrm>
            <a:off x="6401030"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6" name="三角形 55">
            <a:extLst>
              <a:ext uri="{FF2B5EF4-FFF2-40B4-BE49-F238E27FC236}">
                <a16:creationId xmlns:a16="http://schemas.microsoft.com/office/drawing/2014/main" id="{C7AD72D9-AFF1-7E42-BD6A-EB99F9232144}"/>
              </a:ext>
            </a:extLst>
          </p:cNvPr>
          <p:cNvSpPr/>
          <p:nvPr/>
        </p:nvSpPr>
        <p:spPr>
          <a:xfrm>
            <a:off x="6835688"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7" name="三角形 56">
            <a:extLst>
              <a:ext uri="{FF2B5EF4-FFF2-40B4-BE49-F238E27FC236}">
                <a16:creationId xmlns:a16="http://schemas.microsoft.com/office/drawing/2014/main" id="{9DC9261B-1B82-2F40-9E43-09D9073A4A56}"/>
              </a:ext>
            </a:extLst>
          </p:cNvPr>
          <p:cNvSpPr/>
          <p:nvPr/>
        </p:nvSpPr>
        <p:spPr>
          <a:xfrm>
            <a:off x="7244001"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8" name="三角形 57">
            <a:extLst>
              <a:ext uri="{FF2B5EF4-FFF2-40B4-BE49-F238E27FC236}">
                <a16:creationId xmlns:a16="http://schemas.microsoft.com/office/drawing/2014/main" id="{C4E838D9-6481-CC4E-9EAA-6237F5CEDF5E}"/>
              </a:ext>
            </a:extLst>
          </p:cNvPr>
          <p:cNvSpPr/>
          <p:nvPr/>
        </p:nvSpPr>
        <p:spPr>
          <a:xfrm>
            <a:off x="7667509" y="5319290"/>
            <a:ext cx="277091" cy="501631"/>
          </a:xfrm>
          <a:prstGeom prst="triangl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31" name="直接箭头连接符 11">
            <a:extLst>
              <a:ext uri="{FF2B5EF4-FFF2-40B4-BE49-F238E27FC236}">
                <a16:creationId xmlns:a16="http://schemas.microsoft.com/office/drawing/2014/main" id="{CB1B0A3E-2177-6446-9560-22E12545A4F4}"/>
              </a:ext>
            </a:extLst>
          </p:cNvPr>
          <p:cNvCxnSpPr/>
          <p:nvPr/>
        </p:nvCxnSpPr>
        <p:spPr>
          <a:xfrm>
            <a:off x="4647565" y="5821059"/>
            <a:ext cx="3847465" cy="0"/>
          </a:xfrm>
          <a:prstGeom prst="straightConnector1">
            <a:avLst/>
          </a:prstGeom>
          <a:ln w="381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59" name="对象 58">
            <a:extLst>
              <a:ext uri="{FF2B5EF4-FFF2-40B4-BE49-F238E27FC236}">
                <a16:creationId xmlns:a16="http://schemas.microsoft.com/office/drawing/2014/main" id="{DDB71B57-F451-0447-94ED-DD3BCCF41EFD}"/>
              </a:ext>
            </a:extLst>
          </p:cNvPr>
          <p:cNvGraphicFramePr/>
          <p:nvPr>
            <p:extLst>
              <p:ext uri="{D42A27DB-BD31-4B8C-83A1-F6EECF244321}">
                <p14:modId xmlns:p14="http://schemas.microsoft.com/office/powerpoint/2010/main" val="2367478228"/>
              </p:ext>
            </p:extLst>
          </p:nvPr>
        </p:nvGraphicFramePr>
        <p:xfrm>
          <a:off x="6675436" y="4606932"/>
          <a:ext cx="2223770" cy="859790"/>
        </p:xfrm>
        <a:graphic>
          <a:graphicData uri="http://schemas.openxmlformats.org/presentationml/2006/ole">
            <mc:AlternateContent xmlns:mc="http://schemas.openxmlformats.org/markup-compatibility/2006">
              <mc:Choice xmlns:v="urn:schemas-microsoft-com:vml" Requires="v">
                <p:oleObj spid="_x0000_s30970" r:id="rId6" imgW="1041400" imgH="431800" progId="Equation.DSMT4">
                  <p:embed/>
                </p:oleObj>
              </mc:Choice>
              <mc:Fallback>
                <p:oleObj r:id="rId6" imgW="1041400" imgH="431800" progId="Equation.DSMT4">
                  <p:embed/>
                  <p:pic>
                    <p:nvPicPr>
                      <p:cNvPr id="6" name="对象 5"/>
                      <p:cNvPicPr/>
                      <p:nvPr/>
                    </p:nvPicPr>
                    <p:blipFill>
                      <a:blip r:embed="rId7"/>
                      <a:stretch>
                        <a:fillRect/>
                      </a:stretch>
                    </p:blipFill>
                    <p:spPr>
                      <a:xfrm>
                        <a:off x="6675436" y="4606932"/>
                        <a:ext cx="2223770" cy="85979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6BB8B56D-6BC6-0646-B2D7-85F62A0ACFED}"/>
              </a:ext>
            </a:extLst>
          </p:cNvPr>
          <p:cNvPicPr>
            <a:picLocks noChangeAspect="1"/>
          </p:cNvPicPr>
          <p:nvPr/>
        </p:nvPicPr>
        <p:blipFill rotWithShape="1">
          <a:blip r:embed="rId4"/>
          <a:srcRect t="58621"/>
          <a:stretch/>
        </p:blipFill>
        <p:spPr>
          <a:xfrm>
            <a:off x="895434" y="5232660"/>
            <a:ext cx="4140000" cy="1284816"/>
          </a:xfrm>
          <a:prstGeom prst="rect">
            <a:avLst/>
          </a:prstGeom>
        </p:spPr>
      </p:pic>
      <p:pic>
        <p:nvPicPr>
          <p:cNvPr id="4" name="图片 3">
            <a:extLst>
              <a:ext uri="{FF2B5EF4-FFF2-40B4-BE49-F238E27FC236}">
                <a16:creationId xmlns:a16="http://schemas.microsoft.com/office/drawing/2014/main" id="{20D1909A-07FF-B54A-AFCC-470915B08C02}"/>
              </a:ext>
            </a:extLst>
          </p:cNvPr>
          <p:cNvPicPr>
            <a:picLocks noChangeAspect="1"/>
          </p:cNvPicPr>
          <p:nvPr/>
        </p:nvPicPr>
        <p:blipFill rotWithShape="1">
          <a:blip r:embed="rId5"/>
          <a:srcRect t="58621"/>
          <a:stretch/>
        </p:blipFill>
        <p:spPr>
          <a:xfrm>
            <a:off x="4346716" y="5232661"/>
            <a:ext cx="4140000" cy="1284814"/>
          </a:xfrm>
          <a:prstGeom prst="rect">
            <a:avLst/>
          </a:prstGeom>
        </p:spPr>
      </p:pic>
      <p:sp>
        <p:nvSpPr>
          <p:cNvPr id="2" name="矩形 1"/>
          <p:cNvSpPr/>
          <p:nvPr/>
        </p:nvSpPr>
        <p:spPr>
          <a:xfrm>
            <a:off x="0" y="288288"/>
            <a:ext cx="7562405" cy="5219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5. CORRELATION</a:t>
            </a:r>
            <a:endParaRPr kumimoji="0" 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hlinkClick r:id="" action="ppaction://ole?verb=0"/>
          </p:cNvPr>
          <p:cNvGraphicFramePr>
            <a:graphicFrameLocks noChangeAspect="1"/>
          </p:cNvGraphicFramePr>
          <p:nvPr>
            <p:extLst>
              <p:ext uri="{D42A27DB-BD31-4B8C-83A1-F6EECF244321}">
                <p14:modId xmlns:p14="http://schemas.microsoft.com/office/powerpoint/2010/main" val="137204778"/>
              </p:ext>
            </p:extLst>
          </p:nvPr>
        </p:nvGraphicFramePr>
        <p:xfrm>
          <a:off x="2258155" y="2678194"/>
          <a:ext cx="4232275" cy="584200"/>
        </p:xfrm>
        <a:graphic>
          <a:graphicData uri="http://schemas.openxmlformats.org/presentationml/2006/ole">
            <mc:AlternateContent xmlns:mc="http://schemas.openxmlformats.org/markup-compatibility/2006">
              <mc:Choice xmlns:v="urn:schemas-microsoft-com:vml" Requires="v">
                <p:oleObj spid="_x0000_s11631" name="Equation" r:id="rId6" imgW="1841400" imgH="253800" progId="Equation.DSMT4">
                  <p:embed/>
                </p:oleObj>
              </mc:Choice>
              <mc:Fallback>
                <p:oleObj name="Equation" r:id="rId6" imgW="1841400" imgH="253800" progId="Equation.DSMT4">
                  <p:embed/>
                  <p:pic>
                    <p:nvPicPr>
                      <p:cNvPr id="0" name="图片 4096"/>
                      <p:cNvPicPr/>
                      <p:nvPr/>
                    </p:nvPicPr>
                    <p:blipFill>
                      <a:blip r:embed="rId7"/>
                      <a:stretch>
                        <a:fillRect/>
                      </a:stretch>
                    </p:blipFill>
                    <p:spPr>
                      <a:xfrm>
                        <a:off x="2258155" y="2678194"/>
                        <a:ext cx="4232275" cy="584200"/>
                      </a:xfrm>
                      <a:prstGeom prst="rect">
                        <a:avLst/>
                      </a:prstGeom>
                    </p:spPr>
                  </p:pic>
                </p:oleObj>
              </mc:Fallback>
            </mc:AlternateContent>
          </a:graphicData>
        </a:graphic>
      </p:graphicFrame>
      <p:sp>
        <p:nvSpPr>
          <p:cNvPr id="5" name="文本框 4">
            <a:extLst>
              <a:ext uri="{FF2B5EF4-FFF2-40B4-BE49-F238E27FC236}">
                <a16:creationId xmlns:a16="http://schemas.microsoft.com/office/drawing/2014/main" id="{F98AF5DD-9744-42AA-847A-75720FB25690}"/>
              </a:ext>
            </a:extLst>
          </p:cNvPr>
          <p:cNvSpPr txBox="1"/>
          <p:nvPr/>
        </p:nvSpPr>
        <p:spPr>
          <a:xfrm>
            <a:off x="2014411" y="1558923"/>
            <a:ext cx="5115178" cy="523220"/>
          </a:xfrm>
          <a:prstGeom prst="rect">
            <a:avLst/>
          </a:prstGeom>
          <a:noFill/>
        </p:spPr>
        <p:txBody>
          <a:bodyPr wrap="square" rtlCol="0">
            <a:spAutoFit/>
          </a:bodyPr>
          <a:lstStyle/>
          <a:p>
            <a:pPr algn="ctr"/>
            <a:r>
              <a:rPr lang="en-US" altLang="zh-CN" sz="2800" b="1" dirty="0"/>
              <a:t>“</a:t>
            </a:r>
            <a:r>
              <a:rPr lang="zh-CN" altLang="en-US" sz="2800" b="1" dirty="0"/>
              <a:t>相关</a:t>
            </a:r>
            <a:r>
              <a:rPr lang="en-US" altLang="zh-CN" sz="2800" b="1" dirty="0"/>
              <a:t>”</a:t>
            </a:r>
            <a:r>
              <a:rPr lang="zh-CN" altLang="en-US" sz="2800" b="1" dirty="0"/>
              <a:t>的定义</a:t>
            </a:r>
          </a:p>
        </p:txBody>
      </p:sp>
      <p:sp>
        <p:nvSpPr>
          <p:cNvPr id="6" name="文本框 5">
            <a:extLst>
              <a:ext uri="{FF2B5EF4-FFF2-40B4-BE49-F238E27FC236}">
                <a16:creationId xmlns:a16="http://schemas.microsoft.com/office/drawing/2014/main" id="{F98AF5DD-9744-42AA-847A-75720FB25690}"/>
              </a:ext>
            </a:extLst>
          </p:cNvPr>
          <p:cNvSpPr txBox="1"/>
          <p:nvPr/>
        </p:nvSpPr>
        <p:spPr>
          <a:xfrm>
            <a:off x="1736254" y="2143765"/>
            <a:ext cx="5671492" cy="369332"/>
          </a:xfrm>
          <a:prstGeom prst="rect">
            <a:avLst/>
          </a:prstGeom>
          <a:noFill/>
        </p:spPr>
        <p:txBody>
          <a:bodyPr wrap="square" rtlCol="0">
            <a:spAutoFit/>
          </a:bodyPr>
          <a:lstStyle/>
          <a:p>
            <a:pPr algn="ctr"/>
            <a:r>
              <a:rPr lang="zh-CN" altLang="en-US" b="1" dirty="0" smtClean="0"/>
              <a:t>没有了</a:t>
            </a:r>
            <a:r>
              <a:rPr lang="zh-CN" altLang="en-US" b="1" dirty="0"/>
              <a:t>翻转，多</a:t>
            </a:r>
            <a:r>
              <a:rPr lang="zh-CN" altLang="en-US" b="1" dirty="0" smtClean="0"/>
              <a:t>了复共轭</a:t>
            </a:r>
            <a:r>
              <a:rPr lang="zh-CN" altLang="en-US" b="1" dirty="0"/>
              <a:t>，再做平移、相乘、积分</a:t>
            </a:r>
          </a:p>
        </p:txBody>
      </p:sp>
      <p:sp>
        <p:nvSpPr>
          <p:cNvPr id="7" name="文本框 6">
            <a:extLst>
              <a:ext uri="{FF2B5EF4-FFF2-40B4-BE49-F238E27FC236}">
                <a16:creationId xmlns:a16="http://schemas.microsoft.com/office/drawing/2014/main" id="{F98AF5DD-9744-42AA-847A-75720FB25690}"/>
              </a:ext>
            </a:extLst>
          </p:cNvPr>
          <p:cNvSpPr txBox="1"/>
          <p:nvPr/>
        </p:nvSpPr>
        <p:spPr>
          <a:xfrm>
            <a:off x="1552857" y="3489447"/>
            <a:ext cx="3116004" cy="400110"/>
          </a:xfrm>
          <a:prstGeom prst="rect">
            <a:avLst/>
          </a:prstGeom>
          <a:noFill/>
        </p:spPr>
        <p:txBody>
          <a:bodyPr wrap="square" rtlCol="0">
            <a:spAutoFit/>
          </a:bodyPr>
          <a:lstStyle/>
          <a:p>
            <a:r>
              <a:rPr lang="en-US" altLang="zh-CN" sz="2000" b="1" dirty="0"/>
              <a:t>“</a:t>
            </a:r>
            <a:r>
              <a:rPr lang="zh-CN" altLang="en-US" sz="2000" b="1" dirty="0"/>
              <a:t>相关</a:t>
            </a:r>
            <a:r>
              <a:rPr lang="en-US" altLang="zh-CN" sz="2000" b="1" dirty="0"/>
              <a:t>”</a:t>
            </a:r>
            <a:r>
              <a:rPr lang="zh-CN" altLang="en-US" sz="2000" b="1" dirty="0"/>
              <a:t>与卷积的关系：</a:t>
            </a:r>
          </a:p>
        </p:txBody>
      </p:sp>
      <p:graphicFrame>
        <p:nvGraphicFramePr>
          <p:cNvPr id="8" name="对象 7">
            <a:hlinkClick r:id="" action="ppaction://ole?verb=0"/>
          </p:cNvPr>
          <p:cNvGraphicFramePr>
            <a:graphicFrameLocks noChangeAspect="1"/>
          </p:cNvGraphicFramePr>
          <p:nvPr>
            <p:extLst>
              <p:ext uri="{D42A27DB-BD31-4B8C-83A1-F6EECF244321}">
                <p14:modId xmlns:p14="http://schemas.microsoft.com/office/powerpoint/2010/main" val="1301757308"/>
              </p:ext>
            </p:extLst>
          </p:nvPr>
        </p:nvGraphicFramePr>
        <p:xfrm>
          <a:off x="4468530" y="3342742"/>
          <a:ext cx="3122613" cy="584200"/>
        </p:xfrm>
        <a:graphic>
          <a:graphicData uri="http://schemas.openxmlformats.org/presentationml/2006/ole">
            <mc:AlternateContent xmlns:mc="http://schemas.openxmlformats.org/markup-compatibility/2006">
              <mc:Choice xmlns:v="urn:schemas-microsoft-com:vml" Requires="v">
                <p:oleObj spid="_x0000_s11632" name="Equation" r:id="rId8" imgW="1358640" imgH="253800" progId="Equation.DSMT4">
                  <p:embed/>
                </p:oleObj>
              </mc:Choice>
              <mc:Fallback>
                <p:oleObj name="Equation" r:id="rId8" imgW="1358640" imgH="253800" progId="Equation.DSMT4">
                  <p:embed/>
                  <p:pic>
                    <p:nvPicPr>
                      <p:cNvPr id="3" name="对象 2">
                        <a:hlinkClick r:id="" action="ppaction://ole?verb=0"/>
                      </p:cNvPr>
                      <p:cNvPicPr/>
                      <p:nvPr/>
                    </p:nvPicPr>
                    <p:blipFill>
                      <a:blip r:embed="rId9"/>
                      <a:stretch>
                        <a:fillRect/>
                      </a:stretch>
                    </p:blipFill>
                    <p:spPr>
                      <a:xfrm>
                        <a:off x="4468530" y="3342742"/>
                        <a:ext cx="3122613" cy="584200"/>
                      </a:xfrm>
                      <a:prstGeom prst="rect">
                        <a:avLst/>
                      </a:prstGeom>
                    </p:spPr>
                  </p:pic>
                </p:oleObj>
              </mc:Fallback>
            </mc:AlternateContent>
          </a:graphicData>
        </a:graphic>
      </p:graphicFrame>
      <p:sp>
        <p:nvSpPr>
          <p:cNvPr id="15" name="文本框 14">
            <a:extLst>
              <a:ext uri="{FF2B5EF4-FFF2-40B4-BE49-F238E27FC236}">
                <a16:creationId xmlns:a16="http://schemas.microsoft.com/office/drawing/2014/main" id="{29478951-3F63-B24E-8B2A-D7B3D7235348}"/>
              </a:ext>
            </a:extLst>
          </p:cNvPr>
          <p:cNvSpPr txBox="1"/>
          <p:nvPr/>
        </p:nvSpPr>
        <p:spPr>
          <a:xfrm>
            <a:off x="7076759" y="6274628"/>
            <a:ext cx="2112746" cy="400110"/>
          </a:xfrm>
          <a:prstGeom prst="rect">
            <a:avLst/>
          </a:prstGeom>
          <a:noFill/>
        </p:spPr>
        <p:txBody>
          <a:bodyPr wrap="square" rtlCol="0">
            <a:spAutoFit/>
          </a:bodyPr>
          <a:lstStyle/>
          <a:p>
            <a:pPr algn="ctr"/>
            <a:r>
              <a:rPr lang="en-US" altLang="zh-CN" sz="2000" b="1" dirty="0" err="1">
                <a:solidFill>
                  <a:srgbClr val="FF0000"/>
                </a:solidFill>
              </a:rPr>
              <a:t>MATLAB</a:t>
            </a:r>
            <a:r>
              <a:rPr lang="zh-CN" altLang="en-US" sz="2000" b="1" dirty="0">
                <a:solidFill>
                  <a:srgbClr val="FF0000"/>
                </a:solidFill>
              </a:rPr>
              <a:t>仿真</a:t>
            </a:r>
          </a:p>
        </p:txBody>
      </p:sp>
      <p:grpSp>
        <p:nvGrpSpPr>
          <p:cNvPr id="16" name="组合 15">
            <a:extLst>
              <a:ext uri="{FF2B5EF4-FFF2-40B4-BE49-F238E27FC236}">
                <a16:creationId xmlns:a16="http://schemas.microsoft.com/office/drawing/2014/main" id="{4199BA6B-39DA-9F43-96FB-A7967BE6AC46}"/>
              </a:ext>
            </a:extLst>
          </p:cNvPr>
          <p:cNvGrpSpPr/>
          <p:nvPr/>
        </p:nvGrpSpPr>
        <p:grpSpPr>
          <a:xfrm>
            <a:off x="895434" y="4071974"/>
            <a:ext cx="7592517" cy="1279244"/>
            <a:chOff x="851629" y="4336858"/>
            <a:chExt cx="7592517" cy="1279244"/>
          </a:xfrm>
        </p:grpSpPr>
        <p:pic>
          <p:nvPicPr>
            <p:cNvPr id="17" name="图片 16">
              <a:extLst>
                <a:ext uri="{FF2B5EF4-FFF2-40B4-BE49-F238E27FC236}">
                  <a16:creationId xmlns:a16="http://schemas.microsoft.com/office/drawing/2014/main" id="{C36873B6-AC6B-1A42-8A3D-1C316ADE55EC}"/>
                </a:ext>
              </a:extLst>
            </p:cNvPr>
            <p:cNvPicPr>
              <a:picLocks noChangeAspect="1"/>
            </p:cNvPicPr>
            <p:nvPr/>
          </p:nvPicPr>
          <p:blipFill rotWithShape="1">
            <a:blip r:embed="rId10"/>
            <a:srcRect t="58999"/>
            <a:stretch/>
          </p:blipFill>
          <p:spPr>
            <a:xfrm>
              <a:off x="851629" y="4336858"/>
              <a:ext cx="4140000" cy="1273070"/>
            </a:xfrm>
            <a:prstGeom prst="rect">
              <a:avLst/>
            </a:prstGeom>
          </p:spPr>
        </p:pic>
        <p:pic>
          <p:nvPicPr>
            <p:cNvPr id="18" name="图片 17">
              <a:extLst>
                <a:ext uri="{FF2B5EF4-FFF2-40B4-BE49-F238E27FC236}">
                  <a16:creationId xmlns:a16="http://schemas.microsoft.com/office/drawing/2014/main" id="{0B77F1A1-D0EF-4344-BC61-625BF6338ABD}"/>
                </a:ext>
              </a:extLst>
            </p:cNvPr>
            <p:cNvPicPr>
              <a:picLocks noChangeAspect="1"/>
            </p:cNvPicPr>
            <p:nvPr/>
          </p:nvPicPr>
          <p:blipFill rotWithShape="1">
            <a:blip r:embed="rId11"/>
            <a:srcRect t="58802" b="-1"/>
            <a:stretch/>
          </p:blipFill>
          <p:spPr>
            <a:xfrm>
              <a:off x="4304146" y="4336859"/>
              <a:ext cx="4140000" cy="1279243"/>
            </a:xfrm>
            <a:prstGeom prst="rect">
              <a:avLst/>
            </a:prstGeom>
          </p:spPr>
        </p:pic>
      </p:grpSp>
      <p:graphicFrame>
        <p:nvGraphicFramePr>
          <p:cNvPr id="19" name="对象 18">
            <a:hlinkClick r:id="" action="ppaction://ole?verb=0"/>
            <a:extLst>
              <a:ext uri="{FF2B5EF4-FFF2-40B4-BE49-F238E27FC236}">
                <a16:creationId xmlns:a16="http://schemas.microsoft.com/office/drawing/2014/main" id="{6296344F-629C-EA48-BA9E-1F96E34CD140}"/>
              </a:ext>
            </a:extLst>
          </p:cNvPr>
          <p:cNvGraphicFramePr>
            <a:graphicFrameLocks noChangeAspect="1"/>
          </p:cNvGraphicFramePr>
          <p:nvPr>
            <p:extLst>
              <p:ext uri="{D42A27DB-BD31-4B8C-83A1-F6EECF244321}">
                <p14:modId xmlns:p14="http://schemas.microsoft.com/office/powerpoint/2010/main" val="931778513"/>
              </p:ext>
            </p:extLst>
          </p:nvPr>
        </p:nvGraphicFramePr>
        <p:xfrm>
          <a:off x="2464746" y="4076055"/>
          <a:ext cx="646113" cy="384175"/>
        </p:xfrm>
        <a:graphic>
          <a:graphicData uri="http://schemas.openxmlformats.org/presentationml/2006/ole">
            <mc:AlternateContent xmlns:mc="http://schemas.openxmlformats.org/markup-compatibility/2006">
              <mc:Choice xmlns:v="urn:schemas-microsoft-com:vml" Requires="v">
                <p:oleObj spid="_x0000_s11633" name="Equation" r:id="rId12" imgW="342720" imgH="203040" progId="Equation.DSMT4">
                  <p:embed/>
                </p:oleObj>
              </mc:Choice>
              <mc:Fallback>
                <p:oleObj name="Equation" r:id="rId12" imgW="342720" imgH="203040" progId="Equation.DSMT4">
                  <p:embed/>
                  <p:pic>
                    <p:nvPicPr>
                      <p:cNvPr id="16" name="对象 15">
                        <a:hlinkClick r:id="" action="ppaction://ole?verb=0"/>
                        <a:extLst>
                          <a:ext uri="{FF2B5EF4-FFF2-40B4-BE49-F238E27FC236}">
                            <a16:creationId xmlns:a16="http://schemas.microsoft.com/office/drawing/2014/main" id="{57C63DCF-5E28-2948-AFCA-EB65CDA62E08}"/>
                          </a:ext>
                        </a:extLst>
                      </p:cNvPr>
                      <p:cNvPicPr/>
                      <p:nvPr/>
                    </p:nvPicPr>
                    <p:blipFill>
                      <a:blip r:embed="rId13"/>
                      <a:stretch>
                        <a:fillRect/>
                      </a:stretch>
                    </p:blipFill>
                    <p:spPr>
                      <a:xfrm>
                        <a:off x="2464746" y="4076055"/>
                        <a:ext cx="646113" cy="384175"/>
                      </a:xfrm>
                      <a:prstGeom prst="rect">
                        <a:avLst/>
                      </a:prstGeom>
                    </p:spPr>
                  </p:pic>
                </p:oleObj>
              </mc:Fallback>
            </mc:AlternateContent>
          </a:graphicData>
        </a:graphic>
      </p:graphicFrame>
      <p:graphicFrame>
        <p:nvGraphicFramePr>
          <p:cNvPr id="20" name="对象 19">
            <a:hlinkClick r:id="" action="ppaction://ole?verb=0"/>
            <a:extLst>
              <a:ext uri="{FF2B5EF4-FFF2-40B4-BE49-F238E27FC236}">
                <a16:creationId xmlns:a16="http://schemas.microsoft.com/office/drawing/2014/main" id="{0E5EF76F-3D42-1143-949E-D970489E9C6D}"/>
              </a:ext>
            </a:extLst>
          </p:cNvPr>
          <p:cNvGraphicFramePr>
            <a:graphicFrameLocks noChangeAspect="1"/>
          </p:cNvGraphicFramePr>
          <p:nvPr>
            <p:extLst>
              <p:ext uri="{D42A27DB-BD31-4B8C-83A1-F6EECF244321}">
                <p14:modId xmlns:p14="http://schemas.microsoft.com/office/powerpoint/2010/main" val="4236823378"/>
              </p:ext>
            </p:extLst>
          </p:nvPr>
        </p:nvGraphicFramePr>
        <p:xfrm>
          <a:off x="5914167" y="4066404"/>
          <a:ext cx="576263" cy="355600"/>
        </p:xfrm>
        <a:graphic>
          <a:graphicData uri="http://schemas.openxmlformats.org/presentationml/2006/ole">
            <mc:AlternateContent xmlns:mc="http://schemas.openxmlformats.org/markup-compatibility/2006">
              <mc:Choice xmlns:v="urn:schemas-microsoft-com:vml" Requires="v">
                <p:oleObj spid="_x0000_s11634" name="Equation" r:id="rId14" imgW="330120" imgH="203040" progId="Equation.DSMT4">
                  <p:embed/>
                </p:oleObj>
              </mc:Choice>
              <mc:Fallback>
                <p:oleObj name="Equation" r:id="rId14" imgW="330120" imgH="203040" progId="Equation.DSMT4">
                  <p:embed/>
                  <p:pic>
                    <p:nvPicPr>
                      <p:cNvPr id="17" name="对象 16">
                        <a:hlinkClick r:id="" action="ppaction://ole?verb=0"/>
                        <a:extLst>
                          <a:ext uri="{FF2B5EF4-FFF2-40B4-BE49-F238E27FC236}">
                            <a16:creationId xmlns:a16="http://schemas.microsoft.com/office/drawing/2014/main" id="{0D8E4915-39F6-B049-9B87-5B741B898E7F}"/>
                          </a:ext>
                        </a:extLst>
                      </p:cNvPr>
                      <p:cNvPicPr/>
                      <p:nvPr/>
                    </p:nvPicPr>
                    <p:blipFill>
                      <a:blip r:embed="rId15"/>
                      <a:stretch>
                        <a:fillRect/>
                      </a:stretch>
                    </p:blipFill>
                    <p:spPr>
                      <a:xfrm>
                        <a:off x="5914167" y="4066404"/>
                        <a:ext cx="576263" cy="355600"/>
                      </a:xfrm>
                      <a:prstGeom prst="rect">
                        <a:avLst/>
                      </a:prstGeom>
                    </p:spPr>
                  </p:pic>
                </p:oleObj>
              </mc:Fallback>
            </mc:AlternateContent>
          </a:graphicData>
        </a:graphic>
      </p:graphicFrame>
      <p:graphicFrame>
        <p:nvGraphicFramePr>
          <p:cNvPr id="22" name="对象 21">
            <a:hlinkClick r:id="" action="ppaction://ole?verb=0"/>
            <a:extLst>
              <a:ext uri="{FF2B5EF4-FFF2-40B4-BE49-F238E27FC236}">
                <a16:creationId xmlns:a16="http://schemas.microsoft.com/office/drawing/2014/main" id="{7EF84F84-D33D-034F-B8A8-28BF3B72BEB8}"/>
              </a:ext>
            </a:extLst>
          </p:cNvPr>
          <p:cNvGraphicFramePr>
            <a:graphicFrameLocks noChangeAspect="1"/>
          </p:cNvGraphicFramePr>
          <p:nvPr>
            <p:extLst>
              <p:ext uri="{D42A27DB-BD31-4B8C-83A1-F6EECF244321}">
                <p14:modId xmlns:p14="http://schemas.microsoft.com/office/powerpoint/2010/main" val="3629578439"/>
              </p:ext>
            </p:extLst>
          </p:nvPr>
        </p:nvGraphicFramePr>
        <p:xfrm>
          <a:off x="5402993" y="5227560"/>
          <a:ext cx="1087437" cy="400050"/>
        </p:xfrm>
        <a:graphic>
          <a:graphicData uri="http://schemas.openxmlformats.org/presentationml/2006/ole">
            <mc:AlternateContent xmlns:mc="http://schemas.openxmlformats.org/markup-compatibility/2006">
              <mc:Choice xmlns:v="urn:schemas-microsoft-com:vml" Requires="v">
                <p:oleObj spid="_x0000_s11635" name="Equation" r:id="rId16" imgW="622080" imgH="228600" progId="Equation.DSMT4">
                  <p:embed/>
                </p:oleObj>
              </mc:Choice>
              <mc:Fallback>
                <p:oleObj name="Equation" r:id="rId16" imgW="622080" imgH="228600" progId="Equation.DSMT4">
                  <p:embed/>
                  <p:pic>
                    <p:nvPicPr>
                      <p:cNvPr id="20" name="对象 19">
                        <a:hlinkClick r:id="" action="ppaction://ole?verb=0"/>
                        <a:extLst>
                          <a:ext uri="{FF2B5EF4-FFF2-40B4-BE49-F238E27FC236}">
                            <a16:creationId xmlns:a16="http://schemas.microsoft.com/office/drawing/2014/main" id="{1E141104-4B9B-5447-B3F7-A52ACC05502A}"/>
                          </a:ext>
                        </a:extLst>
                      </p:cNvPr>
                      <p:cNvPicPr/>
                      <p:nvPr/>
                    </p:nvPicPr>
                    <p:blipFill>
                      <a:blip r:embed="rId17"/>
                      <a:stretch>
                        <a:fillRect/>
                      </a:stretch>
                    </p:blipFill>
                    <p:spPr>
                      <a:xfrm>
                        <a:off x="5402993" y="5227560"/>
                        <a:ext cx="1087437" cy="400050"/>
                      </a:xfrm>
                      <a:prstGeom prst="rect">
                        <a:avLst/>
                      </a:prstGeom>
                    </p:spPr>
                  </p:pic>
                </p:oleObj>
              </mc:Fallback>
            </mc:AlternateContent>
          </a:graphicData>
        </a:graphic>
      </p:graphicFrame>
      <p:graphicFrame>
        <p:nvGraphicFramePr>
          <p:cNvPr id="23" name="对象 22">
            <a:hlinkClick r:id="" action="ppaction://ole?verb=0"/>
            <a:extLst>
              <a:ext uri="{FF2B5EF4-FFF2-40B4-BE49-F238E27FC236}">
                <a16:creationId xmlns:a16="http://schemas.microsoft.com/office/drawing/2014/main" id="{C8FF3608-39AB-7047-AD53-C48A2AAD23D7}"/>
              </a:ext>
            </a:extLst>
          </p:cNvPr>
          <p:cNvGraphicFramePr>
            <a:graphicFrameLocks noChangeAspect="1"/>
          </p:cNvGraphicFramePr>
          <p:nvPr>
            <p:extLst>
              <p:ext uri="{D42A27DB-BD31-4B8C-83A1-F6EECF244321}">
                <p14:modId xmlns:p14="http://schemas.microsoft.com/office/powerpoint/2010/main" val="4056839072"/>
              </p:ext>
            </p:extLst>
          </p:nvPr>
        </p:nvGraphicFramePr>
        <p:xfrm>
          <a:off x="1539234" y="5252604"/>
          <a:ext cx="1571626" cy="384145"/>
        </p:xfrm>
        <a:graphic>
          <a:graphicData uri="http://schemas.openxmlformats.org/presentationml/2006/ole">
            <mc:AlternateContent xmlns:mc="http://schemas.openxmlformats.org/markup-compatibility/2006">
              <mc:Choice xmlns:v="urn:schemas-microsoft-com:vml" Requires="v">
                <p:oleObj spid="_x0000_s11636" name="Equation" r:id="rId18" imgW="939600" imgH="228600" progId="Equation.DSMT4">
                  <p:embed/>
                </p:oleObj>
              </mc:Choice>
              <mc:Fallback>
                <p:oleObj name="Equation" r:id="rId18" imgW="939600" imgH="228600" progId="Equation.DSMT4">
                  <p:embed/>
                  <p:pic>
                    <p:nvPicPr>
                      <p:cNvPr id="22" name="对象 21">
                        <a:hlinkClick r:id="" action="ppaction://ole?verb=0"/>
                        <a:extLst>
                          <a:ext uri="{FF2B5EF4-FFF2-40B4-BE49-F238E27FC236}">
                            <a16:creationId xmlns:a16="http://schemas.microsoft.com/office/drawing/2014/main" id="{5BE81AC5-166B-9B4D-A0F9-AF4A4EE40F43}"/>
                          </a:ext>
                        </a:extLst>
                      </p:cNvPr>
                      <p:cNvPicPr/>
                      <p:nvPr/>
                    </p:nvPicPr>
                    <p:blipFill>
                      <a:blip r:embed="rId19"/>
                      <a:stretch>
                        <a:fillRect/>
                      </a:stretch>
                    </p:blipFill>
                    <p:spPr>
                      <a:xfrm>
                        <a:off x="1539234" y="5252604"/>
                        <a:ext cx="1571626" cy="384145"/>
                      </a:xfrm>
                      <a:prstGeom prst="rect">
                        <a:avLst/>
                      </a:prstGeom>
                    </p:spPr>
                  </p:pic>
                </p:oleObj>
              </mc:Fallback>
            </mc:AlternateContent>
          </a:graphicData>
        </a:graphic>
      </p:graphicFrame>
      <p:graphicFrame>
        <p:nvGraphicFramePr>
          <p:cNvPr id="24" name="对象 23">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218411190"/>
              </p:ext>
            </p:extLst>
          </p:nvPr>
        </p:nvGraphicFramePr>
        <p:xfrm>
          <a:off x="7076759" y="5227560"/>
          <a:ext cx="930275" cy="311150"/>
        </p:xfrm>
        <a:graphic>
          <a:graphicData uri="http://schemas.openxmlformats.org/presentationml/2006/ole">
            <mc:AlternateContent xmlns:mc="http://schemas.openxmlformats.org/markup-compatibility/2006">
              <mc:Choice xmlns:v="urn:schemas-microsoft-com:vml" Requires="v">
                <p:oleObj spid="_x0000_s11637" name="Equation" r:id="rId20" imgW="533160" imgH="177480" progId="Equation.DSMT4">
                  <p:embed/>
                </p:oleObj>
              </mc:Choice>
              <mc:Fallback>
                <p:oleObj name="Equation" r:id="rId20" imgW="533160" imgH="177480" progId="Equation.DSMT4">
                  <p:embed/>
                  <p:pic>
                    <p:nvPicPr>
                      <p:cNvPr id="11" name="对象 10">
                        <a:hlinkClick r:id="" action="ppaction://ole?verb=0"/>
                        <a:extLst>
                          <a:ext uri="{FF2B5EF4-FFF2-40B4-BE49-F238E27FC236}">
                            <a16:creationId xmlns:a16="http://schemas.microsoft.com/office/drawing/2014/main" id="{1E141104-4B9B-5447-B3F7-A52ACC05502A}"/>
                          </a:ext>
                        </a:extLst>
                      </p:cNvPr>
                      <p:cNvPicPr/>
                      <p:nvPr/>
                    </p:nvPicPr>
                    <p:blipFill>
                      <a:blip r:embed="rId21"/>
                      <a:stretch>
                        <a:fillRect/>
                      </a:stretch>
                    </p:blipFill>
                    <p:spPr>
                      <a:xfrm>
                        <a:off x="7076759" y="5227560"/>
                        <a:ext cx="930275" cy="31115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8288"/>
            <a:ext cx="7562405" cy="5219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5. CORRELATION</a:t>
            </a:r>
            <a:endParaRPr kumimoji="0" 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9" name="文本框 8">
            <a:extLst>
              <a:ext uri="{FF2B5EF4-FFF2-40B4-BE49-F238E27FC236}">
                <a16:creationId xmlns:a16="http://schemas.microsoft.com/office/drawing/2014/main" id="{F98AF5DD-9744-42AA-847A-75720FB25690}"/>
              </a:ext>
            </a:extLst>
          </p:cNvPr>
          <p:cNvSpPr txBox="1"/>
          <p:nvPr/>
        </p:nvSpPr>
        <p:spPr>
          <a:xfrm>
            <a:off x="914659" y="2696649"/>
            <a:ext cx="2545234" cy="461665"/>
          </a:xfrm>
          <a:prstGeom prst="rect">
            <a:avLst/>
          </a:prstGeom>
          <a:noFill/>
        </p:spPr>
        <p:txBody>
          <a:bodyPr wrap="square" rtlCol="0">
            <a:spAutoFit/>
          </a:bodyPr>
          <a:lstStyle/>
          <a:p>
            <a:r>
              <a:rPr lang="zh-CN" altLang="en-US" sz="2400" b="1" dirty="0"/>
              <a:t>交换率：</a:t>
            </a:r>
          </a:p>
        </p:txBody>
      </p:sp>
      <p:graphicFrame>
        <p:nvGraphicFramePr>
          <p:cNvPr id="11" name="对象 10">
            <a:hlinkClick r:id="" action="ppaction://ole?verb=0"/>
          </p:cNvPr>
          <p:cNvGraphicFramePr>
            <a:graphicFrameLocks noChangeAspect="1"/>
          </p:cNvGraphicFramePr>
          <p:nvPr>
            <p:extLst>
              <p:ext uri="{D42A27DB-BD31-4B8C-83A1-F6EECF244321}">
                <p14:modId xmlns:p14="http://schemas.microsoft.com/office/powerpoint/2010/main" val="2223965375"/>
              </p:ext>
            </p:extLst>
          </p:nvPr>
        </p:nvGraphicFramePr>
        <p:xfrm>
          <a:off x="2586909" y="3365284"/>
          <a:ext cx="4373562" cy="603250"/>
        </p:xfrm>
        <a:graphic>
          <a:graphicData uri="http://schemas.openxmlformats.org/presentationml/2006/ole">
            <mc:AlternateContent xmlns:mc="http://schemas.openxmlformats.org/markup-compatibility/2006">
              <mc:Choice xmlns:v="urn:schemas-microsoft-com:vml" Requires="v">
                <p:oleObj spid="_x0000_s28742" name="Equation" r:id="rId4" imgW="1841400" imgH="253800" progId="Equation.DSMT4">
                  <p:embed/>
                </p:oleObj>
              </mc:Choice>
              <mc:Fallback>
                <p:oleObj name="Equation" r:id="rId4" imgW="1841400" imgH="253800" progId="Equation.DSMT4">
                  <p:embed/>
                  <p:pic>
                    <p:nvPicPr>
                      <p:cNvPr id="11" name="对象 10">
                        <a:hlinkClick r:id="" action="ppaction://ole?verb=0"/>
                      </p:cNvPr>
                      <p:cNvPicPr/>
                      <p:nvPr/>
                    </p:nvPicPr>
                    <p:blipFill>
                      <a:blip r:embed="rId5"/>
                      <a:stretch>
                        <a:fillRect/>
                      </a:stretch>
                    </p:blipFill>
                    <p:spPr>
                      <a:xfrm>
                        <a:off x="2586909" y="3365284"/>
                        <a:ext cx="4373562" cy="603250"/>
                      </a:xfrm>
                      <a:prstGeom prst="rect">
                        <a:avLst/>
                      </a:prstGeom>
                    </p:spPr>
                  </p:pic>
                </p:oleObj>
              </mc:Fallback>
            </mc:AlternateContent>
          </a:graphicData>
        </a:graphic>
      </p:graphicFrame>
      <p:graphicFrame>
        <p:nvGraphicFramePr>
          <p:cNvPr id="12" name="对象 11">
            <a:hlinkClick r:id="" action="ppaction://ole?verb=0"/>
          </p:cNvPr>
          <p:cNvGraphicFramePr>
            <a:graphicFrameLocks noChangeAspect="1"/>
          </p:cNvGraphicFramePr>
          <p:nvPr>
            <p:extLst>
              <p:ext uri="{D42A27DB-BD31-4B8C-83A1-F6EECF244321}">
                <p14:modId xmlns:p14="http://schemas.microsoft.com/office/powerpoint/2010/main" val="827342410"/>
              </p:ext>
            </p:extLst>
          </p:nvPr>
        </p:nvGraphicFramePr>
        <p:xfrm>
          <a:off x="3523089" y="4126146"/>
          <a:ext cx="3468687" cy="573087"/>
        </p:xfrm>
        <a:graphic>
          <a:graphicData uri="http://schemas.openxmlformats.org/presentationml/2006/ole">
            <mc:AlternateContent xmlns:mc="http://schemas.openxmlformats.org/markup-compatibility/2006">
              <mc:Choice xmlns:v="urn:schemas-microsoft-com:vml" Requires="v">
                <p:oleObj spid="_x0000_s28743" name="Equation" r:id="rId6" imgW="1460160" imgH="241200" progId="Equation.DSMT4">
                  <p:embed/>
                </p:oleObj>
              </mc:Choice>
              <mc:Fallback>
                <p:oleObj name="Equation" r:id="rId6" imgW="1460160" imgH="241200" progId="Equation.DSMT4">
                  <p:embed/>
                  <p:pic>
                    <p:nvPicPr>
                      <p:cNvPr id="12" name="对象 11">
                        <a:hlinkClick r:id="" action="ppaction://ole?verb=0"/>
                      </p:cNvPr>
                      <p:cNvPicPr/>
                      <p:nvPr/>
                    </p:nvPicPr>
                    <p:blipFill>
                      <a:blip r:embed="rId7"/>
                      <a:stretch>
                        <a:fillRect/>
                      </a:stretch>
                    </p:blipFill>
                    <p:spPr>
                      <a:xfrm>
                        <a:off x="3523089" y="4126146"/>
                        <a:ext cx="3468687" cy="573087"/>
                      </a:xfrm>
                      <a:prstGeom prst="rect">
                        <a:avLst/>
                      </a:prstGeom>
                    </p:spPr>
                  </p:pic>
                </p:oleObj>
              </mc:Fallback>
            </mc:AlternateContent>
          </a:graphicData>
        </a:graphic>
      </p:graphicFrame>
      <p:graphicFrame>
        <p:nvGraphicFramePr>
          <p:cNvPr id="13" name="对象 12">
            <a:hlinkClick r:id="" action="ppaction://ole?verb=0"/>
          </p:cNvPr>
          <p:cNvGraphicFramePr>
            <a:graphicFrameLocks noChangeAspect="1"/>
          </p:cNvGraphicFramePr>
          <p:nvPr>
            <p:extLst>
              <p:ext uri="{D42A27DB-BD31-4B8C-83A1-F6EECF244321}">
                <p14:modId xmlns:p14="http://schemas.microsoft.com/office/powerpoint/2010/main" val="3798688843"/>
              </p:ext>
            </p:extLst>
          </p:nvPr>
        </p:nvGraphicFramePr>
        <p:xfrm>
          <a:off x="3523089" y="4856845"/>
          <a:ext cx="1477963" cy="603250"/>
        </p:xfrm>
        <a:graphic>
          <a:graphicData uri="http://schemas.openxmlformats.org/presentationml/2006/ole">
            <mc:AlternateContent xmlns:mc="http://schemas.openxmlformats.org/markup-compatibility/2006">
              <mc:Choice xmlns:v="urn:schemas-microsoft-com:vml" Requires="v">
                <p:oleObj spid="_x0000_s28744" name="Equation" r:id="rId8" imgW="622080" imgH="253800" progId="Equation.DSMT4">
                  <p:embed/>
                </p:oleObj>
              </mc:Choice>
              <mc:Fallback>
                <p:oleObj name="Equation" r:id="rId8" imgW="622080" imgH="253800" progId="Equation.DSMT4">
                  <p:embed/>
                  <p:pic>
                    <p:nvPicPr>
                      <p:cNvPr id="13" name="对象 12">
                        <a:hlinkClick r:id="" action="ppaction://ole?verb=0"/>
                      </p:cNvPr>
                      <p:cNvPicPr/>
                      <p:nvPr/>
                    </p:nvPicPr>
                    <p:blipFill>
                      <a:blip r:embed="rId9"/>
                      <a:stretch>
                        <a:fillRect/>
                      </a:stretch>
                    </p:blipFill>
                    <p:spPr>
                      <a:xfrm>
                        <a:off x="3523089" y="4856845"/>
                        <a:ext cx="1477963" cy="603250"/>
                      </a:xfrm>
                      <a:prstGeom prst="rect">
                        <a:avLst/>
                      </a:prstGeom>
                    </p:spPr>
                  </p:pic>
                </p:oleObj>
              </mc:Fallback>
            </mc:AlternateContent>
          </a:graphicData>
        </a:graphic>
      </p:graphicFrame>
      <p:sp>
        <p:nvSpPr>
          <p:cNvPr id="14" name="文本框 13">
            <a:extLst>
              <a:ext uri="{FF2B5EF4-FFF2-40B4-BE49-F238E27FC236}">
                <a16:creationId xmlns:a16="http://schemas.microsoft.com/office/drawing/2014/main" id="{104E158A-2F95-B948-9FFF-5B8737647C65}"/>
              </a:ext>
            </a:extLst>
          </p:cNvPr>
          <p:cNvSpPr txBox="1"/>
          <p:nvPr/>
        </p:nvSpPr>
        <p:spPr>
          <a:xfrm>
            <a:off x="2014411" y="1558923"/>
            <a:ext cx="5115178" cy="523220"/>
          </a:xfrm>
          <a:prstGeom prst="rect">
            <a:avLst/>
          </a:prstGeom>
          <a:noFill/>
        </p:spPr>
        <p:txBody>
          <a:bodyPr wrap="square" rtlCol="0">
            <a:spAutoFit/>
          </a:bodyPr>
          <a:lstStyle/>
          <a:p>
            <a:pPr algn="ctr"/>
            <a:r>
              <a:rPr lang="en-US" altLang="zh-CN" sz="2800" b="1" dirty="0"/>
              <a:t>“</a:t>
            </a:r>
            <a:r>
              <a:rPr lang="zh-CN" altLang="en-US" sz="2800" b="1" dirty="0"/>
              <a:t>相关</a:t>
            </a:r>
            <a:r>
              <a:rPr lang="en-US" altLang="zh-CN" sz="2800" b="1" dirty="0"/>
              <a:t>”</a:t>
            </a:r>
            <a:r>
              <a:rPr lang="zh-CN" altLang="en-US" sz="2800" b="1" dirty="0"/>
              <a:t>的性质</a:t>
            </a:r>
          </a:p>
        </p:txBody>
      </p:sp>
    </p:spTree>
    <p:extLst>
      <p:ext uri="{BB962C8B-B14F-4D97-AF65-F5344CB8AC3E}">
        <p14:creationId xmlns:p14="http://schemas.microsoft.com/office/powerpoint/2010/main" val="75368487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288288"/>
            <a:ext cx="7562405" cy="5219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5. CORRELATION</a:t>
            </a:r>
            <a:endParaRPr kumimoji="0" 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8" name="对象 7">
            <a:hlinkClick r:id="" action="ppaction://ole?verb=0"/>
          </p:cNvPr>
          <p:cNvGraphicFramePr>
            <a:graphicFrameLocks noChangeAspect="1"/>
          </p:cNvGraphicFramePr>
          <p:nvPr>
            <p:extLst>
              <p:ext uri="{D42A27DB-BD31-4B8C-83A1-F6EECF244321}">
                <p14:modId xmlns:p14="http://schemas.microsoft.com/office/powerpoint/2010/main" val="3211044624"/>
              </p:ext>
            </p:extLst>
          </p:nvPr>
        </p:nvGraphicFramePr>
        <p:xfrm>
          <a:off x="1670050" y="2197822"/>
          <a:ext cx="5803265" cy="628015"/>
        </p:xfrm>
        <a:graphic>
          <a:graphicData uri="http://schemas.openxmlformats.org/presentationml/2006/ole">
            <mc:AlternateContent xmlns:mc="http://schemas.openxmlformats.org/markup-compatibility/2006">
              <mc:Choice xmlns:v="urn:schemas-microsoft-com:vml" Requires="v">
                <p:oleObj spid="_x0000_s12589" r:id="rId4" imgW="2349500" imgH="254000" progId="Equation.DSMT4">
                  <p:embed/>
                </p:oleObj>
              </mc:Choice>
              <mc:Fallback>
                <p:oleObj r:id="rId4" imgW="2349500" imgH="254000" progId="Equation.DSMT4">
                  <p:embed/>
                  <p:pic>
                    <p:nvPicPr>
                      <p:cNvPr id="0" name="图片 5120"/>
                      <p:cNvPicPr/>
                      <p:nvPr/>
                    </p:nvPicPr>
                    <p:blipFill>
                      <a:blip r:embed="rId5"/>
                      <a:stretch>
                        <a:fillRect/>
                      </a:stretch>
                    </p:blipFill>
                    <p:spPr>
                      <a:xfrm>
                        <a:off x="1670050" y="2197822"/>
                        <a:ext cx="5803265" cy="628015"/>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F98AF5DD-9744-42AA-847A-75720FB25690}"/>
              </a:ext>
            </a:extLst>
          </p:cNvPr>
          <p:cNvSpPr txBox="1"/>
          <p:nvPr/>
        </p:nvSpPr>
        <p:spPr>
          <a:xfrm>
            <a:off x="2014411" y="1558923"/>
            <a:ext cx="5115178" cy="523220"/>
          </a:xfrm>
          <a:prstGeom prst="rect">
            <a:avLst/>
          </a:prstGeom>
          <a:noFill/>
        </p:spPr>
        <p:txBody>
          <a:bodyPr wrap="square" rtlCol="0">
            <a:spAutoFit/>
          </a:bodyPr>
          <a:lstStyle/>
          <a:p>
            <a:pPr algn="ctr"/>
            <a:r>
              <a:rPr lang="en-US" altLang="zh-CN" sz="2800" b="1" dirty="0"/>
              <a:t>“</a:t>
            </a:r>
            <a:r>
              <a:rPr lang="zh-CN" altLang="en-US" sz="2800" b="1" dirty="0"/>
              <a:t>自相关</a:t>
            </a:r>
            <a:r>
              <a:rPr lang="en-US" altLang="zh-CN" sz="2800" b="1" dirty="0"/>
              <a:t>”</a:t>
            </a:r>
            <a:r>
              <a:rPr lang="zh-CN" altLang="en-US" sz="2800" b="1" dirty="0"/>
              <a:t>的定义</a:t>
            </a:r>
          </a:p>
        </p:txBody>
      </p:sp>
      <p:sp>
        <p:nvSpPr>
          <p:cNvPr id="2" name="矩形 1"/>
          <p:cNvSpPr/>
          <p:nvPr/>
        </p:nvSpPr>
        <p:spPr>
          <a:xfrm>
            <a:off x="1495107" y="4183817"/>
            <a:ext cx="6647996" cy="1938992"/>
          </a:xfrm>
          <a:prstGeom prst="rect">
            <a:avLst/>
          </a:prstGeom>
        </p:spPr>
        <p:txBody>
          <a:bodyPr wrap="square">
            <a:spAutoFit/>
          </a:bodyPr>
          <a:lstStyle/>
          <a:p>
            <a:r>
              <a:rPr lang="zh-CN" altLang="en-US" sz="2400" b="1" dirty="0"/>
              <a:t>若一个复变函数的共轭复函数 等于 将原函数的自变量变号后的复变函数，则称该函数为厄米函数（</a:t>
            </a:r>
            <a:r>
              <a:rPr lang="zh-CN" altLang="en-US" sz="2400" dirty="0"/>
              <a:t>hermitian </a:t>
            </a:r>
            <a:r>
              <a:rPr lang="en-US" altLang="zh-CN" sz="2400" dirty="0"/>
              <a:t>function</a:t>
            </a:r>
            <a:r>
              <a:rPr lang="zh-CN" altLang="en-US" sz="2400" b="1" dirty="0"/>
              <a:t>） 。</a:t>
            </a:r>
            <a:endParaRPr lang="en-US" altLang="zh-CN" sz="2400" b="1" dirty="0"/>
          </a:p>
          <a:p>
            <a:endParaRPr lang="en-US" altLang="zh-CN" sz="2400" b="1" dirty="0"/>
          </a:p>
          <a:p>
            <a:r>
              <a:rPr lang="zh-CN" altLang="en-US" sz="2400" b="1" dirty="0"/>
              <a:t>自相关函数是一个厄米函数。</a:t>
            </a:r>
          </a:p>
        </p:txBody>
      </p:sp>
      <p:graphicFrame>
        <p:nvGraphicFramePr>
          <p:cNvPr id="15" name="对象 14"/>
          <p:cNvGraphicFramePr/>
          <p:nvPr>
            <p:extLst>
              <p:ext uri="{D42A27DB-BD31-4B8C-83A1-F6EECF244321}">
                <p14:modId xmlns:p14="http://schemas.microsoft.com/office/powerpoint/2010/main" val="1000704321"/>
              </p:ext>
            </p:extLst>
          </p:nvPr>
        </p:nvGraphicFramePr>
        <p:xfrm>
          <a:off x="4040341" y="3191261"/>
          <a:ext cx="1887855" cy="550545"/>
        </p:xfrm>
        <a:graphic>
          <a:graphicData uri="http://schemas.openxmlformats.org/presentationml/2006/ole">
            <mc:AlternateContent xmlns:mc="http://schemas.openxmlformats.org/markup-compatibility/2006">
              <mc:Choice xmlns:v="urn:schemas-microsoft-com:vml" Requires="v">
                <p:oleObj spid="_x0000_s12590" name="Equation" r:id="rId6" imgW="1002960" imgH="253800" progId="Equation.DSMT4">
                  <p:embed/>
                </p:oleObj>
              </mc:Choice>
              <mc:Fallback>
                <p:oleObj name="Equation" r:id="rId6" imgW="1002960" imgH="253800" progId="Equation.DSMT4">
                  <p:embed/>
                  <p:pic>
                    <p:nvPicPr>
                      <p:cNvPr id="9" name="对象 8"/>
                      <p:cNvPicPr/>
                      <p:nvPr/>
                    </p:nvPicPr>
                    <p:blipFill>
                      <a:blip r:embed="rId7"/>
                      <a:stretch>
                        <a:fillRect/>
                      </a:stretch>
                    </p:blipFill>
                    <p:spPr>
                      <a:xfrm>
                        <a:off x="4040341" y="3191261"/>
                        <a:ext cx="1887855" cy="550545"/>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F98AF5DD-9744-42AA-847A-75720FB25690}"/>
              </a:ext>
            </a:extLst>
          </p:cNvPr>
          <p:cNvSpPr txBox="1"/>
          <p:nvPr/>
        </p:nvSpPr>
        <p:spPr>
          <a:xfrm>
            <a:off x="1495107" y="3295220"/>
            <a:ext cx="2545234" cy="461665"/>
          </a:xfrm>
          <a:prstGeom prst="rect">
            <a:avLst/>
          </a:prstGeom>
          <a:noFill/>
        </p:spPr>
        <p:txBody>
          <a:bodyPr wrap="square" rtlCol="0">
            <a:spAutoFit/>
          </a:bodyPr>
          <a:lstStyle/>
          <a:p>
            <a:r>
              <a:rPr lang="en-US" altLang="zh-CN" sz="2400" b="1" dirty="0"/>
              <a:t>“</a:t>
            </a:r>
            <a:r>
              <a:rPr lang="zh-CN" altLang="en-US" sz="2400" b="1" dirty="0"/>
              <a:t>相关</a:t>
            </a:r>
            <a:r>
              <a:rPr lang="en-US" altLang="zh-CN" sz="2400" b="1" dirty="0"/>
              <a:t>”</a:t>
            </a:r>
            <a:r>
              <a:rPr lang="zh-CN" altLang="en-US" sz="2400" b="1" dirty="0"/>
              <a:t>的交换率：</a:t>
            </a:r>
          </a:p>
        </p:txBody>
      </p:sp>
      <p:graphicFrame>
        <p:nvGraphicFramePr>
          <p:cNvPr id="17" name="对象 16"/>
          <p:cNvGraphicFramePr/>
          <p:nvPr>
            <p:extLst>
              <p:ext uri="{D42A27DB-BD31-4B8C-83A1-F6EECF244321}">
                <p14:modId xmlns:p14="http://schemas.microsoft.com/office/powerpoint/2010/main" val="702673876"/>
              </p:ext>
            </p:extLst>
          </p:nvPr>
        </p:nvGraphicFramePr>
        <p:xfrm>
          <a:off x="6529387" y="3191261"/>
          <a:ext cx="1887855" cy="550545"/>
        </p:xfrm>
        <a:graphic>
          <a:graphicData uri="http://schemas.openxmlformats.org/presentationml/2006/ole">
            <mc:AlternateContent xmlns:mc="http://schemas.openxmlformats.org/markup-compatibility/2006">
              <mc:Choice xmlns:v="urn:schemas-microsoft-com:vml" Requires="v">
                <p:oleObj spid="_x0000_s12591" name="Equation" r:id="rId8" imgW="1002960" imgH="253800" progId="Equation.DSMT4">
                  <p:embed/>
                </p:oleObj>
              </mc:Choice>
              <mc:Fallback>
                <p:oleObj name="Equation" r:id="rId8" imgW="1002960" imgH="253800" progId="Equation.DSMT4">
                  <p:embed/>
                  <p:pic>
                    <p:nvPicPr>
                      <p:cNvPr id="15" name="对象 14"/>
                      <p:cNvPicPr/>
                      <p:nvPr/>
                    </p:nvPicPr>
                    <p:blipFill>
                      <a:blip r:embed="rId9"/>
                      <a:stretch>
                        <a:fillRect/>
                      </a:stretch>
                    </p:blipFill>
                    <p:spPr>
                      <a:xfrm>
                        <a:off x="6529387" y="3191261"/>
                        <a:ext cx="1887855" cy="550545"/>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8288"/>
            <a:ext cx="7562405"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DEFINITION OF CONVOLUTION</a:t>
            </a:r>
          </a:p>
        </p:txBody>
      </p:sp>
      <p:graphicFrame>
        <p:nvGraphicFramePr>
          <p:cNvPr id="15" name="对象 14">
            <a:hlinkClick r:id="" action="ppaction://ole?verb=0"/>
          </p:cNvPr>
          <p:cNvGraphicFramePr>
            <a:graphicFrameLocks noChangeAspect="1"/>
          </p:cNvGraphicFramePr>
          <p:nvPr>
            <p:extLst>
              <p:ext uri="{D42A27DB-BD31-4B8C-83A1-F6EECF244321}">
                <p14:modId xmlns:p14="http://schemas.microsoft.com/office/powerpoint/2010/main" val="974372257"/>
              </p:ext>
            </p:extLst>
          </p:nvPr>
        </p:nvGraphicFramePr>
        <p:xfrm>
          <a:off x="1854200" y="5127625"/>
          <a:ext cx="5435600" cy="542925"/>
        </p:xfrm>
        <a:graphic>
          <a:graphicData uri="http://schemas.openxmlformats.org/presentationml/2006/ole">
            <mc:AlternateContent xmlns:mc="http://schemas.openxmlformats.org/markup-compatibility/2006">
              <mc:Choice xmlns:v="urn:schemas-microsoft-com:vml" Requires="v">
                <p:oleObj spid="_x0000_s1401" name="Equation" r:id="rId4" imgW="2412720" imgH="241200" progId="Equation.DSMT4">
                  <p:embed/>
                </p:oleObj>
              </mc:Choice>
              <mc:Fallback>
                <p:oleObj name="Equation" r:id="rId4" imgW="2412720" imgH="241200" progId="Equation.DSMT4">
                  <p:embed/>
                  <p:pic>
                    <p:nvPicPr>
                      <p:cNvPr id="0" name="图片 1026"/>
                      <p:cNvPicPr/>
                      <p:nvPr/>
                    </p:nvPicPr>
                    <p:blipFill>
                      <a:blip r:embed="rId5"/>
                      <a:stretch>
                        <a:fillRect/>
                      </a:stretch>
                    </p:blipFill>
                    <p:spPr>
                      <a:xfrm>
                        <a:off x="1854200" y="5127625"/>
                        <a:ext cx="5435600" cy="542925"/>
                      </a:xfrm>
                      <a:prstGeom prst="rect">
                        <a:avLst/>
                      </a:prstGeom>
                    </p:spPr>
                  </p:pic>
                </p:oleObj>
              </mc:Fallback>
            </mc:AlternateContent>
          </a:graphicData>
        </a:graphic>
      </p:graphicFrame>
      <p:sp>
        <p:nvSpPr>
          <p:cNvPr id="6" name="文本框 5">
            <a:extLst>
              <a:ext uri="{FF2B5EF4-FFF2-40B4-BE49-F238E27FC236}">
                <a16:creationId xmlns:a16="http://schemas.microsoft.com/office/drawing/2014/main" id="{F98AF5DD-9744-42AA-847A-75720FB25690}"/>
              </a:ext>
            </a:extLst>
          </p:cNvPr>
          <p:cNvSpPr txBox="1"/>
          <p:nvPr/>
        </p:nvSpPr>
        <p:spPr>
          <a:xfrm>
            <a:off x="2014411" y="4467987"/>
            <a:ext cx="5115178" cy="523220"/>
          </a:xfrm>
          <a:prstGeom prst="rect">
            <a:avLst/>
          </a:prstGeom>
          <a:noFill/>
        </p:spPr>
        <p:txBody>
          <a:bodyPr wrap="square" rtlCol="0">
            <a:spAutoFit/>
          </a:bodyPr>
          <a:lstStyle/>
          <a:p>
            <a:pPr algn="ctr"/>
            <a:r>
              <a:rPr lang="zh-CN" altLang="en-US" sz="2800" b="1" dirty="0"/>
              <a:t>卷积的定义</a:t>
            </a:r>
          </a:p>
        </p:txBody>
      </p:sp>
      <p:graphicFrame>
        <p:nvGraphicFramePr>
          <p:cNvPr id="18" name="对象 17">
            <a:extLst>
              <a:ext uri="{FF2B5EF4-FFF2-40B4-BE49-F238E27FC236}">
                <a16:creationId xmlns:a16="http://schemas.microsoft.com/office/drawing/2014/main" id="{275B1703-72FB-4ECC-968F-923304822DEE}"/>
              </a:ext>
            </a:extLst>
          </p:cNvPr>
          <p:cNvGraphicFramePr>
            <a:graphicFrameLocks noChangeAspect="1"/>
          </p:cNvGraphicFramePr>
          <p:nvPr>
            <p:extLst>
              <p:ext uri="{D42A27DB-BD31-4B8C-83A1-F6EECF244321}">
                <p14:modId xmlns:p14="http://schemas.microsoft.com/office/powerpoint/2010/main" val="390592483"/>
              </p:ext>
            </p:extLst>
          </p:nvPr>
        </p:nvGraphicFramePr>
        <p:xfrm>
          <a:off x="1370013" y="2358371"/>
          <a:ext cx="6405562" cy="1417638"/>
        </p:xfrm>
        <a:graphic>
          <a:graphicData uri="http://schemas.openxmlformats.org/presentationml/2006/ole">
            <mc:AlternateContent xmlns:mc="http://schemas.openxmlformats.org/markup-compatibility/2006">
              <mc:Choice xmlns:v="urn:schemas-microsoft-com:vml" Requires="v">
                <p:oleObj spid="_x0000_s1402" name="Equation" r:id="rId6" imgW="3555720" imgH="787320" progId="Equation.DSMT4">
                  <p:embed/>
                </p:oleObj>
              </mc:Choice>
              <mc:Fallback>
                <p:oleObj name="Equation" r:id="rId6" imgW="3555720" imgH="787320" progId="Equation.DSMT4">
                  <p:embed/>
                  <p:pic>
                    <p:nvPicPr>
                      <p:cNvPr id="2" name="对象 1">
                        <a:extLst>
                          <a:ext uri="{FF2B5EF4-FFF2-40B4-BE49-F238E27FC236}">
                            <a16:creationId xmlns:a16="http://schemas.microsoft.com/office/drawing/2014/main" id="{275B1703-72FB-4ECC-968F-923304822DEE}"/>
                          </a:ext>
                        </a:extLst>
                      </p:cNvPr>
                      <p:cNvPicPr/>
                      <p:nvPr/>
                    </p:nvPicPr>
                    <p:blipFill>
                      <a:blip r:embed="rId7"/>
                      <a:stretch>
                        <a:fillRect/>
                      </a:stretch>
                    </p:blipFill>
                    <p:spPr>
                      <a:xfrm>
                        <a:off x="1370013" y="2358371"/>
                        <a:ext cx="6405562" cy="1417638"/>
                      </a:xfrm>
                      <a:prstGeom prst="rect">
                        <a:avLst/>
                      </a:prstGeom>
                    </p:spPr>
                  </p:pic>
                </p:oleObj>
              </mc:Fallback>
            </mc:AlternateContent>
          </a:graphicData>
        </a:graphic>
      </p:graphicFrame>
      <p:sp>
        <p:nvSpPr>
          <p:cNvPr id="19" name="文本框 18">
            <a:extLst>
              <a:ext uri="{FF2B5EF4-FFF2-40B4-BE49-F238E27FC236}">
                <a16:creationId xmlns:a16="http://schemas.microsoft.com/office/drawing/2014/main" id="{F98AF5DD-9744-42AA-847A-75720FB25690}"/>
              </a:ext>
            </a:extLst>
          </p:cNvPr>
          <p:cNvSpPr txBox="1"/>
          <p:nvPr/>
        </p:nvSpPr>
        <p:spPr>
          <a:xfrm>
            <a:off x="3484959" y="2095512"/>
            <a:ext cx="1881982" cy="369332"/>
          </a:xfrm>
          <a:prstGeom prst="rect">
            <a:avLst/>
          </a:prstGeom>
          <a:noFill/>
        </p:spPr>
        <p:txBody>
          <a:bodyPr wrap="square" rtlCol="0">
            <a:spAutoFit/>
          </a:bodyPr>
          <a:lstStyle/>
          <a:p>
            <a:pPr algn="ctr"/>
            <a:r>
              <a:rPr lang="zh-CN" altLang="en-US" b="1" dirty="0"/>
              <a:t>冲激响应函数</a:t>
            </a:r>
          </a:p>
        </p:txBody>
      </p:sp>
      <p:graphicFrame>
        <p:nvGraphicFramePr>
          <p:cNvPr id="21" name="对象 20">
            <a:extLst>
              <a:ext uri="{FF2B5EF4-FFF2-40B4-BE49-F238E27FC236}">
                <a16:creationId xmlns:a16="http://schemas.microsoft.com/office/drawing/2014/main" id="{64DA2CDB-701E-4F58-A576-3968E1769512}"/>
              </a:ext>
            </a:extLst>
          </p:cNvPr>
          <p:cNvGraphicFramePr>
            <a:graphicFrameLocks noChangeAspect="1"/>
          </p:cNvGraphicFramePr>
          <p:nvPr>
            <p:extLst>
              <p:ext uri="{D42A27DB-BD31-4B8C-83A1-F6EECF244321}">
                <p14:modId xmlns:p14="http://schemas.microsoft.com/office/powerpoint/2010/main" val="2520997190"/>
              </p:ext>
            </p:extLst>
          </p:nvPr>
        </p:nvGraphicFramePr>
        <p:xfrm>
          <a:off x="528637" y="2819134"/>
          <a:ext cx="841376" cy="554038"/>
        </p:xfrm>
        <a:graphic>
          <a:graphicData uri="http://schemas.openxmlformats.org/presentationml/2006/ole">
            <mc:AlternateContent xmlns:mc="http://schemas.openxmlformats.org/markup-compatibility/2006">
              <mc:Choice xmlns:v="urn:schemas-microsoft-com:vml" Requires="v">
                <p:oleObj spid="_x0000_s1403" name="Equation" r:id="rId8" imgW="520560" imgH="342720" progId="Equation.DSMT4">
                  <p:embed/>
                </p:oleObj>
              </mc:Choice>
              <mc:Fallback>
                <p:oleObj name="Equation" r:id="rId8" imgW="520560" imgH="342720" progId="Equation.DSMT4">
                  <p:embed/>
                  <p:pic>
                    <p:nvPicPr>
                      <p:cNvPr id="11" name="对象 10">
                        <a:extLst>
                          <a:ext uri="{FF2B5EF4-FFF2-40B4-BE49-F238E27FC236}">
                            <a16:creationId xmlns:a16="http://schemas.microsoft.com/office/drawing/2014/main" id="{64DA2CDB-701E-4F58-A576-3968E1769512}"/>
                          </a:ext>
                        </a:extLst>
                      </p:cNvPr>
                      <p:cNvPicPr/>
                      <p:nvPr/>
                    </p:nvPicPr>
                    <p:blipFill>
                      <a:blip r:embed="rId9"/>
                      <a:stretch>
                        <a:fillRect/>
                      </a:stretch>
                    </p:blipFill>
                    <p:spPr>
                      <a:xfrm>
                        <a:off x="528637" y="2819134"/>
                        <a:ext cx="841376" cy="554038"/>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64DA2CDB-701E-4F58-A576-3968E1769512}"/>
              </a:ext>
            </a:extLst>
          </p:cNvPr>
          <p:cNvGraphicFramePr>
            <a:graphicFrameLocks noChangeAspect="1"/>
          </p:cNvGraphicFramePr>
          <p:nvPr>
            <p:extLst>
              <p:ext uri="{D42A27DB-BD31-4B8C-83A1-F6EECF244321}">
                <p14:modId xmlns:p14="http://schemas.microsoft.com/office/powerpoint/2010/main" val="2517859492"/>
              </p:ext>
            </p:extLst>
          </p:nvPr>
        </p:nvGraphicFramePr>
        <p:xfrm>
          <a:off x="7775575" y="2851891"/>
          <a:ext cx="760413" cy="431800"/>
        </p:xfrm>
        <a:graphic>
          <a:graphicData uri="http://schemas.openxmlformats.org/presentationml/2006/ole">
            <mc:AlternateContent xmlns:mc="http://schemas.openxmlformats.org/markup-compatibility/2006">
              <mc:Choice xmlns:v="urn:schemas-microsoft-com:vml" Requires="v">
                <p:oleObj spid="_x0000_s1404" name="Equation" r:id="rId10" imgW="469800" imgH="266400" progId="Equation.DSMT4">
                  <p:embed/>
                </p:oleObj>
              </mc:Choice>
              <mc:Fallback>
                <p:oleObj name="Equation" r:id="rId10" imgW="469800" imgH="266400" progId="Equation.DSMT4">
                  <p:embed/>
                  <p:pic>
                    <p:nvPicPr>
                      <p:cNvPr id="12" name="对象 11">
                        <a:extLst>
                          <a:ext uri="{FF2B5EF4-FFF2-40B4-BE49-F238E27FC236}">
                            <a16:creationId xmlns:a16="http://schemas.microsoft.com/office/drawing/2014/main" id="{64DA2CDB-701E-4F58-A576-3968E1769512}"/>
                          </a:ext>
                        </a:extLst>
                      </p:cNvPr>
                      <p:cNvPicPr/>
                      <p:nvPr/>
                    </p:nvPicPr>
                    <p:blipFill>
                      <a:blip r:embed="rId11"/>
                      <a:stretch>
                        <a:fillRect/>
                      </a:stretch>
                    </p:blipFill>
                    <p:spPr>
                      <a:xfrm>
                        <a:off x="7775575" y="2851891"/>
                        <a:ext cx="760413" cy="431800"/>
                      </a:xfrm>
                      <a:prstGeom prst="rect">
                        <a:avLst/>
                      </a:prstGeom>
                    </p:spPr>
                  </p:pic>
                </p:oleObj>
              </mc:Fallback>
            </mc:AlternateContent>
          </a:graphicData>
        </a:graphic>
      </p:graphicFrame>
      <p:sp>
        <p:nvSpPr>
          <p:cNvPr id="23" name="文本框 22">
            <a:extLst>
              <a:ext uri="{FF2B5EF4-FFF2-40B4-BE49-F238E27FC236}">
                <a16:creationId xmlns:a16="http://schemas.microsoft.com/office/drawing/2014/main" id="{F98AF5DD-9744-42AA-847A-75720FB25690}"/>
              </a:ext>
            </a:extLst>
          </p:cNvPr>
          <p:cNvSpPr txBox="1"/>
          <p:nvPr/>
        </p:nvSpPr>
        <p:spPr>
          <a:xfrm>
            <a:off x="584632" y="1239667"/>
            <a:ext cx="7974737" cy="523220"/>
          </a:xfrm>
          <a:prstGeom prst="rect">
            <a:avLst/>
          </a:prstGeom>
          <a:noFill/>
        </p:spPr>
        <p:txBody>
          <a:bodyPr wrap="square" rtlCol="0">
            <a:spAutoFit/>
          </a:bodyPr>
          <a:lstStyle/>
          <a:p>
            <a:pPr algn="ctr"/>
            <a:r>
              <a:rPr lang="zh-CN" altLang="en-US" sz="2800" b="1" dirty="0"/>
              <a:t>线性位移不变系统的空域分析方法</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288288"/>
            <a:ext cx="7562405" cy="5219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rPr>
              <a:t>5. CORRELATION</a:t>
            </a:r>
            <a:endParaRPr kumimoji="0" lang="zh-CN" sz="2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4" name="对象 13">
            <a:hlinkClick r:id="" action="ppaction://ole?verb=0"/>
          </p:cNvPr>
          <p:cNvGraphicFramePr>
            <a:graphicFrameLocks noChangeAspect="1"/>
          </p:cNvGraphicFramePr>
          <p:nvPr>
            <p:extLst>
              <p:ext uri="{D42A27DB-BD31-4B8C-83A1-F6EECF244321}">
                <p14:modId xmlns:p14="http://schemas.microsoft.com/office/powerpoint/2010/main" val="2424166617"/>
              </p:ext>
            </p:extLst>
          </p:nvPr>
        </p:nvGraphicFramePr>
        <p:xfrm>
          <a:off x="3558540" y="2358477"/>
          <a:ext cx="2026920" cy="586740"/>
        </p:xfrm>
        <a:graphic>
          <a:graphicData uri="http://schemas.openxmlformats.org/presentationml/2006/ole">
            <mc:AlternateContent xmlns:mc="http://schemas.openxmlformats.org/markup-compatibility/2006">
              <mc:Choice xmlns:v="urn:schemas-microsoft-com:vml" Requires="v">
                <p:oleObj spid="_x0000_s29722" r:id="rId4" imgW="965200" imgH="279400" progId="Equation.DSMT4">
                  <p:embed/>
                </p:oleObj>
              </mc:Choice>
              <mc:Fallback>
                <p:oleObj r:id="rId4" imgW="965200" imgH="279400" progId="Equation.DSMT4">
                  <p:embed/>
                  <p:pic>
                    <p:nvPicPr>
                      <p:cNvPr id="14" name="对象 13">
                        <a:hlinkClick r:id="" action="ppaction://ole?verb=0"/>
                      </p:cNvPr>
                      <p:cNvPicPr/>
                      <p:nvPr/>
                    </p:nvPicPr>
                    <p:blipFill>
                      <a:blip r:embed="rId5"/>
                      <a:stretch>
                        <a:fillRect/>
                      </a:stretch>
                    </p:blipFill>
                    <p:spPr>
                      <a:xfrm>
                        <a:off x="3558540" y="2358477"/>
                        <a:ext cx="2026920" cy="58674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F98AF5DD-9744-42AA-847A-75720FB25690}"/>
              </a:ext>
            </a:extLst>
          </p:cNvPr>
          <p:cNvSpPr txBox="1"/>
          <p:nvPr/>
        </p:nvSpPr>
        <p:spPr>
          <a:xfrm>
            <a:off x="2014411" y="1749217"/>
            <a:ext cx="5115178" cy="523220"/>
          </a:xfrm>
          <a:prstGeom prst="rect">
            <a:avLst/>
          </a:prstGeom>
          <a:noFill/>
        </p:spPr>
        <p:txBody>
          <a:bodyPr wrap="square" rtlCol="0">
            <a:spAutoFit/>
          </a:bodyPr>
          <a:lstStyle/>
          <a:p>
            <a:pPr algn="ctr"/>
            <a:r>
              <a:rPr lang="en-US" altLang="zh-CN" sz="2800" b="1" dirty="0"/>
              <a:t>“</a:t>
            </a:r>
            <a:r>
              <a:rPr lang="zh-CN" altLang="en-US" sz="2800" b="1" dirty="0"/>
              <a:t>自相关</a:t>
            </a:r>
            <a:r>
              <a:rPr lang="en-US" altLang="zh-CN" sz="2800" b="1" dirty="0"/>
              <a:t>”</a:t>
            </a:r>
            <a:r>
              <a:rPr lang="zh-CN" altLang="en-US" sz="2800" b="1" dirty="0"/>
              <a:t>的意义：相似度</a:t>
            </a:r>
          </a:p>
        </p:txBody>
      </p:sp>
      <p:sp>
        <p:nvSpPr>
          <p:cNvPr id="13" name="文本框 12">
            <a:extLst>
              <a:ext uri="{FF2B5EF4-FFF2-40B4-BE49-F238E27FC236}">
                <a16:creationId xmlns:a16="http://schemas.microsoft.com/office/drawing/2014/main" id="{9B929415-F5ED-9F43-8FCF-1065221D9B28}"/>
              </a:ext>
            </a:extLst>
          </p:cNvPr>
          <p:cNvSpPr txBox="1"/>
          <p:nvPr/>
        </p:nvSpPr>
        <p:spPr>
          <a:xfrm>
            <a:off x="7076759" y="6274628"/>
            <a:ext cx="2112746" cy="400110"/>
          </a:xfrm>
          <a:prstGeom prst="rect">
            <a:avLst/>
          </a:prstGeom>
          <a:noFill/>
        </p:spPr>
        <p:txBody>
          <a:bodyPr wrap="square" rtlCol="0">
            <a:spAutoFit/>
          </a:bodyPr>
          <a:lstStyle/>
          <a:p>
            <a:pPr algn="ctr"/>
            <a:r>
              <a:rPr lang="en-US" altLang="zh-CN" sz="2000" b="1" dirty="0" err="1">
                <a:solidFill>
                  <a:srgbClr val="FF0000"/>
                </a:solidFill>
              </a:rPr>
              <a:t>MATLAB</a:t>
            </a:r>
            <a:r>
              <a:rPr lang="zh-CN" altLang="en-US" sz="2000" b="1" dirty="0">
                <a:solidFill>
                  <a:srgbClr val="FF0000"/>
                </a:solidFill>
              </a:rPr>
              <a:t>仿真</a:t>
            </a:r>
          </a:p>
        </p:txBody>
      </p:sp>
      <p:pic>
        <p:nvPicPr>
          <p:cNvPr id="3" name="图片 2">
            <a:extLst>
              <a:ext uri="{FF2B5EF4-FFF2-40B4-BE49-F238E27FC236}">
                <a16:creationId xmlns:a16="http://schemas.microsoft.com/office/drawing/2014/main" id="{57B15427-5ABA-344C-93EF-6778A3D350F7}"/>
              </a:ext>
            </a:extLst>
          </p:cNvPr>
          <p:cNvPicPr>
            <a:picLocks noChangeAspect="1"/>
          </p:cNvPicPr>
          <p:nvPr/>
        </p:nvPicPr>
        <p:blipFill>
          <a:blip r:embed="rId6"/>
          <a:stretch>
            <a:fillRect/>
          </a:stretch>
        </p:blipFill>
        <p:spPr>
          <a:xfrm>
            <a:off x="2337241" y="3004595"/>
            <a:ext cx="4469517" cy="3352137"/>
          </a:xfrm>
          <a:prstGeom prst="rect">
            <a:avLst/>
          </a:prstGeom>
        </p:spPr>
      </p:pic>
    </p:spTree>
    <p:extLst>
      <p:ext uri="{BB962C8B-B14F-4D97-AF65-F5344CB8AC3E}">
        <p14:creationId xmlns:p14="http://schemas.microsoft.com/office/powerpoint/2010/main" val="277249636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963" y="3086842"/>
            <a:ext cx="8038074"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cs typeface="DejaVu Sans" panose="020B0603030804020204" pitchFamily="34" charset="2"/>
              </a:rPr>
              <a:t>谢谢！</a:t>
            </a:r>
            <a:endParaRPr lang="zh-CN" altLang="en-US" sz="4000" dirty="0">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6" name="图片 5"/>
          <p:cNvPicPr>
            <a:picLocks noChangeAspect="1"/>
          </p:cNvPicPr>
          <p:nvPr/>
        </p:nvPicPr>
        <p:blipFill>
          <a:blip r:embed="rId3"/>
          <a:stretch>
            <a:fillRect/>
          </a:stretch>
        </p:blipFill>
        <p:spPr>
          <a:xfrm>
            <a:off x="0" y="6105535"/>
            <a:ext cx="9144000" cy="665135"/>
          </a:xfrm>
          <a:prstGeom prst="rect">
            <a:avLst/>
          </a:prstGeom>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84CAFB1F-80A5-C848-8960-BF8FF45E866C}"/>
              </a:ext>
            </a:extLst>
          </p:cNvPr>
          <p:cNvPicPr>
            <a:picLocks noChangeAspect="1"/>
          </p:cNvPicPr>
          <p:nvPr/>
        </p:nvPicPr>
        <p:blipFill rotWithShape="1">
          <a:blip r:embed="rId4"/>
          <a:srcRect t="58621"/>
          <a:stretch/>
        </p:blipFill>
        <p:spPr>
          <a:xfrm>
            <a:off x="895434" y="5232662"/>
            <a:ext cx="4140000" cy="1284813"/>
          </a:xfrm>
          <a:prstGeom prst="rect">
            <a:avLst/>
          </a:prstGeom>
        </p:spPr>
      </p:pic>
      <p:sp>
        <p:nvSpPr>
          <p:cNvPr id="2" name="矩形 1"/>
          <p:cNvSpPr/>
          <p:nvPr/>
        </p:nvSpPr>
        <p:spPr>
          <a:xfrm>
            <a:off x="0" y="288288"/>
            <a:ext cx="7562405"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GRAPHICAL CONVOLUTION</a:t>
            </a:r>
          </a:p>
        </p:txBody>
      </p:sp>
      <p:graphicFrame>
        <p:nvGraphicFramePr>
          <p:cNvPr id="4" name="对象 3">
            <a:hlinkClick r:id="" action="ppaction://ole?verb=0"/>
          </p:cNvPr>
          <p:cNvGraphicFramePr>
            <a:graphicFrameLocks noChangeAspect="1"/>
          </p:cNvGraphicFramePr>
          <p:nvPr>
            <p:extLst>
              <p:ext uri="{D42A27DB-BD31-4B8C-83A1-F6EECF244321}">
                <p14:modId xmlns:p14="http://schemas.microsoft.com/office/powerpoint/2010/main" val="1408518078"/>
              </p:ext>
            </p:extLst>
          </p:nvPr>
        </p:nvGraphicFramePr>
        <p:xfrm>
          <a:off x="5159375" y="2453189"/>
          <a:ext cx="2019300" cy="755650"/>
        </p:xfrm>
        <a:graphic>
          <a:graphicData uri="http://schemas.openxmlformats.org/presentationml/2006/ole">
            <mc:AlternateContent xmlns:mc="http://schemas.openxmlformats.org/markup-compatibility/2006">
              <mc:Choice xmlns:v="urn:schemas-microsoft-com:vml" Requires="v">
                <p:oleObj spid="_x0000_s2580" name="Equation" r:id="rId5" imgW="1155600" imgH="431640" progId="Equation.DSMT4">
                  <p:embed/>
                </p:oleObj>
              </mc:Choice>
              <mc:Fallback>
                <p:oleObj name="Equation" r:id="rId5" imgW="1155600" imgH="431640" progId="Equation.DSMT4">
                  <p:embed/>
                  <p:pic>
                    <p:nvPicPr>
                      <p:cNvPr id="0" name="图片 2048"/>
                      <p:cNvPicPr/>
                      <p:nvPr/>
                    </p:nvPicPr>
                    <p:blipFill>
                      <a:blip r:embed="rId6"/>
                      <a:stretch>
                        <a:fillRect/>
                      </a:stretch>
                    </p:blipFill>
                    <p:spPr>
                      <a:xfrm>
                        <a:off x="5159375" y="2453189"/>
                        <a:ext cx="2019300" cy="755650"/>
                      </a:xfrm>
                      <a:prstGeom prst="rect">
                        <a:avLst/>
                      </a:prstGeom>
                    </p:spPr>
                  </p:pic>
                </p:oleObj>
              </mc:Fallback>
            </mc:AlternateContent>
          </a:graphicData>
        </a:graphic>
      </p:graphicFrame>
      <p:graphicFrame>
        <p:nvGraphicFramePr>
          <p:cNvPr id="8" name="对象 7">
            <a:hlinkClick r:id="" action="ppaction://ole?verb=0"/>
          </p:cNvPr>
          <p:cNvGraphicFramePr>
            <a:graphicFrameLocks noChangeAspect="1"/>
          </p:cNvGraphicFramePr>
          <p:nvPr>
            <p:extLst>
              <p:ext uri="{D42A27DB-BD31-4B8C-83A1-F6EECF244321}">
                <p14:modId xmlns:p14="http://schemas.microsoft.com/office/powerpoint/2010/main" val="3631428413"/>
              </p:ext>
            </p:extLst>
          </p:nvPr>
        </p:nvGraphicFramePr>
        <p:xfrm>
          <a:off x="1246917" y="2423583"/>
          <a:ext cx="3446463" cy="814388"/>
        </p:xfrm>
        <a:graphic>
          <a:graphicData uri="http://schemas.openxmlformats.org/presentationml/2006/ole">
            <mc:AlternateContent xmlns:mc="http://schemas.openxmlformats.org/markup-compatibility/2006">
              <mc:Choice xmlns:v="urn:schemas-microsoft-com:vml" Requires="v">
                <p:oleObj spid="_x0000_s2581" name="Equation" r:id="rId7" imgW="1828800" imgH="431640" progId="Equation.DSMT4">
                  <p:embed/>
                </p:oleObj>
              </mc:Choice>
              <mc:Fallback>
                <p:oleObj name="Equation" r:id="rId7" imgW="1828800" imgH="431640" progId="Equation.DSMT4">
                  <p:embed/>
                  <p:pic>
                    <p:nvPicPr>
                      <p:cNvPr id="0" name="图片 2049"/>
                      <p:cNvPicPr/>
                      <p:nvPr/>
                    </p:nvPicPr>
                    <p:blipFill>
                      <a:blip r:embed="rId8"/>
                      <a:stretch>
                        <a:fillRect/>
                      </a:stretch>
                    </p:blipFill>
                    <p:spPr>
                      <a:xfrm>
                        <a:off x="1246917" y="2423583"/>
                        <a:ext cx="3446463" cy="814388"/>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F98AF5DD-9744-42AA-847A-75720FB25690}"/>
              </a:ext>
            </a:extLst>
          </p:cNvPr>
          <p:cNvSpPr txBox="1"/>
          <p:nvPr/>
        </p:nvSpPr>
        <p:spPr>
          <a:xfrm>
            <a:off x="7076759" y="6274628"/>
            <a:ext cx="2112746" cy="400110"/>
          </a:xfrm>
          <a:prstGeom prst="rect">
            <a:avLst/>
          </a:prstGeom>
          <a:noFill/>
        </p:spPr>
        <p:txBody>
          <a:bodyPr wrap="square" rtlCol="0">
            <a:spAutoFit/>
          </a:bodyPr>
          <a:lstStyle/>
          <a:p>
            <a:pPr algn="ctr"/>
            <a:r>
              <a:rPr lang="en-US" altLang="zh-CN" sz="2000" b="1" dirty="0" err="1">
                <a:solidFill>
                  <a:srgbClr val="FF0000"/>
                </a:solidFill>
              </a:rPr>
              <a:t>MATLAB</a:t>
            </a:r>
            <a:r>
              <a:rPr lang="zh-CN" altLang="en-US" sz="2000" b="1" dirty="0">
                <a:solidFill>
                  <a:srgbClr val="FF0000"/>
                </a:solidFill>
              </a:rPr>
              <a:t>仿真</a:t>
            </a:r>
          </a:p>
        </p:txBody>
      </p:sp>
      <p:sp>
        <p:nvSpPr>
          <p:cNvPr id="9" name="文本框 8">
            <a:extLst>
              <a:ext uri="{FF2B5EF4-FFF2-40B4-BE49-F238E27FC236}">
                <a16:creationId xmlns:a16="http://schemas.microsoft.com/office/drawing/2014/main" id="{F98AF5DD-9744-42AA-847A-75720FB25690}"/>
              </a:ext>
            </a:extLst>
          </p:cNvPr>
          <p:cNvSpPr txBox="1"/>
          <p:nvPr/>
        </p:nvSpPr>
        <p:spPr>
          <a:xfrm>
            <a:off x="2014411" y="1400622"/>
            <a:ext cx="5115178" cy="523220"/>
          </a:xfrm>
          <a:prstGeom prst="rect">
            <a:avLst/>
          </a:prstGeom>
          <a:noFill/>
        </p:spPr>
        <p:txBody>
          <a:bodyPr wrap="square" rtlCol="0">
            <a:spAutoFit/>
          </a:bodyPr>
          <a:lstStyle/>
          <a:p>
            <a:pPr algn="ctr"/>
            <a:r>
              <a:rPr lang="zh-CN" altLang="en-US" sz="2800" b="1" dirty="0"/>
              <a:t>卷积的图形理解方法</a:t>
            </a:r>
          </a:p>
        </p:txBody>
      </p:sp>
      <p:graphicFrame>
        <p:nvGraphicFramePr>
          <p:cNvPr id="10" name="对象 9">
            <a:hlinkClick r:id="" action="ppaction://ole?verb=0"/>
          </p:cNvPr>
          <p:cNvGraphicFramePr>
            <a:graphicFrameLocks noChangeAspect="1"/>
          </p:cNvGraphicFramePr>
          <p:nvPr>
            <p:extLst>
              <p:ext uri="{D42A27DB-BD31-4B8C-83A1-F6EECF244321}">
                <p14:modId xmlns:p14="http://schemas.microsoft.com/office/powerpoint/2010/main" val="3320338515"/>
              </p:ext>
            </p:extLst>
          </p:nvPr>
        </p:nvGraphicFramePr>
        <p:xfrm>
          <a:off x="1246917" y="3293542"/>
          <a:ext cx="3352800" cy="476250"/>
        </p:xfrm>
        <a:graphic>
          <a:graphicData uri="http://schemas.openxmlformats.org/presentationml/2006/ole">
            <mc:AlternateContent xmlns:mc="http://schemas.openxmlformats.org/markup-compatibility/2006">
              <mc:Choice xmlns:v="urn:schemas-microsoft-com:vml" Requires="v">
                <p:oleObj spid="_x0000_s2582" name="Equation" r:id="rId9" imgW="1701720" imgH="241200" progId="Equation.DSMT4">
                  <p:embed/>
                </p:oleObj>
              </mc:Choice>
              <mc:Fallback>
                <p:oleObj name="Equation" r:id="rId9" imgW="1701720" imgH="241200" progId="Equation.DSMT4">
                  <p:embed/>
                  <p:pic>
                    <p:nvPicPr>
                      <p:cNvPr id="14" name="对象 13">
                        <a:hlinkClick r:id="" action="ppaction://ole?verb=0"/>
                      </p:cNvPr>
                      <p:cNvPicPr/>
                      <p:nvPr/>
                    </p:nvPicPr>
                    <p:blipFill>
                      <a:blip r:embed="rId10"/>
                      <a:stretch>
                        <a:fillRect/>
                      </a:stretch>
                    </p:blipFill>
                    <p:spPr>
                      <a:xfrm>
                        <a:off x="1246917" y="3293542"/>
                        <a:ext cx="3352800" cy="476250"/>
                      </a:xfrm>
                      <a:prstGeom prst="rect">
                        <a:avLst/>
                      </a:prstGeom>
                    </p:spPr>
                  </p:pic>
                </p:oleObj>
              </mc:Fallback>
            </mc:AlternateContent>
          </a:graphicData>
        </a:graphic>
      </p:graphicFrame>
      <p:graphicFrame>
        <p:nvGraphicFramePr>
          <p:cNvPr id="13" name="对象 12">
            <a:hlinkClick r:id="" action="ppaction://ole?verb=0"/>
          </p:cNvPr>
          <p:cNvGraphicFramePr>
            <a:graphicFrameLocks noChangeAspect="1"/>
          </p:cNvGraphicFramePr>
          <p:nvPr>
            <p:extLst>
              <p:ext uri="{D42A27DB-BD31-4B8C-83A1-F6EECF244321}">
                <p14:modId xmlns:p14="http://schemas.microsoft.com/office/powerpoint/2010/main" val="1574269014"/>
              </p:ext>
            </p:extLst>
          </p:nvPr>
        </p:nvGraphicFramePr>
        <p:xfrm>
          <a:off x="5159375" y="3153375"/>
          <a:ext cx="3217863" cy="755650"/>
        </p:xfrm>
        <a:graphic>
          <a:graphicData uri="http://schemas.openxmlformats.org/presentationml/2006/ole">
            <mc:AlternateContent xmlns:mc="http://schemas.openxmlformats.org/markup-compatibility/2006">
              <mc:Choice xmlns:v="urn:schemas-microsoft-com:vml" Requires="v">
                <p:oleObj spid="_x0000_s2583" name="Equation" r:id="rId11" imgW="1841400" imgH="431640" progId="Equation.DSMT4">
                  <p:embed/>
                </p:oleObj>
              </mc:Choice>
              <mc:Fallback>
                <p:oleObj name="Equation" r:id="rId11" imgW="1841400" imgH="431640" progId="Equation.DSMT4">
                  <p:embed/>
                  <p:pic>
                    <p:nvPicPr>
                      <p:cNvPr id="4" name="对象 3">
                        <a:hlinkClick r:id="" action="ppaction://ole?verb=0"/>
                      </p:cNvPr>
                      <p:cNvPicPr/>
                      <p:nvPr/>
                    </p:nvPicPr>
                    <p:blipFill>
                      <a:blip r:embed="rId12"/>
                      <a:stretch>
                        <a:fillRect/>
                      </a:stretch>
                    </p:blipFill>
                    <p:spPr>
                      <a:xfrm>
                        <a:off x="5159375" y="3153375"/>
                        <a:ext cx="3217863" cy="755650"/>
                      </a:xfrm>
                      <a:prstGeom prst="rect">
                        <a:avLst/>
                      </a:prstGeom>
                    </p:spPr>
                  </p:pic>
                </p:oleObj>
              </mc:Fallback>
            </mc:AlternateContent>
          </a:graphicData>
        </a:graphic>
      </p:graphicFrame>
      <p:sp>
        <p:nvSpPr>
          <p:cNvPr id="15" name="文本框 14">
            <a:extLst>
              <a:ext uri="{FF2B5EF4-FFF2-40B4-BE49-F238E27FC236}">
                <a16:creationId xmlns:a16="http://schemas.microsoft.com/office/drawing/2014/main" id="{F98AF5DD-9744-42AA-847A-75720FB25690}"/>
              </a:ext>
            </a:extLst>
          </p:cNvPr>
          <p:cNvSpPr txBox="1"/>
          <p:nvPr/>
        </p:nvSpPr>
        <p:spPr>
          <a:xfrm>
            <a:off x="2014411" y="1977182"/>
            <a:ext cx="5115178" cy="369332"/>
          </a:xfrm>
          <a:prstGeom prst="rect">
            <a:avLst/>
          </a:prstGeom>
          <a:noFill/>
        </p:spPr>
        <p:txBody>
          <a:bodyPr wrap="square" rtlCol="0">
            <a:spAutoFit/>
          </a:bodyPr>
          <a:lstStyle/>
          <a:p>
            <a:pPr algn="ctr"/>
            <a:r>
              <a:rPr lang="zh-CN" altLang="en-US" b="1" dirty="0"/>
              <a:t>翻转、平移、相乘、积分</a:t>
            </a:r>
          </a:p>
        </p:txBody>
      </p:sp>
      <p:grpSp>
        <p:nvGrpSpPr>
          <p:cNvPr id="6" name="组合 5">
            <a:extLst>
              <a:ext uri="{FF2B5EF4-FFF2-40B4-BE49-F238E27FC236}">
                <a16:creationId xmlns:a16="http://schemas.microsoft.com/office/drawing/2014/main" id="{90C1B9C4-84CD-8F4E-A2BE-FBFEEBF5BF64}"/>
              </a:ext>
            </a:extLst>
          </p:cNvPr>
          <p:cNvGrpSpPr/>
          <p:nvPr/>
        </p:nvGrpSpPr>
        <p:grpSpPr>
          <a:xfrm>
            <a:off x="895434" y="4071974"/>
            <a:ext cx="7592517" cy="1279244"/>
            <a:chOff x="851629" y="4336858"/>
            <a:chExt cx="7592517" cy="1279244"/>
          </a:xfrm>
        </p:grpSpPr>
        <p:pic>
          <p:nvPicPr>
            <p:cNvPr id="3" name="图片 2">
              <a:extLst>
                <a:ext uri="{FF2B5EF4-FFF2-40B4-BE49-F238E27FC236}">
                  <a16:creationId xmlns:a16="http://schemas.microsoft.com/office/drawing/2014/main" id="{32FA2954-0152-9F49-B686-483688B9FDAE}"/>
                </a:ext>
              </a:extLst>
            </p:cNvPr>
            <p:cNvPicPr>
              <a:picLocks noChangeAspect="1"/>
            </p:cNvPicPr>
            <p:nvPr/>
          </p:nvPicPr>
          <p:blipFill rotWithShape="1">
            <a:blip r:embed="rId13"/>
            <a:srcRect t="58999"/>
            <a:stretch/>
          </p:blipFill>
          <p:spPr>
            <a:xfrm>
              <a:off x="851629" y="4336858"/>
              <a:ext cx="4140000" cy="1273070"/>
            </a:xfrm>
            <a:prstGeom prst="rect">
              <a:avLst/>
            </a:prstGeom>
          </p:spPr>
        </p:pic>
        <p:pic>
          <p:nvPicPr>
            <p:cNvPr id="5" name="图片 4">
              <a:extLst>
                <a:ext uri="{FF2B5EF4-FFF2-40B4-BE49-F238E27FC236}">
                  <a16:creationId xmlns:a16="http://schemas.microsoft.com/office/drawing/2014/main" id="{A3BA5E24-C6FB-7748-9DAA-FB67A68F4923}"/>
                </a:ext>
              </a:extLst>
            </p:cNvPr>
            <p:cNvPicPr>
              <a:picLocks noChangeAspect="1"/>
            </p:cNvPicPr>
            <p:nvPr/>
          </p:nvPicPr>
          <p:blipFill rotWithShape="1">
            <a:blip r:embed="rId14"/>
            <a:srcRect t="58802" b="-1"/>
            <a:stretch/>
          </p:blipFill>
          <p:spPr>
            <a:xfrm>
              <a:off x="4304146" y="4336859"/>
              <a:ext cx="4140000" cy="1279243"/>
            </a:xfrm>
            <a:prstGeom prst="rect">
              <a:avLst/>
            </a:prstGeom>
          </p:spPr>
        </p:pic>
      </p:grpSp>
      <p:graphicFrame>
        <p:nvGraphicFramePr>
          <p:cNvPr id="16" name="对象 15">
            <a:hlinkClick r:id="" action="ppaction://ole?verb=0"/>
            <a:extLst>
              <a:ext uri="{FF2B5EF4-FFF2-40B4-BE49-F238E27FC236}">
                <a16:creationId xmlns:a16="http://schemas.microsoft.com/office/drawing/2014/main" id="{57C63DCF-5E28-2948-AFCA-EB65CDA62E08}"/>
              </a:ext>
            </a:extLst>
          </p:cNvPr>
          <p:cNvGraphicFramePr>
            <a:graphicFrameLocks noChangeAspect="1"/>
          </p:cNvGraphicFramePr>
          <p:nvPr>
            <p:extLst>
              <p:ext uri="{D42A27DB-BD31-4B8C-83A1-F6EECF244321}">
                <p14:modId xmlns:p14="http://schemas.microsoft.com/office/powerpoint/2010/main" val="19939952"/>
              </p:ext>
            </p:extLst>
          </p:nvPr>
        </p:nvGraphicFramePr>
        <p:xfrm>
          <a:off x="1482517" y="4060231"/>
          <a:ext cx="646113" cy="384175"/>
        </p:xfrm>
        <a:graphic>
          <a:graphicData uri="http://schemas.openxmlformats.org/presentationml/2006/ole">
            <mc:AlternateContent xmlns:mc="http://schemas.openxmlformats.org/markup-compatibility/2006">
              <mc:Choice xmlns:v="urn:schemas-microsoft-com:vml" Requires="v">
                <p:oleObj spid="_x0000_s2584" name="Equation" r:id="rId15" imgW="342720" imgH="203040" progId="Equation.DSMT4">
                  <p:embed/>
                </p:oleObj>
              </mc:Choice>
              <mc:Fallback>
                <p:oleObj name="Equation" r:id="rId15" imgW="342720" imgH="203040" progId="Equation.DSMT4">
                  <p:embed/>
                  <p:pic>
                    <p:nvPicPr>
                      <p:cNvPr id="8" name="对象 7">
                        <a:hlinkClick r:id="" action="ppaction://ole?verb=0"/>
                      </p:cNvPr>
                      <p:cNvPicPr/>
                      <p:nvPr/>
                    </p:nvPicPr>
                    <p:blipFill>
                      <a:blip r:embed="rId16"/>
                      <a:stretch>
                        <a:fillRect/>
                      </a:stretch>
                    </p:blipFill>
                    <p:spPr>
                      <a:xfrm>
                        <a:off x="1482517" y="4060231"/>
                        <a:ext cx="646113" cy="384175"/>
                      </a:xfrm>
                      <a:prstGeom prst="rect">
                        <a:avLst/>
                      </a:prstGeom>
                    </p:spPr>
                  </p:pic>
                </p:oleObj>
              </mc:Fallback>
            </mc:AlternateContent>
          </a:graphicData>
        </a:graphic>
      </p:graphicFrame>
      <p:graphicFrame>
        <p:nvGraphicFramePr>
          <p:cNvPr id="17" name="对象 16">
            <a:hlinkClick r:id="" action="ppaction://ole?verb=0"/>
            <a:extLst>
              <a:ext uri="{FF2B5EF4-FFF2-40B4-BE49-F238E27FC236}">
                <a16:creationId xmlns:a16="http://schemas.microsoft.com/office/drawing/2014/main" id="{0D8E4915-39F6-B049-9B87-5B741B898E7F}"/>
              </a:ext>
            </a:extLst>
          </p:cNvPr>
          <p:cNvGraphicFramePr>
            <a:graphicFrameLocks noChangeAspect="1"/>
          </p:cNvGraphicFramePr>
          <p:nvPr>
            <p:extLst>
              <p:ext uri="{D42A27DB-BD31-4B8C-83A1-F6EECF244321}">
                <p14:modId xmlns:p14="http://schemas.microsoft.com/office/powerpoint/2010/main" val="3885052175"/>
              </p:ext>
            </p:extLst>
          </p:nvPr>
        </p:nvGraphicFramePr>
        <p:xfrm>
          <a:off x="5031272" y="4084232"/>
          <a:ext cx="554037" cy="355600"/>
        </p:xfrm>
        <a:graphic>
          <a:graphicData uri="http://schemas.openxmlformats.org/presentationml/2006/ole">
            <mc:AlternateContent xmlns:mc="http://schemas.openxmlformats.org/markup-compatibility/2006">
              <mc:Choice xmlns:v="urn:schemas-microsoft-com:vml" Requires="v">
                <p:oleObj spid="_x0000_s2585" name="Equation" r:id="rId17" imgW="317160" imgH="203040" progId="Equation.DSMT4">
                  <p:embed/>
                </p:oleObj>
              </mc:Choice>
              <mc:Fallback>
                <p:oleObj name="Equation" r:id="rId17" imgW="317160" imgH="203040" progId="Equation.DSMT4">
                  <p:embed/>
                  <p:pic>
                    <p:nvPicPr>
                      <p:cNvPr id="4" name="对象 3">
                        <a:hlinkClick r:id="" action="ppaction://ole?verb=0"/>
                      </p:cNvPr>
                      <p:cNvPicPr/>
                      <p:nvPr/>
                    </p:nvPicPr>
                    <p:blipFill>
                      <a:blip r:embed="rId18"/>
                      <a:stretch>
                        <a:fillRect/>
                      </a:stretch>
                    </p:blipFill>
                    <p:spPr>
                      <a:xfrm>
                        <a:off x="5031272" y="4084232"/>
                        <a:ext cx="554037" cy="355600"/>
                      </a:xfrm>
                      <a:prstGeom prst="rect">
                        <a:avLst/>
                      </a:prstGeom>
                    </p:spPr>
                  </p:pic>
                </p:oleObj>
              </mc:Fallback>
            </mc:AlternateContent>
          </a:graphicData>
        </a:graphic>
      </p:graphicFrame>
      <p:pic>
        <p:nvPicPr>
          <p:cNvPr id="19" name="图片 18">
            <a:extLst>
              <a:ext uri="{FF2B5EF4-FFF2-40B4-BE49-F238E27FC236}">
                <a16:creationId xmlns:a16="http://schemas.microsoft.com/office/drawing/2014/main" id="{86B572A7-3B59-F747-9F17-EDB36833D0DD}"/>
              </a:ext>
            </a:extLst>
          </p:cNvPr>
          <p:cNvPicPr>
            <a:picLocks noChangeAspect="1"/>
          </p:cNvPicPr>
          <p:nvPr/>
        </p:nvPicPr>
        <p:blipFill rotWithShape="1">
          <a:blip r:embed="rId19"/>
          <a:srcRect t="58621"/>
          <a:stretch/>
        </p:blipFill>
        <p:spPr>
          <a:xfrm>
            <a:off x="4346716" y="5232663"/>
            <a:ext cx="4140000" cy="1284813"/>
          </a:xfrm>
          <a:prstGeom prst="rect">
            <a:avLst/>
          </a:prstGeom>
        </p:spPr>
      </p:pic>
      <p:graphicFrame>
        <p:nvGraphicFramePr>
          <p:cNvPr id="20" name="对象 19">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924290195"/>
              </p:ext>
            </p:extLst>
          </p:nvPr>
        </p:nvGraphicFramePr>
        <p:xfrm>
          <a:off x="4990116" y="5232661"/>
          <a:ext cx="954087" cy="355600"/>
        </p:xfrm>
        <a:graphic>
          <a:graphicData uri="http://schemas.openxmlformats.org/presentationml/2006/ole">
            <mc:AlternateContent xmlns:mc="http://schemas.openxmlformats.org/markup-compatibility/2006">
              <mc:Choice xmlns:v="urn:schemas-microsoft-com:vml" Requires="v">
                <p:oleObj spid="_x0000_s2586" name="Equation" r:id="rId20" imgW="545760" imgH="203040" progId="Equation.DSMT4">
                  <p:embed/>
                </p:oleObj>
              </mc:Choice>
              <mc:Fallback>
                <p:oleObj name="Equation" r:id="rId20" imgW="545760" imgH="203040" progId="Equation.DSMT4">
                  <p:embed/>
                  <p:pic>
                    <p:nvPicPr>
                      <p:cNvPr id="13" name="对象 12">
                        <a:hlinkClick r:id="" action="ppaction://ole?verb=0"/>
                      </p:cNvPr>
                      <p:cNvPicPr/>
                      <p:nvPr/>
                    </p:nvPicPr>
                    <p:blipFill>
                      <a:blip r:embed="rId21"/>
                      <a:stretch>
                        <a:fillRect/>
                      </a:stretch>
                    </p:blipFill>
                    <p:spPr>
                      <a:xfrm>
                        <a:off x="4990116" y="5232661"/>
                        <a:ext cx="954087" cy="355600"/>
                      </a:xfrm>
                      <a:prstGeom prst="rect">
                        <a:avLst/>
                      </a:prstGeom>
                    </p:spPr>
                  </p:pic>
                </p:oleObj>
              </mc:Fallback>
            </mc:AlternateContent>
          </a:graphicData>
        </a:graphic>
      </p:graphicFrame>
      <p:graphicFrame>
        <p:nvGraphicFramePr>
          <p:cNvPr id="22" name="对象 21">
            <a:hlinkClick r:id="" action="ppaction://ole?verb=0"/>
            <a:extLst>
              <a:ext uri="{FF2B5EF4-FFF2-40B4-BE49-F238E27FC236}">
                <a16:creationId xmlns:a16="http://schemas.microsoft.com/office/drawing/2014/main" id="{5BE81AC5-166B-9B4D-A0F9-AF4A4EE40F43}"/>
              </a:ext>
            </a:extLst>
          </p:cNvPr>
          <p:cNvGraphicFramePr>
            <a:graphicFrameLocks noChangeAspect="1"/>
          </p:cNvGraphicFramePr>
          <p:nvPr>
            <p:extLst>
              <p:ext uri="{D42A27DB-BD31-4B8C-83A1-F6EECF244321}">
                <p14:modId xmlns:p14="http://schemas.microsoft.com/office/powerpoint/2010/main" val="3019899589"/>
              </p:ext>
            </p:extLst>
          </p:nvPr>
        </p:nvGraphicFramePr>
        <p:xfrm>
          <a:off x="1455284" y="5232661"/>
          <a:ext cx="1700213" cy="401637"/>
        </p:xfrm>
        <a:graphic>
          <a:graphicData uri="http://schemas.openxmlformats.org/presentationml/2006/ole">
            <mc:AlternateContent xmlns:mc="http://schemas.openxmlformats.org/markup-compatibility/2006">
              <mc:Choice xmlns:v="urn:schemas-microsoft-com:vml" Requires="v">
                <p:oleObj spid="_x0000_s2587" name="Equation" r:id="rId22" imgW="863280" imgH="203040" progId="Equation.DSMT4">
                  <p:embed/>
                </p:oleObj>
              </mc:Choice>
              <mc:Fallback>
                <p:oleObj name="Equation" r:id="rId22" imgW="863280" imgH="203040" progId="Equation.DSMT4">
                  <p:embed/>
                  <p:pic>
                    <p:nvPicPr>
                      <p:cNvPr id="10" name="对象 9">
                        <a:hlinkClick r:id="" action="ppaction://ole?verb=0"/>
                      </p:cNvPr>
                      <p:cNvPicPr/>
                      <p:nvPr/>
                    </p:nvPicPr>
                    <p:blipFill>
                      <a:blip r:embed="rId23"/>
                      <a:stretch>
                        <a:fillRect/>
                      </a:stretch>
                    </p:blipFill>
                    <p:spPr>
                      <a:xfrm>
                        <a:off x="1455284" y="5232661"/>
                        <a:ext cx="1700213" cy="401637"/>
                      </a:xfrm>
                      <a:prstGeom prst="rect">
                        <a:avLst/>
                      </a:prstGeom>
                    </p:spPr>
                  </p:pic>
                </p:oleObj>
              </mc:Fallback>
            </mc:AlternateContent>
          </a:graphicData>
        </a:graphic>
      </p:graphicFrame>
      <p:graphicFrame>
        <p:nvGraphicFramePr>
          <p:cNvPr id="21" name="对象 20">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2182623319"/>
              </p:ext>
            </p:extLst>
          </p:nvPr>
        </p:nvGraphicFramePr>
        <p:xfrm>
          <a:off x="7254755" y="5254886"/>
          <a:ext cx="709612" cy="311150"/>
        </p:xfrm>
        <a:graphic>
          <a:graphicData uri="http://schemas.openxmlformats.org/presentationml/2006/ole">
            <mc:AlternateContent xmlns:mc="http://schemas.openxmlformats.org/markup-compatibility/2006">
              <mc:Choice xmlns:v="urn:schemas-microsoft-com:vml" Requires="v">
                <p:oleObj spid="_x0000_s2588" name="Equation" r:id="rId24" imgW="406080" imgH="177480" progId="Equation.DSMT4">
                  <p:embed/>
                </p:oleObj>
              </mc:Choice>
              <mc:Fallback>
                <p:oleObj name="Equation" r:id="rId24" imgW="406080" imgH="177480" progId="Equation.DSMT4">
                  <p:embed/>
                  <p:pic>
                    <p:nvPicPr>
                      <p:cNvPr id="20" name="对象 19">
                        <a:hlinkClick r:id="" action="ppaction://ole?verb=0"/>
                        <a:extLst>
                          <a:ext uri="{FF2B5EF4-FFF2-40B4-BE49-F238E27FC236}">
                            <a16:creationId xmlns:a16="http://schemas.microsoft.com/office/drawing/2014/main" id="{1E141104-4B9B-5447-B3F7-A52ACC05502A}"/>
                          </a:ext>
                        </a:extLst>
                      </p:cNvPr>
                      <p:cNvPicPr/>
                      <p:nvPr/>
                    </p:nvPicPr>
                    <p:blipFill>
                      <a:blip r:embed="rId25"/>
                      <a:stretch>
                        <a:fillRect/>
                      </a:stretch>
                    </p:blipFill>
                    <p:spPr>
                      <a:xfrm>
                        <a:off x="7254755" y="5254886"/>
                        <a:ext cx="709612" cy="31115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6" name="文本框 5">
            <a:extLst>
              <a:ext uri="{FF2B5EF4-FFF2-40B4-BE49-F238E27FC236}">
                <a16:creationId xmlns:a16="http://schemas.microsoft.com/office/drawing/2014/main" id="{F98AF5DD-9744-42AA-847A-75720FB25690}"/>
              </a:ext>
            </a:extLst>
          </p:cNvPr>
          <p:cNvSpPr txBox="1"/>
          <p:nvPr/>
        </p:nvSpPr>
        <p:spPr>
          <a:xfrm>
            <a:off x="2014411" y="1400622"/>
            <a:ext cx="5115178" cy="523220"/>
          </a:xfrm>
          <a:prstGeom prst="rect">
            <a:avLst/>
          </a:prstGeom>
          <a:noFill/>
        </p:spPr>
        <p:txBody>
          <a:bodyPr wrap="square" rtlCol="0">
            <a:spAutoFit/>
          </a:bodyPr>
          <a:lstStyle/>
          <a:p>
            <a:pPr algn="ctr"/>
            <a:r>
              <a:rPr lang="zh-CN" altLang="en-US" sz="2800" b="1" dirty="0"/>
              <a:t>卷积的代数计算方法</a:t>
            </a:r>
          </a:p>
        </p:txBody>
      </p:sp>
      <p:graphicFrame>
        <p:nvGraphicFramePr>
          <p:cNvPr id="10" name="对象 9">
            <a:hlinkClick r:id="" action="ppaction://ole?verb=0"/>
          </p:cNvPr>
          <p:cNvGraphicFramePr>
            <a:graphicFrameLocks noChangeAspect="1"/>
          </p:cNvGraphicFramePr>
          <p:nvPr>
            <p:extLst>
              <p:ext uri="{D42A27DB-BD31-4B8C-83A1-F6EECF244321}">
                <p14:modId xmlns:p14="http://schemas.microsoft.com/office/powerpoint/2010/main" val="335016624"/>
              </p:ext>
            </p:extLst>
          </p:nvPr>
        </p:nvGraphicFramePr>
        <p:xfrm>
          <a:off x="1246917" y="3354557"/>
          <a:ext cx="3352800" cy="476250"/>
        </p:xfrm>
        <a:graphic>
          <a:graphicData uri="http://schemas.openxmlformats.org/presentationml/2006/ole">
            <mc:AlternateContent xmlns:mc="http://schemas.openxmlformats.org/markup-compatibility/2006">
              <mc:Choice xmlns:v="urn:schemas-microsoft-com:vml" Requires="v">
                <p:oleObj spid="_x0000_s3513" name="Equation" r:id="rId4" imgW="1701720" imgH="241200" progId="Equation.DSMT4">
                  <p:embed/>
                </p:oleObj>
              </mc:Choice>
              <mc:Fallback>
                <p:oleObj name="Equation" r:id="rId4" imgW="1701720" imgH="241200" progId="Equation.DSMT4">
                  <p:embed/>
                  <p:pic>
                    <p:nvPicPr>
                      <p:cNvPr id="10" name="对象 9">
                        <a:hlinkClick r:id="" action="ppaction://ole?verb=0"/>
                      </p:cNvPr>
                      <p:cNvPicPr/>
                      <p:nvPr/>
                    </p:nvPicPr>
                    <p:blipFill>
                      <a:blip r:embed="rId5"/>
                      <a:stretch>
                        <a:fillRect/>
                      </a:stretch>
                    </p:blipFill>
                    <p:spPr>
                      <a:xfrm>
                        <a:off x="1246917" y="3354557"/>
                        <a:ext cx="3352800" cy="476250"/>
                      </a:xfrm>
                      <a:prstGeom prst="rect">
                        <a:avLst/>
                      </a:prstGeom>
                    </p:spPr>
                  </p:pic>
                </p:oleObj>
              </mc:Fallback>
            </mc:AlternateContent>
          </a:graphicData>
        </a:graphic>
      </p:graphicFrame>
      <p:graphicFrame>
        <p:nvGraphicFramePr>
          <p:cNvPr id="11" name="对象 10">
            <a:hlinkClick r:id="" action="ppaction://ole?verb=0"/>
          </p:cNvPr>
          <p:cNvGraphicFramePr>
            <a:graphicFrameLocks noChangeAspect="1"/>
          </p:cNvGraphicFramePr>
          <p:nvPr>
            <p:extLst>
              <p:ext uri="{D42A27DB-BD31-4B8C-83A1-F6EECF244321}">
                <p14:modId xmlns:p14="http://schemas.microsoft.com/office/powerpoint/2010/main" val="3368382844"/>
              </p:ext>
            </p:extLst>
          </p:nvPr>
        </p:nvGraphicFramePr>
        <p:xfrm>
          <a:off x="5159375" y="3214390"/>
          <a:ext cx="3217863" cy="755650"/>
        </p:xfrm>
        <a:graphic>
          <a:graphicData uri="http://schemas.openxmlformats.org/presentationml/2006/ole">
            <mc:AlternateContent xmlns:mc="http://schemas.openxmlformats.org/markup-compatibility/2006">
              <mc:Choice xmlns:v="urn:schemas-microsoft-com:vml" Requires="v">
                <p:oleObj spid="_x0000_s3514" name="Equation" r:id="rId6" imgW="1841400" imgH="431640" progId="Equation.DSMT4">
                  <p:embed/>
                </p:oleObj>
              </mc:Choice>
              <mc:Fallback>
                <p:oleObj name="Equation" r:id="rId6" imgW="1841400" imgH="431640" progId="Equation.DSMT4">
                  <p:embed/>
                  <p:pic>
                    <p:nvPicPr>
                      <p:cNvPr id="13" name="对象 12">
                        <a:hlinkClick r:id="" action="ppaction://ole?verb=0"/>
                      </p:cNvPr>
                      <p:cNvPicPr/>
                      <p:nvPr/>
                    </p:nvPicPr>
                    <p:blipFill>
                      <a:blip r:embed="rId7"/>
                      <a:stretch>
                        <a:fillRect/>
                      </a:stretch>
                    </p:blipFill>
                    <p:spPr>
                      <a:xfrm>
                        <a:off x="5159375" y="3214390"/>
                        <a:ext cx="3217863" cy="755650"/>
                      </a:xfrm>
                      <a:prstGeom prst="rect">
                        <a:avLst/>
                      </a:prstGeom>
                    </p:spPr>
                  </p:pic>
                </p:oleObj>
              </mc:Fallback>
            </mc:AlternateContent>
          </a:graphicData>
        </a:graphic>
      </p:graphicFrame>
      <p:graphicFrame>
        <p:nvGraphicFramePr>
          <p:cNvPr id="13" name="对象 12">
            <a:hlinkClick r:id="" action="ppaction://ole?verb=0"/>
          </p:cNvPr>
          <p:cNvGraphicFramePr>
            <a:graphicFrameLocks noChangeAspect="1"/>
          </p:cNvGraphicFramePr>
          <p:nvPr>
            <p:extLst>
              <p:ext uri="{D42A27DB-BD31-4B8C-83A1-F6EECF244321}">
                <p14:modId xmlns:p14="http://schemas.microsoft.com/office/powerpoint/2010/main" val="1835378502"/>
              </p:ext>
            </p:extLst>
          </p:nvPr>
        </p:nvGraphicFramePr>
        <p:xfrm>
          <a:off x="5159375" y="2514204"/>
          <a:ext cx="2019300" cy="755650"/>
        </p:xfrm>
        <a:graphic>
          <a:graphicData uri="http://schemas.openxmlformats.org/presentationml/2006/ole">
            <mc:AlternateContent xmlns:mc="http://schemas.openxmlformats.org/markup-compatibility/2006">
              <mc:Choice xmlns:v="urn:schemas-microsoft-com:vml" Requires="v">
                <p:oleObj spid="_x0000_s3515" name="Equation" r:id="rId8" imgW="1155600" imgH="431640" progId="Equation.DSMT4">
                  <p:embed/>
                </p:oleObj>
              </mc:Choice>
              <mc:Fallback>
                <p:oleObj name="Equation" r:id="rId8" imgW="1155600" imgH="431640" progId="Equation.DSMT4">
                  <p:embed/>
                  <p:pic>
                    <p:nvPicPr>
                      <p:cNvPr id="4" name="对象 3">
                        <a:hlinkClick r:id="" action="ppaction://ole?verb=0"/>
                      </p:cNvPr>
                      <p:cNvPicPr/>
                      <p:nvPr/>
                    </p:nvPicPr>
                    <p:blipFill>
                      <a:blip r:embed="rId9"/>
                      <a:stretch>
                        <a:fillRect/>
                      </a:stretch>
                    </p:blipFill>
                    <p:spPr>
                      <a:xfrm>
                        <a:off x="5159375" y="2514204"/>
                        <a:ext cx="2019300" cy="755650"/>
                      </a:xfrm>
                      <a:prstGeom prst="rect">
                        <a:avLst/>
                      </a:prstGeom>
                    </p:spPr>
                  </p:pic>
                </p:oleObj>
              </mc:Fallback>
            </mc:AlternateContent>
          </a:graphicData>
        </a:graphic>
      </p:graphicFrame>
      <p:graphicFrame>
        <p:nvGraphicFramePr>
          <p:cNvPr id="15" name="对象 14">
            <a:hlinkClick r:id="" action="ppaction://ole?verb=0"/>
          </p:cNvPr>
          <p:cNvGraphicFramePr>
            <a:graphicFrameLocks noChangeAspect="1"/>
          </p:cNvGraphicFramePr>
          <p:nvPr>
            <p:extLst>
              <p:ext uri="{D42A27DB-BD31-4B8C-83A1-F6EECF244321}">
                <p14:modId xmlns:p14="http://schemas.microsoft.com/office/powerpoint/2010/main" val="129057553"/>
              </p:ext>
            </p:extLst>
          </p:nvPr>
        </p:nvGraphicFramePr>
        <p:xfrm>
          <a:off x="1246917" y="2484598"/>
          <a:ext cx="3446463" cy="814388"/>
        </p:xfrm>
        <a:graphic>
          <a:graphicData uri="http://schemas.openxmlformats.org/presentationml/2006/ole">
            <mc:AlternateContent xmlns:mc="http://schemas.openxmlformats.org/markup-compatibility/2006">
              <mc:Choice xmlns:v="urn:schemas-microsoft-com:vml" Requires="v">
                <p:oleObj spid="_x0000_s3516" name="Equation" r:id="rId10" imgW="1828800" imgH="431640" progId="Equation.DSMT4">
                  <p:embed/>
                </p:oleObj>
              </mc:Choice>
              <mc:Fallback>
                <p:oleObj name="Equation" r:id="rId10" imgW="1828800" imgH="431640" progId="Equation.DSMT4">
                  <p:embed/>
                  <p:pic>
                    <p:nvPicPr>
                      <p:cNvPr id="8" name="对象 7">
                        <a:hlinkClick r:id="" action="ppaction://ole?verb=0"/>
                      </p:cNvPr>
                      <p:cNvPicPr/>
                      <p:nvPr/>
                    </p:nvPicPr>
                    <p:blipFill>
                      <a:blip r:embed="rId11"/>
                      <a:stretch>
                        <a:fillRect/>
                      </a:stretch>
                    </p:blipFill>
                    <p:spPr>
                      <a:xfrm>
                        <a:off x="1246917" y="2484598"/>
                        <a:ext cx="3446463" cy="814388"/>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F98AF5DD-9744-42AA-847A-75720FB25690}"/>
              </a:ext>
            </a:extLst>
          </p:cNvPr>
          <p:cNvSpPr txBox="1"/>
          <p:nvPr/>
        </p:nvSpPr>
        <p:spPr>
          <a:xfrm>
            <a:off x="2014411" y="1977182"/>
            <a:ext cx="5115178" cy="369332"/>
          </a:xfrm>
          <a:prstGeom prst="rect">
            <a:avLst/>
          </a:prstGeom>
          <a:noFill/>
        </p:spPr>
        <p:txBody>
          <a:bodyPr wrap="square" rtlCol="0">
            <a:spAutoFit/>
          </a:bodyPr>
          <a:lstStyle/>
          <a:p>
            <a:pPr algn="ctr"/>
            <a:r>
              <a:rPr lang="zh-CN" altLang="en-US" b="1" dirty="0"/>
              <a:t>分段积分</a:t>
            </a:r>
          </a:p>
        </p:txBody>
      </p:sp>
      <p:pic>
        <p:nvPicPr>
          <p:cNvPr id="12" name="图片 11">
            <a:extLst>
              <a:ext uri="{FF2B5EF4-FFF2-40B4-BE49-F238E27FC236}">
                <a16:creationId xmlns:a16="http://schemas.microsoft.com/office/drawing/2014/main" id="{B86666A3-61DD-D04F-8A04-DE0ADE91A4A0}"/>
              </a:ext>
            </a:extLst>
          </p:cNvPr>
          <p:cNvPicPr>
            <a:picLocks noChangeAspect="1"/>
          </p:cNvPicPr>
          <p:nvPr/>
        </p:nvPicPr>
        <p:blipFill rotWithShape="1">
          <a:blip r:embed="rId12"/>
          <a:srcRect t="58621"/>
          <a:stretch/>
        </p:blipFill>
        <p:spPr>
          <a:xfrm>
            <a:off x="4544260" y="4138907"/>
            <a:ext cx="4140000" cy="1284813"/>
          </a:xfrm>
          <a:prstGeom prst="rect">
            <a:avLst/>
          </a:prstGeom>
        </p:spPr>
      </p:pic>
      <p:pic>
        <p:nvPicPr>
          <p:cNvPr id="3" name="图片 2">
            <a:extLst>
              <a:ext uri="{FF2B5EF4-FFF2-40B4-BE49-F238E27FC236}">
                <a16:creationId xmlns:a16="http://schemas.microsoft.com/office/drawing/2014/main" id="{1CE82AAA-1BAA-E64C-89DD-7A5D896E3E47}"/>
              </a:ext>
            </a:extLst>
          </p:cNvPr>
          <p:cNvPicPr>
            <a:picLocks noChangeAspect="1"/>
          </p:cNvPicPr>
          <p:nvPr/>
        </p:nvPicPr>
        <p:blipFill rotWithShape="1">
          <a:blip r:embed="rId13"/>
          <a:srcRect t="58621"/>
          <a:stretch/>
        </p:blipFill>
        <p:spPr>
          <a:xfrm>
            <a:off x="751028" y="4138906"/>
            <a:ext cx="4140000" cy="1284813"/>
          </a:xfrm>
          <a:prstGeom prst="rect">
            <a:avLst/>
          </a:prstGeom>
        </p:spPr>
      </p:pic>
      <p:pic>
        <p:nvPicPr>
          <p:cNvPr id="4" name="图片 3">
            <a:extLst>
              <a:ext uri="{FF2B5EF4-FFF2-40B4-BE49-F238E27FC236}">
                <a16:creationId xmlns:a16="http://schemas.microsoft.com/office/drawing/2014/main" id="{6830E3E4-B639-FA46-BA26-38126D934E70}"/>
              </a:ext>
            </a:extLst>
          </p:cNvPr>
          <p:cNvPicPr>
            <a:picLocks noChangeAspect="1"/>
          </p:cNvPicPr>
          <p:nvPr/>
        </p:nvPicPr>
        <p:blipFill rotWithShape="1">
          <a:blip r:embed="rId14"/>
          <a:srcRect t="58621"/>
          <a:stretch/>
        </p:blipFill>
        <p:spPr>
          <a:xfrm>
            <a:off x="751028" y="5278476"/>
            <a:ext cx="4140000" cy="1284814"/>
          </a:xfrm>
          <a:prstGeom prst="rect">
            <a:avLst/>
          </a:prstGeom>
        </p:spPr>
      </p:pic>
      <p:pic>
        <p:nvPicPr>
          <p:cNvPr id="5" name="图片 4">
            <a:extLst>
              <a:ext uri="{FF2B5EF4-FFF2-40B4-BE49-F238E27FC236}">
                <a16:creationId xmlns:a16="http://schemas.microsoft.com/office/drawing/2014/main" id="{A96B4584-C96F-654B-B0D3-D5BA4E5D5D33}"/>
              </a:ext>
            </a:extLst>
          </p:cNvPr>
          <p:cNvPicPr>
            <a:picLocks noChangeAspect="1"/>
          </p:cNvPicPr>
          <p:nvPr/>
        </p:nvPicPr>
        <p:blipFill rotWithShape="1">
          <a:blip r:embed="rId15"/>
          <a:srcRect t="58414"/>
          <a:stretch/>
        </p:blipFill>
        <p:spPr>
          <a:xfrm>
            <a:off x="4544260" y="5278476"/>
            <a:ext cx="4140000" cy="1291234"/>
          </a:xfrm>
          <a:prstGeom prst="rect">
            <a:avLst/>
          </a:prstGeom>
        </p:spPr>
      </p:pic>
      <p:graphicFrame>
        <p:nvGraphicFramePr>
          <p:cNvPr id="14" name="对象 13">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173810399"/>
              </p:ext>
            </p:extLst>
          </p:nvPr>
        </p:nvGraphicFramePr>
        <p:xfrm>
          <a:off x="3500438" y="4103688"/>
          <a:ext cx="930275" cy="311150"/>
        </p:xfrm>
        <a:graphic>
          <a:graphicData uri="http://schemas.openxmlformats.org/presentationml/2006/ole">
            <mc:AlternateContent xmlns:mc="http://schemas.openxmlformats.org/markup-compatibility/2006">
              <mc:Choice xmlns:v="urn:schemas-microsoft-com:vml" Requires="v">
                <p:oleObj spid="_x0000_s3517" name="Equation" r:id="rId16" imgW="533160" imgH="177480" progId="Equation.DSMT4">
                  <p:embed/>
                </p:oleObj>
              </mc:Choice>
              <mc:Fallback>
                <p:oleObj name="Equation" r:id="rId16" imgW="533160" imgH="177480" progId="Equation.DSMT4">
                  <p:embed/>
                  <p:pic>
                    <p:nvPicPr>
                      <p:cNvPr id="21" name="对象 20">
                        <a:hlinkClick r:id="" action="ppaction://ole?verb=0"/>
                        <a:extLst>
                          <a:ext uri="{FF2B5EF4-FFF2-40B4-BE49-F238E27FC236}">
                            <a16:creationId xmlns:a16="http://schemas.microsoft.com/office/drawing/2014/main" id="{1E141104-4B9B-5447-B3F7-A52ACC05502A}"/>
                          </a:ext>
                        </a:extLst>
                      </p:cNvPr>
                      <p:cNvPicPr/>
                      <p:nvPr/>
                    </p:nvPicPr>
                    <p:blipFill>
                      <a:blip r:embed="rId17"/>
                      <a:stretch>
                        <a:fillRect/>
                      </a:stretch>
                    </p:blipFill>
                    <p:spPr>
                      <a:xfrm>
                        <a:off x="3500438" y="4103688"/>
                        <a:ext cx="930275" cy="311150"/>
                      </a:xfrm>
                      <a:prstGeom prst="rect">
                        <a:avLst/>
                      </a:prstGeom>
                    </p:spPr>
                  </p:pic>
                </p:oleObj>
              </mc:Fallback>
            </mc:AlternateContent>
          </a:graphicData>
        </a:graphic>
      </p:graphicFrame>
      <p:graphicFrame>
        <p:nvGraphicFramePr>
          <p:cNvPr id="17" name="对象 16">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4271952212"/>
              </p:ext>
            </p:extLst>
          </p:nvPr>
        </p:nvGraphicFramePr>
        <p:xfrm>
          <a:off x="7505916" y="4104315"/>
          <a:ext cx="709612" cy="311150"/>
        </p:xfrm>
        <a:graphic>
          <a:graphicData uri="http://schemas.openxmlformats.org/presentationml/2006/ole">
            <mc:AlternateContent xmlns:mc="http://schemas.openxmlformats.org/markup-compatibility/2006">
              <mc:Choice xmlns:v="urn:schemas-microsoft-com:vml" Requires="v">
                <p:oleObj spid="_x0000_s3518" name="Equation" r:id="rId18" imgW="406080" imgH="177480" progId="Equation.DSMT4">
                  <p:embed/>
                </p:oleObj>
              </mc:Choice>
              <mc:Fallback>
                <p:oleObj name="Equation" r:id="rId18" imgW="406080" imgH="177480" progId="Equation.DSMT4">
                  <p:embed/>
                  <p:pic>
                    <p:nvPicPr>
                      <p:cNvPr id="14" name="对象 13">
                        <a:hlinkClick r:id="" action="ppaction://ole?verb=0"/>
                        <a:extLst>
                          <a:ext uri="{FF2B5EF4-FFF2-40B4-BE49-F238E27FC236}">
                            <a16:creationId xmlns:a16="http://schemas.microsoft.com/office/drawing/2014/main" id="{1E141104-4B9B-5447-B3F7-A52ACC05502A}"/>
                          </a:ext>
                        </a:extLst>
                      </p:cNvPr>
                      <p:cNvPicPr/>
                      <p:nvPr/>
                    </p:nvPicPr>
                    <p:blipFill>
                      <a:blip r:embed="rId19"/>
                      <a:stretch>
                        <a:fillRect/>
                      </a:stretch>
                    </p:blipFill>
                    <p:spPr>
                      <a:xfrm>
                        <a:off x="7505916" y="4104315"/>
                        <a:ext cx="709612" cy="311150"/>
                      </a:xfrm>
                      <a:prstGeom prst="rect">
                        <a:avLst/>
                      </a:prstGeom>
                    </p:spPr>
                  </p:pic>
                </p:oleObj>
              </mc:Fallback>
            </mc:AlternateContent>
          </a:graphicData>
        </a:graphic>
      </p:graphicFrame>
      <p:graphicFrame>
        <p:nvGraphicFramePr>
          <p:cNvPr id="18" name="对象 17">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382720477"/>
              </p:ext>
            </p:extLst>
          </p:nvPr>
        </p:nvGraphicFramePr>
        <p:xfrm>
          <a:off x="7505916" y="5281437"/>
          <a:ext cx="709612" cy="311150"/>
        </p:xfrm>
        <a:graphic>
          <a:graphicData uri="http://schemas.openxmlformats.org/presentationml/2006/ole">
            <mc:AlternateContent xmlns:mc="http://schemas.openxmlformats.org/markup-compatibility/2006">
              <mc:Choice xmlns:v="urn:schemas-microsoft-com:vml" Requires="v">
                <p:oleObj spid="_x0000_s3519" name="Equation" r:id="rId20" imgW="406080" imgH="177480" progId="Equation.DSMT4">
                  <p:embed/>
                </p:oleObj>
              </mc:Choice>
              <mc:Fallback>
                <p:oleObj name="Equation" r:id="rId20" imgW="406080" imgH="177480" progId="Equation.DSMT4">
                  <p:embed/>
                  <p:pic>
                    <p:nvPicPr>
                      <p:cNvPr id="17" name="对象 16">
                        <a:hlinkClick r:id="" action="ppaction://ole?verb=0"/>
                        <a:extLst>
                          <a:ext uri="{FF2B5EF4-FFF2-40B4-BE49-F238E27FC236}">
                            <a16:creationId xmlns:a16="http://schemas.microsoft.com/office/drawing/2014/main" id="{1E141104-4B9B-5447-B3F7-A52ACC05502A}"/>
                          </a:ext>
                        </a:extLst>
                      </p:cNvPr>
                      <p:cNvPicPr/>
                      <p:nvPr/>
                    </p:nvPicPr>
                    <p:blipFill>
                      <a:blip r:embed="rId21"/>
                      <a:stretch>
                        <a:fillRect/>
                      </a:stretch>
                    </p:blipFill>
                    <p:spPr>
                      <a:xfrm>
                        <a:off x="7505916" y="5281437"/>
                        <a:ext cx="709612" cy="311150"/>
                      </a:xfrm>
                      <a:prstGeom prst="rect">
                        <a:avLst/>
                      </a:prstGeom>
                    </p:spPr>
                  </p:pic>
                </p:oleObj>
              </mc:Fallback>
            </mc:AlternateContent>
          </a:graphicData>
        </a:graphic>
      </p:graphicFrame>
      <p:graphicFrame>
        <p:nvGraphicFramePr>
          <p:cNvPr id="19" name="对象 18">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8781880"/>
              </p:ext>
            </p:extLst>
          </p:nvPr>
        </p:nvGraphicFramePr>
        <p:xfrm>
          <a:off x="3720722" y="5273451"/>
          <a:ext cx="709612" cy="311150"/>
        </p:xfrm>
        <a:graphic>
          <a:graphicData uri="http://schemas.openxmlformats.org/presentationml/2006/ole">
            <mc:AlternateContent xmlns:mc="http://schemas.openxmlformats.org/markup-compatibility/2006">
              <mc:Choice xmlns:v="urn:schemas-microsoft-com:vml" Requires="v">
                <p:oleObj spid="_x0000_s3520" name="Equation" r:id="rId22" imgW="406080" imgH="177480" progId="Equation.DSMT4">
                  <p:embed/>
                </p:oleObj>
              </mc:Choice>
              <mc:Fallback>
                <p:oleObj name="Equation" r:id="rId22" imgW="406080" imgH="177480" progId="Equation.DSMT4">
                  <p:embed/>
                  <p:pic>
                    <p:nvPicPr>
                      <p:cNvPr id="18" name="对象 17">
                        <a:hlinkClick r:id="" action="ppaction://ole?verb=0"/>
                        <a:extLst>
                          <a:ext uri="{FF2B5EF4-FFF2-40B4-BE49-F238E27FC236}">
                            <a16:creationId xmlns:a16="http://schemas.microsoft.com/office/drawing/2014/main" id="{1E141104-4B9B-5447-B3F7-A52ACC05502A}"/>
                          </a:ext>
                        </a:extLst>
                      </p:cNvPr>
                      <p:cNvPicPr/>
                      <p:nvPr/>
                    </p:nvPicPr>
                    <p:blipFill>
                      <a:blip r:embed="rId23"/>
                      <a:stretch>
                        <a:fillRect/>
                      </a:stretch>
                    </p:blipFill>
                    <p:spPr>
                      <a:xfrm>
                        <a:off x="3720722" y="5273451"/>
                        <a:ext cx="709612" cy="31115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5" name="文本框 4"/>
          <p:cNvSpPr txBox="1"/>
          <p:nvPr/>
        </p:nvSpPr>
        <p:spPr>
          <a:xfrm>
            <a:off x="1246917" y="3269382"/>
            <a:ext cx="2918708" cy="461665"/>
          </a:xfrm>
          <a:prstGeom prst="rect">
            <a:avLst/>
          </a:prstGeom>
          <a:noFill/>
        </p:spPr>
        <p:txBody>
          <a:bodyPr wrap="square" rtlCol="0" anchor="t">
            <a:spAutoFit/>
          </a:bodyPr>
          <a:lstStyle/>
          <a:p>
            <a:r>
              <a:rPr lang="en-US" altLang="zh-CN" sz="2400" dirty="0"/>
              <a:t>CASE </a:t>
            </a:r>
            <a:r>
              <a:rPr lang="zh-CN" altLang="en-US" sz="2400" dirty="0"/>
              <a:t>1. When x &lt; 0</a:t>
            </a:r>
          </a:p>
        </p:txBody>
      </p:sp>
      <p:graphicFrame>
        <p:nvGraphicFramePr>
          <p:cNvPr id="13" name="对象 12">
            <a:hlinkClick r:id="" action="ppaction://ole?verb=0"/>
          </p:cNvPr>
          <p:cNvGraphicFramePr>
            <a:graphicFrameLocks noChangeAspect="1"/>
          </p:cNvGraphicFramePr>
          <p:nvPr>
            <p:extLst>
              <p:ext uri="{D42A27DB-BD31-4B8C-83A1-F6EECF244321}">
                <p14:modId xmlns:p14="http://schemas.microsoft.com/office/powerpoint/2010/main" val="2204381509"/>
              </p:ext>
            </p:extLst>
          </p:nvPr>
        </p:nvGraphicFramePr>
        <p:xfrm>
          <a:off x="1246917" y="3764658"/>
          <a:ext cx="1117592" cy="471016"/>
        </p:xfrm>
        <a:graphic>
          <a:graphicData uri="http://schemas.openxmlformats.org/presentationml/2006/ole">
            <mc:AlternateContent xmlns:mc="http://schemas.openxmlformats.org/markup-compatibility/2006">
              <mc:Choice xmlns:v="urn:schemas-microsoft-com:vml" Requires="v">
                <p:oleObj spid="_x0000_s4560" r:id="rId4" imgW="558800" imgH="203200" progId="Equation.DSMT4">
                  <p:embed/>
                </p:oleObj>
              </mc:Choice>
              <mc:Fallback>
                <p:oleObj r:id="rId4" imgW="558800" imgH="203200" progId="Equation.DSMT4">
                  <p:embed/>
                  <p:pic>
                    <p:nvPicPr>
                      <p:cNvPr id="0" name="图片 4096"/>
                      <p:cNvPicPr/>
                      <p:nvPr/>
                    </p:nvPicPr>
                    <p:blipFill>
                      <a:blip r:embed="rId5"/>
                      <a:stretch>
                        <a:fillRect/>
                      </a:stretch>
                    </p:blipFill>
                    <p:spPr>
                      <a:xfrm>
                        <a:off x="1246917" y="3764658"/>
                        <a:ext cx="1117592" cy="471016"/>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1156503533"/>
              </p:ext>
            </p:extLst>
          </p:nvPr>
        </p:nvGraphicFramePr>
        <p:xfrm>
          <a:off x="1246917" y="2164763"/>
          <a:ext cx="3352800" cy="476250"/>
        </p:xfrm>
        <a:graphic>
          <a:graphicData uri="http://schemas.openxmlformats.org/presentationml/2006/ole">
            <mc:AlternateContent xmlns:mc="http://schemas.openxmlformats.org/markup-compatibility/2006">
              <mc:Choice xmlns:v="urn:schemas-microsoft-com:vml" Requires="v">
                <p:oleObj spid="_x0000_s4561" name="Equation" r:id="rId6" imgW="1701720" imgH="241200" progId="Equation.DSMT4">
                  <p:embed/>
                </p:oleObj>
              </mc:Choice>
              <mc:Fallback>
                <p:oleObj name="Equation" r:id="rId6" imgW="1701720" imgH="241200" progId="Equation.DSMT4">
                  <p:embed/>
                  <p:pic>
                    <p:nvPicPr>
                      <p:cNvPr id="10" name="对象 9">
                        <a:hlinkClick r:id="" action="ppaction://ole?verb=0"/>
                      </p:cNvPr>
                      <p:cNvPicPr/>
                      <p:nvPr/>
                    </p:nvPicPr>
                    <p:blipFill>
                      <a:blip r:embed="rId7"/>
                      <a:stretch>
                        <a:fillRect/>
                      </a:stretch>
                    </p:blipFill>
                    <p:spPr>
                      <a:xfrm>
                        <a:off x="1246917" y="2164763"/>
                        <a:ext cx="3352800" cy="476250"/>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2104572916"/>
              </p:ext>
            </p:extLst>
          </p:nvPr>
        </p:nvGraphicFramePr>
        <p:xfrm>
          <a:off x="5159375" y="2024596"/>
          <a:ext cx="3217863" cy="755650"/>
        </p:xfrm>
        <a:graphic>
          <a:graphicData uri="http://schemas.openxmlformats.org/presentationml/2006/ole">
            <mc:AlternateContent xmlns:mc="http://schemas.openxmlformats.org/markup-compatibility/2006">
              <mc:Choice xmlns:v="urn:schemas-microsoft-com:vml" Requires="v">
                <p:oleObj spid="_x0000_s4562" name="Equation" r:id="rId8" imgW="1841400" imgH="431640" progId="Equation.DSMT4">
                  <p:embed/>
                </p:oleObj>
              </mc:Choice>
              <mc:Fallback>
                <p:oleObj name="Equation" r:id="rId8" imgW="1841400" imgH="431640" progId="Equation.DSMT4">
                  <p:embed/>
                  <p:pic>
                    <p:nvPicPr>
                      <p:cNvPr id="11" name="对象 10">
                        <a:hlinkClick r:id="" action="ppaction://ole?verb=0"/>
                      </p:cNvPr>
                      <p:cNvPicPr/>
                      <p:nvPr/>
                    </p:nvPicPr>
                    <p:blipFill>
                      <a:blip r:embed="rId9"/>
                      <a:stretch>
                        <a:fillRect/>
                      </a:stretch>
                    </p:blipFill>
                    <p:spPr>
                      <a:xfrm>
                        <a:off x="5159375" y="2024596"/>
                        <a:ext cx="3217863"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1283338768"/>
              </p:ext>
            </p:extLst>
          </p:nvPr>
        </p:nvGraphicFramePr>
        <p:xfrm>
          <a:off x="5159375" y="1324410"/>
          <a:ext cx="2019300" cy="755650"/>
        </p:xfrm>
        <a:graphic>
          <a:graphicData uri="http://schemas.openxmlformats.org/presentationml/2006/ole">
            <mc:AlternateContent xmlns:mc="http://schemas.openxmlformats.org/markup-compatibility/2006">
              <mc:Choice xmlns:v="urn:schemas-microsoft-com:vml" Requires="v">
                <p:oleObj spid="_x0000_s4563" name="Equation" r:id="rId10" imgW="1155600" imgH="431640" progId="Equation.DSMT4">
                  <p:embed/>
                </p:oleObj>
              </mc:Choice>
              <mc:Fallback>
                <p:oleObj name="Equation" r:id="rId10" imgW="1155600" imgH="431640" progId="Equation.DSMT4">
                  <p:embed/>
                  <p:pic>
                    <p:nvPicPr>
                      <p:cNvPr id="13" name="对象 12">
                        <a:hlinkClick r:id="" action="ppaction://ole?verb=0"/>
                      </p:cNvPr>
                      <p:cNvPicPr/>
                      <p:nvPr/>
                    </p:nvPicPr>
                    <p:blipFill>
                      <a:blip r:embed="rId11"/>
                      <a:stretch>
                        <a:fillRect/>
                      </a:stretch>
                    </p:blipFill>
                    <p:spPr>
                      <a:xfrm>
                        <a:off x="5159375" y="1324410"/>
                        <a:ext cx="2019300" cy="7556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3391412813"/>
              </p:ext>
            </p:extLst>
          </p:nvPr>
        </p:nvGraphicFramePr>
        <p:xfrm>
          <a:off x="1246917" y="1294804"/>
          <a:ext cx="3446463" cy="814388"/>
        </p:xfrm>
        <a:graphic>
          <a:graphicData uri="http://schemas.openxmlformats.org/presentationml/2006/ole">
            <mc:AlternateContent xmlns:mc="http://schemas.openxmlformats.org/markup-compatibility/2006">
              <mc:Choice xmlns:v="urn:schemas-microsoft-com:vml" Requires="v">
                <p:oleObj spid="_x0000_s4564" name="Equation" r:id="rId12" imgW="1828800" imgH="431640" progId="Equation.DSMT4">
                  <p:embed/>
                </p:oleObj>
              </mc:Choice>
              <mc:Fallback>
                <p:oleObj name="Equation" r:id="rId12" imgW="1828800" imgH="431640" progId="Equation.DSMT4">
                  <p:embed/>
                  <p:pic>
                    <p:nvPicPr>
                      <p:cNvPr id="15" name="对象 14">
                        <a:hlinkClick r:id="" action="ppaction://ole?verb=0"/>
                      </p:cNvPr>
                      <p:cNvPicPr/>
                      <p:nvPr/>
                    </p:nvPicPr>
                    <p:blipFill>
                      <a:blip r:embed="rId13"/>
                      <a:stretch>
                        <a:fillRect/>
                      </a:stretch>
                    </p:blipFill>
                    <p:spPr>
                      <a:xfrm>
                        <a:off x="1246917" y="1294804"/>
                        <a:ext cx="3446463" cy="814388"/>
                      </a:xfrm>
                      <a:prstGeom prst="rect">
                        <a:avLst/>
                      </a:prstGeom>
                    </p:spPr>
                  </p:pic>
                </p:oleObj>
              </mc:Fallback>
            </mc:AlternateContent>
          </a:graphicData>
        </a:graphic>
      </p:graphicFrame>
      <p:pic>
        <p:nvPicPr>
          <p:cNvPr id="10" name="图片 9">
            <a:extLst>
              <a:ext uri="{FF2B5EF4-FFF2-40B4-BE49-F238E27FC236}">
                <a16:creationId xmlns:a16="http://schemas.microsoft.com/office/drawing/2014/main" id="{6AC26357-A293-4841-AF93-D49B443B8264}"/>
              </a:ext>
            </a:extLst>
          </p:cNvPr>
          <p:cNvPicPr>
            <a:picLocks noChangeAspect="1"/>
          </p:cNvPicPr>
          <p:nvPr/>
        </p:nvPicPr>
        <p:blipFill rotWithShape="1">
          <a:blip r:embed="rId14"/>
          <a:srcRect t="58621"/>
          <a:stretch/>
        </p:blipFill>
        <p:spPr>
          <a:xfrm>
            <a:off x="3284260" y="4893867"/>
            <a:ext cx="5400000" cy="1675843"/>
          </a:xfrm>
          <a:prstGeom prst="rect">
            <a:avLst/>
          </a:prstGeom>
        </p:spPr>
      </p:pic>
      <p:graphicFrame>
        <p:nvGraphicFramePr>
          <p:cNvPr id="11" name="对象 10">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026880313"/>
              </p:ext>
            </p:extLst>
          </p:nvPr>
        </p:nvGraphicFramePr>
        <p:xfrm>
          <a:off x="7178675" y="4893867"/>
          <a:ext cx="930275" cy="311150"/>
        </p:xfrm>
        <a:graphic>
          <a:graphicData uri="http://schemas.openxmlformats.org/presentationml/2006/ole">
            <mc:AlternateContent xmlns:mc="http://schemas.openxmlformats.org/markup-compatibility/2006">
              <mc:Choice xmlns:v="urn:schemas-microsoft-com:vml" Requires="v">
                <p:oleObj spid="_x0000_s4565" name="Equation" r:id="rId15" imgW="533160" imgH="177480" progId="Equation.DSMT4">
                  <p:embed/>
                </p:oleObj>
              </mc:Choice>
              <mc:Fallback>
                <p:oleObj name="Equation" r:id="rId15" imgW="533160" imgH="177480" progId="Equation.DSMT4">
                  <p:embed/>
                  <p:pic>
                    <p:nvPicPr>
                      <p:cNvPr id="14" name="对象 13">
                        <a:hlinkClick r:id="" action="ppaction://ole?verb=0"/>
                        <a:extLst>
                          <a:ext uri="{FF2B5EF4-FFF2-40B4-BE49-F238E27FC236}">
                            <a16:creationId xmlns:a16="http://schemas.microsoft.com/office/drawing/2014/main" id="{1E141104-4B9B-5447-B3F7-A52ACC05502A}"/>
                          </a:ext>
                        </a:extLst>
                      </p:cNvPr>
                      <p:cNvPicPr/>
                      <p:nvPr/>
                    </p:nvPicPr>
                    <p:blipFill>
                      <a:blip r:embed="rId16"/>
                      <a:stretch>
                        <a:fillRect/>
                      </a:stretch>
                    </p:blipFill>
                    <p:spPr>
                      <a:xfrm>
                        <a:off x="7178675" y="4893867"/>
                        <a:ext cx="930275" cy="311150"/>
                      </a:xfrm>
                      <a:prstGeom prst="rect">
                        <a:avLst/>
                      </a:prstGeom>
                    </p:spPr>
                  </p:pic>
                </p:oleObj>
              </mc:Fallback>
            </mc:AlternateContent>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6" name="文本框 5"/>
          <p:cNvSpPr txBox="1"/>
          <p:nvPr/>
        </p:nvSpPr>
        <p:spPr>
          <a:xfrm>
            <a:off x="1246917" y="3269382"/>
            <a:ext cx="3304258" cy="461665"/>
          </a:xfrm>
          <a:prstGeom prst="rect">
            <a:avLst/>
          </a:prstGeom>
          <a:noFill/>
        </p:spPr>
        <p:txBody>
          <a:bodyPr wrap="square" rtlCol="0" anchor="t">
            <a:spAutoFit/>
          </a:bodyPr>
          <a:lstStyle/>
          <a:p>
            <a:r>
              <a:rPr lang="en-US" altLang="zh-CN" sz="2400" dirty="0"/>
              <a:t>CASE </a:t>
            </a:r>
            <a:r>
              <a:rPr lang="zh-CN" altLang="en-US" sz="2400" dirty="0"/>
              <a:t>2. When 0 ≤ x ≤ 2</a:t>
            </a:r>
          </a:p>
        </p:txBody>
      </p:sp>
      <p:graphicFrame>
        <p:nvGraphicFramePr>
          <p:cNvPr id="10" name="对象 9">
            <a:hlinkClick r:id="" action="ppaction://ole?verb=0"/>
          </p:cNvPr>
          <p:cNvGraphicFramePr>
            <a:graphicFrameLocks noChangeAspect="1"/>
          </p:cNvGraphicFramePr>
          <p:nvPr>
            <p:extLst>
              <p:ext uri="{D42A27DB-BD31-4B8C-83A1-F6EECF244321}">
                <p14:modId xmlns:p14="http://schemas.microsoft.com/office/powerpoint/2010/main" val="2429564601"/>
              </p:ext>
            </p:extLst>
          </p:nvPr>
        </p:nvGraphicFramePr>
        <p:xfrm>
          <a:off x="1246917" y="3791112"/>
          <a:ext cx="2395164" cy="964530"/>
        </p:xfrm>
        <a:graphic>
          <a:graphicData uri="http://schemas.openxmlformats.org/presentationml/2006/ole">
            <mc:AlternateContent xmlns:mc="http://schemas.openxmlformats.org/markup-compatibility/2006">
              <mc:Choice xmlns:v="urn:schemas-microsoft-com:vml" Requires="v">
                <p:oleObj spid="_x0000_s14707" r:id="rId4" imgW="1206500" imgH="419100" progId="Equation.DSMT4">
                  <p:embed/>
                </p:oleObj>
              </mc:Choice>
              <mc:Fallback>
                <p:oleObj r:id="rId4" imgW="1206500" imgH="419100" progId="Equation.DSMT4">
                  <p:embed/>
                  <p:pic>
                    <p:nvPicPr>
                      <p:cNvPr id="10" name="对象 9">
                        <a:hlinkClick r:id="" action="ppaction://ole?verb=0"/>
                      </p:cNvPr>
                      <p:cNvPicPr/>
                      <p:nvPr/>
                    </p:nvPicPr>
                    <p:blipFill>
                      <a:blip r:embed="rId5"/>
                      <a:stretch>
                        <a:fillRect/>
                      </a:stretch>
                    </p:blipFill>
                    <p:spPr>
                      <a:xfrm>
                        <a:off x="1246917" y="3791112"/>
                        <a:ext cx="2395164" cy="964530"/>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1323194067"/>
              </p:ext>
            </p:extLst>
          </p:nvPr>
        </p:nvGraphicFramePr>
        <p:xfrm>
          <a:off x="1246917" y="2164763"/>
          <a:ext cx="3352800" cy="476250"/>
        </p:xfrm>
        <a:graphic>
          <a:graphicData uri="http://schemas.openxmlformats.org/presentationml/2006/ole">
            <mc:AlternateContent xmlns:mc="http://schemas.openxmlformats.org/markup-compatibility/2006">
              <mc:Choice xmlns:v="urn:schemas-microsoft-com:vml" Requires="v">
                <p:oleObj spid="_x0000_s14708" name="Equation" r:id="rId6" imgW="1701720" imgH="241200" progId="Equation.DSMT4">
                  <p:embed/>
                </p:oleObj>
              </mc:Choice>
              <mc:Fallback>
                <p:oleObj name="Equation" r:id="rId6" imgW="1701720" imgH="241200" progId="Equation.DSMT4">
                  <p:embed/>
                  <p:pic>
                    <p:nvPicPr>
                      <p:cNvPr id="17" name="对象 16">
                        <a:hlinkClick r:id="" action="ppaction://ole?verb=0"/>
                      </p:cNvPr>
                      <p:cNvPicPr/>
                      <p:nvPr/>
                    </p:nvPicPr>
                    <p:blipFill>
                      <a:blip r:embed="rId7"/>
                      <a:stretch>
                        <a:fillRect/>
                      </a:stretch>
                    </p:blipFill>
                    <p:spPr>
                      <a:xfrm>
                        <a:off x="1246917" y="2164763"/>
                        <a:ext cx="3352800" cy="476250"/>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1244215418"/>
              </p:ext>
            </p:extLst>
          </p:nvPr>
        </p:nvGraphicFramePr>
        <p:xfrm>
          <a:off x="5159375" y="2024596"/>
          <a:ext cx="3217863" cy="755650"/>
        </p:xfrm>
        <a:graphic>
          <a:graphicData uri="http://schemas.openxmlformats.org/presentationml/2006/ole">
            <mc:AlternateContent xmlns:mc="http://schemas.openxmlformats.org/markup-compatibility/2006">
              <mc:Choice xmlns:v="urn:schemas-microsoft-com:vml" Requires="v">
                <p:oleObj spid="_x0000_s14709" name="Equation" r:id="rId8" imgW="1841400" imgH="431640" progId="Equation.DSMT4">
                  <p:embed/>
                </p:oleObj>
              </mc:Choice>
              <mc:Fallback>
                <p:oleObj name="Equation" r:id="rId8" imgW="1841400" imgH="431640" progId="Equation.DSMT4">
                  <p:embed/>
                  <p:pic>
                    <p:nvPicPr>
                      <p:cNvPr id="19" name="对象 18">
                        <a:hlinkClick r:id="" action="ppaction://ole?verb=0"/>
                      </p:cNvPr>
                      <p:cNvPicPr/>
                      <p:nvPr/>
                    </p:nvPicPr>
                    <p:blipFill>
                      <a:blip r:embed="rId9"/>
                      <a:stretch>
                        <a:fillRect/>
                      </a:stretch>
                    </p:blipFill>
                    <p:spPr>
                      <a:xfrm>
                        <a:off x="5159375" y="2024596"/>
                        <a:ext cx="3217863"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3197522690"/>
              </p:ext>
            </p:extLst>
          </p:nvPr>
        </p:nvGraphicFramePr>
        <p:xfrm>
          <a:off x="5159375" y="1324410"/>
          <a:ext cx="2019300" cy="755650"/>
        </p:xfrm>
        <a:graphic>
          <a:graphicData uri="http://schemas.openxmlformats.org/presentationml/2006/ole">
            <mc:AlternateContent xmlns:mc="http://schemas.openxmlformats.org/markup-compatibility/2006">
              <mc:Choice xmlns:v="urn:schemas-microsoft-com:vml" Requires="v">
                <p:oleObj spid="_x0000_s14710" name="Equation" r:id="rId10" imgW="1155600" imgH="431640" progId="Equation.DSMT4">
                  <p:embed/>
                </p:oleObj>
              </mc:Choice>
              <mc:Fallback>
                <p:oleObj name="Equation" r:id="rId10" imgW="1155600" imgH="431640" progId="Equation.DSMT4">
                  <p:embed/>
                  <p:pic>
                    <p:nvPicPr>
                      <p:cNvPr id="20" name="对象 19">
                        <a:hlinkClick r:id="" action="ppaction://ole?verb=0"/>
                      </p:cNvPr>
                      <p:cNvPicPr/>
                      <p:nvPr/>
                    </p:nvPicPr>
                    <p:blipFill>
                      <a:blip r:embed="rId11"/>
                      <a:stretch>
                        <a:fillRect/>
                      </a:stretch>
                    </p:blipFill>
                    <p:spPr>
                      <a:xfrm>
                        <a:off x="5159375" y="1324410"/>
                        <a:ext cx="2019300" cy="7556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2673257510"/>
              </p:ext>
            </p:extLst>
          </p:nvPr>
        </p:nvGraphicFramePr>
        <p:xfrm>
          <a:off x="1246917" y="1294804"/>
          <a:ext cx="3446463" cy="814388"/>
        </p:xfrm>
        <a:graphic>
          <a:graphicData uri="http://schemas.openxmlformats.org/presentationml/2006/ole">
            <mc:AlternateContent xmlns:mc="http://schemas.openxmlformats.org/markup-compatibility/2006">
              <mc:Choice xmlns:v="urn:schemas-microsoft-com:vml" Requires="v">
                <p:oleObj spid="_x0000_s14711" name="Equation" r:id="rId12" imgW="1828800" imgH="431640" progId="Equation.DSMT4">
                  <p:embed/>
                </p:oleObj>
              </mc:Choice>
              <mc:Fallback>
                <p:oleObj name="Equation" r:id="rId12" imgW="1828800" imgH="431640" progId="Equation.DSMT4">
                  <p:embed/>
                  <p:pic>
                    <p:nvPicPr>
                      <p:cNvPr id="21" name="对象 20">
                        <a:hlinkClick r:id="" action="ppaction://ole?verb=0"/>
                      </p:cNvPr>
                      <p:cNvPicPr/>
                      <p:nvPr/>
                    </p:nvPicPr>
                    <p:blipFill>
                      <a:blip r:embed="rId13"/>
                      <a:stretch>
                        <a:fillRect/>
                      </a:stretch>
                    </p:blipFill>
                    <p:spPr>
                      <a:xfrm>
                        <a:off x="1246917" y="1294804"/>
                        <a:ext cx="3446463" cy="814388"/>
                      </a:xfrm>
                      <a:prstGeom prst="rect">
                        <a:avLst/>
                      </a:prstGeom>
                    </p:spPr>
                  </p:pic>
                </p:oleObj>
              </mc:Fallback>
            </mc:AlternateContent>
          </a:graphicData>
        </a:graphic>
      </p:graphicFrame>
      <p:pic>
        <p:nvPicPr>
          <p:cNvPr id="11" name="图片 10">
            <a:extLst>
              <a:ext uri="{FF2B5EF4-FFF2-40B4-BE49-F238E27FC236}">
                <a16:creationId xmlns:a16="http://schemas.microsoft.com/office/drawing/2014/main" id="{17D337F4-117A-CC48-965B-319003109E24}"/>
              </a:ext>
            </a:extLst>
          </p:cNvPr>
          <p:cNvPicPr>
            <a:picLocks noChangeAspect="1"/>
          </p:cNvPicPr>
          <p:nvPr/>
        </p:nvPicPr>
        <p:blipFill rotWithShape="1">
          <a:blip r:embed="rId14"/>
          <a:srcRect t="58621"/>
          <a:stretch/>
        </p:blipFill>
        <p:spPr>
          <a:xfrm>
            <a:off x="3284260" y="4894875"/>
            <a:ext cx="5400000" cy="1675843"/>
          </a:xfrm>
          <a:prstGeom prst="rect">
            <a:avLst/>
          </a:prstGeom>
        </p:spPr>
      </p:pic>
      <p:graphicFrame>
        <p:nvGraphicFramePr>
          <p:cNvPr id="12" name="对象 11">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2588532772"/>
              </p:ext>
            </p:extLst>
          </p:nvPr>
        </p:nvGraphicFramePr>
        <p:xfrm>
          <a:off x="7178675" y="4894875"/>
          <a:ext cx="709612" cy="311150"/>
        </p:xfrm>
        <a:graphic>
          <a:graphicData uri="http://schemas.openxmlformats.org/presentationml/2006/ole">
            <mc:AlternateContent xmlns:mc="http://schemas.openxmlformats.org/markup-compatibility/2006">
              <mc:Choice xmlns:v="urn:schemas-microsoft-com:vml" Requires="v">
                <p:oleObj spid="_x0000_s14712" name="Equation" r:id="rId15" imgW="406080" imgH="177480" progId="Equation.DSMT4">
                  <p:embed/>
                </p:oleObj>
              </mc:Choice>
              <mc:Fallback>
                <p:oleObj name="Equation" r:id="rId15" imgW="406080" imgH="177480" progId="Equation.DSMT4">
                  <p:embed/>
                  <p:pic>
                    <p:nvPicPr>
                      <p:cNvPr id="17" name="对象 16">
                        <a:hlinkClick r:id="" action="ppaction://ole?verb=0"/>
                        <a:extLst>
                          <a:ext uri="{FF2B5EF4-FFF2-40B4-BE49-F238E27FC236}">
                            <a16:creationId xmlns:a16="http://schemas.microsoft.com/office/drawing/2014/main" id="{1E141104-4B9B-5447-B3F7-A52ACC05502A}"/>
                          </a:ext>
                        </a:extLst>
                      </p:cNvPr>
                      <p:cNvPicPr/>
                      <p:nvPr/>
                    </p:nvPicPr>
                    <p:blipFill>
                      <a:blip r:embed="rId16"/>
                      <a:stretch>
                        <a:fillRect/>
                      </a:stretch>
                    </p:blipFill>
                    <p:spPr>
                      <a:xfrm>
                        <a:off x="7178675" y="4894875"/>
                        <a:ext cx="709612" cy="311150"/>
                      </a:xfrm>
                      <a:prstGeom prst="rect">
                        <a:avLst/>
                      </a:prstGeom>
                    </p:spPr>
                  </p:pic>
                </p:oleObj>
              </mc:Fallback>
            </mc:AlternateContent>
          </a:graphicData>
        </a:graphic>
      </p:graphicFrame>
    </p:spTree>
    <p:extLst>
      <p:ext uri="{BB962C8B-B14F-4D97-AF65-F5344CB8AC3E}">
        <p14:creationId xmlns:p14="http://schemas.microsoft.com/office/powerpoint/2010/main" val="266280336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11" name="文本框 10"/>
          <p:cNvSpPr txBox="1"/>
          <p:nvPr/>
        </p:nvSpPr>
        <p:spPr>
          <a:xfrm>
            <a:off x="1246917" y="3269382"/>
            <a:ext cx="3603007" cy="461665"/>
          </a:xfrm>
          <a:prstGeom prst="rect">
            <a:avLst/>
          </a:prstGeom>
          <a:noFill/>
        </p:spPr>
        <p:txBody>
          <a:bodyPr wrap="square" rtlCol="0" anchor="t">
            <a:spAutoFit/>
          </a:bodyPr>
          <a:lstStyle/>
          <a:p>
            <a:r>
              <a:rPr lang="en-US" altLang="zh-CN" sz="2400" dirty="0"/>
              <a:t>CASE </a:t>
            </a:r>
            <a:r>
              <a:rPr lang="zh-CN" altLang="en-US" sz="2400" dirty="0"/>
              <a:t>3. </a:t>
            </a:r>
            <a:r>
              <a:rPr lang="en-US" altLang="zh-CN" sz="2400" dirty="0"/>
              <a:t>When</a:t>
            </a:r>
            <a:r>
              <a:rPr lang="zh-CN" altLang="en-US" sz="2400" dirty="0"/>
              <a:t> 2 ≤ x ≤ 3</a:t>
            </a:r>
          </a:p>
        </p:txBody>
      </p:sp>
      <p:graphicFrame>
        <p:nvGraphicFramePr>
          <p:cNvPr id="12" name="对象 11">
            <a:hlinkClick r:id="" action="ppaction://ole?verb=0"/>
          </p:cNvPr>
          <p:cNvGraphicFramePr>
            <a:graphicFrameLocks noChangeAspect="1"/>
          </p:cNvGraphicFramePr>
          <p:nvPr>
            <p:extLst>
              <p:ext uri="{D42A27DB-BD31-4B8C-83A1-F6EECF244321}">
                <p14:modId xmlns:p14="http://schemas.microsoft.com/office/powerpoint/2010/main" val="2062949278"/>
              </p:ext>
            </p:extLst>
          </p:nvPr>
        </p:nvGraphicFramePr>
        <p:xfrm>
          <a:off x="1246917" y="3729988"/>
          <a:ext cx="2788621" cy="1358056"/>
        </p:xfrm>
        <a:graphic>
          <a:graphicData uri="http://schemas.openxmlformats.org/presentationml/2006/ole">
            <mc:AlternateContent xmlns:mc="http://schemas.openxmlformats.org/markup-compatibility/2006">
              <mc:Choice xmlns:v="urn:schemas-microsoft-com:vml" Requires="v">
                <p:oleObj spid="_x0000_s15731" name="Equation" r:id="rId4" imgW="1511280" imgH="736560" progId="Equation.DSMT4">
                  <p:embed/>
                </p:oleObj>
              </mc:Choice>
              <mc:Fallback>
                <p:oleObj name="Equation" r:id="rId4" imgW="1511280" imgH="736560" progId="Equation.DSMT4">
                  <p:embed/>
                  <p:pic>
                    <p:nvPicPr>
                      <p:cNvPr id="12" name="对象 11">
                        <a:hlinkClick r:id="" action="ppaction://ole?verb=0"/>
                      </p:cNvPr>
                      <p:cNvPicPr/>
                      <p:nvPr/>
                    </p:nvPicPr>
                    <p:blipFill>
                      <a:blip r:embed="rId5"/>
                      <a:stretch>
                        <a:fillRect/>
                      </a:stretch>
                    </p:blipFill>
                    <p:spPr>
                      <a:xfrm>
                        <a:off x="1246917" y="3729988"/>
                        <a:ext cx="2788621" cy="1358056"/>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1323194067"/>
              </p:ext>
            </p:extLst>
          </p:nvPr>
        </p:nvGraphicFramePr>
        <p:xfrm>
          <a:off x="1246917" y="2164763"/>
          <a:ext cx="3352800" cy="476250"/>
        </p:xfrm>
        <a:graphic>
          <a:graphicData uri="http://schemas.openxmlformats.org/presentationml/2006/ole">
            <mc:AlternateContent xmlns:mc="http://schemas.openxmlformats.org/markup-compatibility/2006">
              <mc:Choice xmlns:v="urn:schemas-microsoft-com:vml" Requires="v">
                <p:oleObj spid="_x0000_s15732" name="Equation" r:id="rId6" imgW="1701720" imgH="241200" progId="Equation.DSMT4">
                  <p:embed/>
                </p:oleObj>
              </mc:Choice>
              <mc:Fallback>
                <p:oleObj name="Equation" r:id="rId6" imgW="1701720" imgH="241200" progId="Equation.DSMT4">
                  <p:embed/>
                  <p:pic>
                    <p:nvPicPr>
                      <p:cNvPr id="17" name="对象 16">
                        <a:hlinkClick r:id="" action="ppaction://ole?verb=0"/>
                      </p:cNvPr>
                      <p:cNvPicPr/>
                      <p:nvPr/>
                    </p:nvPicPr>
                    <p:blipFill>
                      <a:blip r:embed="rId7"/>
                      <a:stretch>
                        <a:fillRect/>
                      </a:stretch>
                    </p:blipFill>
                    <p:spPr>
                      <a:xfrm>
                        <a:off x="1246917" y="2164763"/>
                        <a:ext cx="3352800" cy="476250"/>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1244215418"/>
              </p:ext>
            </p:extLst>
          </p:nvPr>
        </p:nvGraphicFramePr>
        <p:xfrm>
          <a:off x="5159375" y="2024596"/>
          <a:ext cx="3217863" cy="755650"/>
        </p:xfrm>
        <a:graphic>
          <a:graphicData uri="http://schemas.openxmlformats.org/presentationml/2006/ole">
            <mc:AlternateContent xmlns:mc="http://schemas.openxmlformats.org/markup-compatibility/2006">
              <mc:Choice xmlns:v="urn:schemas-microsoft-com:vml" Requires="v">
                <p:oleObj spid="_x0000_s15733" name="Equation" r:id="rId8" imgW="1841400" imgH="431640" progId="Equation.DSMT4">
                  <p:embed/>
                </p:oleObj>
              </mc:Choice>
              <mc:Fallback>
                <p:oleObj name="Equation" r:id="rId8" imgW="1841400" imgH="431640" progId="Equation.DSMT4">
                  <p:embed/>
                  <p:pic>
                    <p:nvPicPr>
                      <p:cNvPr id="19" name="对象 18">
                        <a:hlinkClick r:id="" action="ppaction://ole?verb=0"/>
                      </p:cNvPr>
                      <p:cNvPicPr/>
                      <p:nvPr/>
                    </p:nvPicPr>
                    <p:blipFill>
                      <a:blip r:embed="rId9"/>
                      <a:stretch>
                        <a:fillRect/>
                      </a:stretch>
                    </p:blipFill>
                    <p:spPr>
                      <a:xfrm>
                        <a:off x="5159375" y="2024596"/>
                        <a:ext cx="3217863"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3197522690"/>
              </p:ext>
            </p:extLst>
          </p:nvPr>
        </p:nvGraphicFramePr>
        <p:xfrm>
          <a:off x="5159375" y="1324410"/>
          <a:ext cx="2019300" cy="755650"/>
        </p:xfrm>
        <a:graphic>
          <a:graphicData uri="http://schemas.openxmlformats.org/presentationml/2006/ole">
            <mc:AlternateContent xmlns:mc="http://schemas.openxmlformats.org/markup-compatibility/2006">
              <mc:Choice xmlns:v="urn:schemas-microsoft-com:vml" Requires="v">
                <p:oleObj spid="_x0000_s15734" name="Equation" r:id="rId10" imgW="1155600" imgH="431640" progId="Equation.DSMT4">
                  <p:embed/>
                </p:oleObj>
              </mc:Choice>
              <mc:Fallback>
                <p:oleObj name="Equation" r:id="rId10" imgW="1155600" imgH="431640" progId="Equation.DSMT4">
                  <p:embed/>
                  <p:pic>
                    <p:nvPicPr>
                      <p:cNvPr id="20" name="对象 19">
                        <a:hlinkClick r:id="" action="ppaction://ole?verb=0"/>
                      </p:cNvPr>
                      <p:cNvPicPr/>
                      <p:nvPr/>
                    </p:nvPicPr>
                    <p:blipFill>
                      <a:blip r:embed="rId11"/>
                      <a:stretch>
                        <a:fillRect/>
                      </a:stretch>
                    </p:blipFill>
                    <p:spPr>
                      <a:xfrm>
                        <a:off x="5159375" y="1324410"/>
                        <a:ext cx="2019300" cy="7556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2673257510"/>
              </p:ext>
            </p:extLst>
          </p:nvPr>
        </p:nvGraphicFramePr>
        <p:xfrm>
          <a:off x="1246917" y="1294804"/>
          <a:ext cx="3446463" cy="814388"/>
        </p:xfrm>
        <a:graphic>
          <a:graphicData uri="http://schemas.openxmlformats.org/presentationml/2006/ole">
            <mc:AlternateContent xmlns:mc="http://schemas.openxmlformats.org/markup-compatibility/2006">
              <mc:Choice xmlns:v="urn:schemas-microsoft-com:vml" Requires="v">
                <p:oleObj spid="_x0000_s15735" name="Equation" r:id="rId12" imgW="1828800" imgH="431640" progId="Equation.DSMT4">
                  <p:embed/>
                </p:oleObj>
              </mc:Choice>
              <mc:Fallback>
                <p:oleObj name="Equation" r:id="rId12" imgW="1828800" imgH="431640" progId="Equation.DSMT4">
                  <p:embed/>
                  <p:pic>
                    <p:nvPicPr>
                      <p:cNvPr id="21" name="对象 20">
                        <a:hlinkClick r:id="" action="ppaction://ole?verb=0"/>
                      </p:cNvPr>
                      <p:cNvPicPr/>
                      <p:nvPr/>
                    </p:nvPicPr>
                    <p:blipFill>
                      <a:blip r:embed="rId13"/>
                      <a:stretch>
                        <a:fillRect/>
                      </a:stretch>
                    </p:blipFill>
                    <p:spPr>
                      <a:xfrm>
                        <a:off x="1246917" y="1294804"/>
                        <a:ext cx="3446463" cy="814388"/>
                      </a:xfrm>
                      <a:prstGeom prst="rect">
                        <a:avLst/>
                      </a:prstGeom>
                    </p:spPr>
                  </p:pic>
                </p:oleObj>
              </mc:Fallback>
            </mc:AlternateContent>
          </a:graphicData>
        </a:graphic>
      </p:graphicFrame>
      <p:pic>
        <p:nvPicPr>
          <p:cNvPr id="10" name="图片 9">
            <a:extLst>
              <a:ext uri="{FF2B5EF4-FFF2-40B4-BE49-F238E27FC236}">
                <a16:creationId xmlns:a16="http://schemas.microsoft.com/office/drawing/2014/main" id="{5EC8FB04-B1DE-864F-B8D9-42BC0D4CEAEE}"/>
              </a:ext>
            </a:extLst>
          </p:cNvPr>
          <p:cNvPicPr>
            <a:picLocks noChangeAspect="1"/>
          </p:cNvPicPr>
          <p:nvPr/>
        </p:nvPicPr>
        <p:blipFill rotWithShape="1">
          <a:blip r:embed="rId14"/>
          <a:srcRect t="58621"/>
          <a:stretch/>
        </p:blipFill>
        <p:spPr>
          <a:xfrm>
            <a:off x="3284260" y="4893866"/>
            <a:ext cx="5400000" cy="1675844"/>
          </a:xfrm>
          <a:prstGeom prst="rect">
            <a:avLst/>
          </a:prstGeom>
        </p:spPr>
      </p:pic>
      <p:graphicFrame>
        <p:nvGraphicFramePr>
          <p:cNvPr id="13" name="对象 12">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315445709"/>
              </p:ext>
            </p:extLst>
          </p:nvPr>
        </p:nvGraphicFramePr>
        <p:xfrm>
          <a:off x="7178675" y="4893866"/>
          <a:ext cx="709612" cy="311150"/>
        </p:xfrm>
        <a:graphic>
          <a:graphicData uri="http://schemas.openxmlformats.org/presentationml/2006/ole">
            <mc:AlternateContent xmlns:mc="http://schemas.openxmlformats.org/markup-compatibility/2006">
              <mc:Choice xmlns:v="urn:schemas-microsoft-com:vml" Requires="v">
                <p:oleObj spid="_x0000_s15736" name="Equation" r:id="rId15" imgW="406080" imgH="177480" progId="Equation.DSMT4">
                  <p:embed/>
                </p:oleObj>
              </mc:Choice>
              <mc:Fallback>
                <p:oleObj name="Equation" r:id="rId15" imgW="406080" imgH="177480" progId="Equation.DSMT4">
                  <p:embed/>
                  <p:pic>
                    <p:nvPicPr>
                      <p:cNvPr id="19" name="对象 18">
                        <a:hlinkClick r:id="" action="ppaction://ole?verb=0"/>
                        <a:extLst>
                          <a:ext uri="{FF2B5EF4-FFF2-40B4-BE49-F238E27FC236}">
                            <a16:creationId xmlns:a16="http://schemas.microsoft.com/office/drawing/2014/main" id="{1E141104-4B9B-5447-B3F7-A52ACC05502A}"/>
                          </a:ext>
                        </a:extLst>
                      </p:cNvPr>
                      <p:cNvPicPr/>
                      <p:nvPr/>
                    </p:nvPicPr>
                    <p:blipFill>
                      <a:blip r:embed="rId16"/>
                      <a:stretch>
                        <a:fillRect/>
                      </a:stretch>
                    </p:blipFill>
                    <p:spPr>
                      <a:xfrm>
                        <a:off x="7178675" y="4893866"/>
                        <a:ext cx="709612" cy="311150"/>
                      </a:xfrm>
                      <a:prstGeom prst="rect">
                        <a:avLst/>
                      </a:prstGeom>
                    </p:spPr>
                  </p:pic>
                </p:oleObj>
              </mc:Fallback>
            </mc:AlternateContent>
          </a:graphicData>
        </a:graphic>
      </p:graphicFrame>
    </p:spTree>
    <p:extLst>
      <p:ext uri="{BB962C8B-B14F-4D97-AF65-F5344CB8AC3E}">
        <p14:creationId xmlns:p14="http://schemas.microsoft.com/office/powerpoint/2010/main" val="162830697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14" name="文本框 13"/>
          <p:cNvSpPr txBox="1"/>
          <p:nvPr/>
        </p:nvSpPr>
        <p:spPr>
          <a:xfrm>
            <a:off x="1246917" y="3269382"/>
            <a:ext cx="3158164" cy="461665"/>
          </a:xfrm>
          <a:prstGeom prst="rect">
            <a:avLst/>
          </a:prstGeom>
          <a:noFill/>
        </p:spPr>
        <p:txBody>
          <a:bodyPr wrap="square" rtlCol="0" anchor="t">
            <a:spAutoFit/>
          </a:bodyPr>
          <a:lstStyle/>
          <a:p>
            <a:r>
              <a:rPr lang="en-US" altLang="zh-CN" sz="2400" dirty="0"/>
              <a:t>CASE 4</a:t>
            </a:r>
            <a:r>
              <a:rPr lang="zh-CN" altLang="en-US" sz="2400" dirty="0"/>
              <a:t>. </a:t>
            </a:r>
            <a:r>
              <a:rPr lang="en-US" altLang="zh-CN" sz="2400" dirty="0"/>
              <a:t>When</a:t>
            </a:r>
            <a:r>
              <a:rPr lang="zh-CN" altLang="en-US" sz="2400" dirty="0"/>
              <a:t> </a:t>
            </a:r>
            <a:r>
              <a:rPr lang="en-US" altLang="zh-CN" sz="2400" dirty="0"/>
              <a:t>3</a:t>
            </a:r>
            <a:r>
              <a:rPr lang="zh-CN" altLang="en-US" sz="2400" dirty="0"/>
              <a:t> ≤ x ≤ </a:t>
            </a:r>
            <a:r>
              <a:rPr lang="en-US" altLang="zh-CN" sz="2400" dirty="0"/>
              <a:t>5</a:t>
            </a:r>
          </a:p>
        </p:txBody>
      </p:sp>
      <p:graphicFrame>
        <p:nvGraphicFramePr>
          <p:cNvPr id="15" name="对象 14">
            <a:hlinkClick r:id="" action="ppaction://ole?verb=0"/>
          </p:cNvPr>
          <p:cNvGraphicFramePr>
            <a:graphicFrameLocks noChangeAspect="1"/>
          </p:cNvGraphicFramePr>
          <p:nvPr>
            <p:extLst>
              <p:ext uri="{D42A27DB-BD31-4B8C-83A1-F6EECF244321}">
                <p14:modId xmlns:p14="http://schemas.microsoft.com/office/powerpoint/2010/main" val="4168322942"/>
              </p:ext>
            </p:extLst>
          </p:nvPr>
        </p:nvGraphicFramePr>
        <p:xfrm>
          <a:off x="1246917" y="3769711"/>
          <a:ext cx="2694887" cy="1676734"/>
        </p:xfrm>
        <a:graphic>
          <a:graphicData uri="http://schemas.openxmlformats.org/presentationml/2006/ole">
            <mc:AlternateContent xmlns:mc="http://schemas.openxmlformats.org/markup-compatibility/2006">
              <mc:Choice xmlns:v="urn:schemas-microsoft-com:vml" Requires="v">
                <p:oleObj spid="_x0000_s16766" name="Equation" r:id="rId4" imgW="1511280" imgH="939600" progId="Equation.DSMT4">
                  <p:embed/>
                </p:oleObj>
              </mc:Choice>
              <mc:Fallback>
                <p:oleObj name="Equation" r:id="rId4" imgW="1511280" imgH="939600" progId="Equation.DSMT4">
                  <p:embed/>
                  <p:pic>
                    <p:nvPicPr>
                      <p:cNvPr id="15" name="对象 14">
                        <a:hlinkClick r:id="" action="ppaction://ole?verb=0"/>
                      </p:cNvPr>
                      <p:cNvPicPr/>
                      <p:nvPr/>
                    </p:nvPicPr>
                    <p:blipFill>
                      <a:blip r:embed="rId5"/>
                      <a:stretch>
                        <a:fillRect/>
                      </a:stretch>
                    </p:blipFill>
                    <p:spPr>
                      <a:xfrm>
                        <a:off x="1246917" y="3769711"/>
                        <a:ext cx="2694887" cy="1676734"/>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1323194067"/>
              </p:ext>
            </p:extLst>
          </p:nvPr>
        </p:nvGraphicFramePr>
        <p:xfrm>
          <a:off x="1246917" y="2164763"/>
          <a:ext cx="3352800" cy="476250"/>
        </p:xfrm>
        <a:graphic>
          <a:graphicData uri="http://schemas.openxmlformats.org/presentationml/2006/ole">
            <mc:AlternateContent xmlns:mc="http://schemas.openxmlformats.org/markup-compatibility/2006">
              <mc:Choice xmlns:v="urn:schemas-microsoft-com:vml" Requires="v">
                <p:oleObj spid="_x0000_s16767" name="Equation" r:id="rId6" imgW="1701720" imgH="241200" progId="Equation.DSMT4">
                  <p:embed/>
                </p:oleObj>
              </mc:Choice>
              <mc:Fallback>
                <p:oleObj name="Equation" r:id="rId6" imgW="1701720" imgH="241200" progId="Equation.DSMT4">
                  <p:embed/>
                  <p:pic>
                    <p:nvPicPr>
                      <p:cNvPr id="17" name="对象 16">
                        <a:hlinkClick r:id="" action="ppaction://ole?verb=0"/>
                      </p:cNvPr>
                      <p:cNvPicPr/>
                      <p:nvPr/>
                    </p:nvPicPr>
                    <p:blipFill>
                      <a:blip r:embed="rId7"/>
                      <a:stretch>
                        <a:fillRect/>
                      </a:stretch>
                    </p:blipFill>
                    <p:spPr>
                      <a:xfrm>
                        <a:off x="1246917" y="2164763"/>
                        <a:ext cx="3352800" cy="476250"/>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1244215418"/>
              </p:ext>
            </p:extLst>
          </p:nvPr>
        </p:nvGraphicFramePr>
        <p:xfrm>
          <a:off x="5159375" y="2024596"/>
          <a:ext cx="3217863" cy="755650"/>
        </p:xfrm>
        <a:graphic>
          <a:graphicData uri="http://schemas.openxmlformats.org/presentationml/2006/ole">
            <mc:AlternateContent xmlns:mc="http://schemas.openxmlformats.org/markup-compatibility/2006">
              <mc:Choice xmlns:v="urn:schemas-microsoft-com:vml" Requires="v">
                <p:oleObj spid="_x0000_s16768" name="Equation" r:id="rId8" imgW="1841400" imgH="431640" progId="Equation.DSMT4">
                  <p:embed/>
                </p:oleObj>
              </mc:Choice>
              <mc:Fallback>
                <p:oleObj name="Equation" r:id="rId8" imgW="1841400" imgH="431640" progId="Equation.DSMT4">
                  <p:embed/>
                  <p:pic>
                    <p:nvPicPr>
                      <p:cNvPr id="19" name="对象 18">
                        <a:hlinkClick r:id="" action="ppaction://ole?verb=0"/>
                      </p:cNvPr>
                      <p:cNvPicPr/>
                      <p:nvPr/>
                    </p:nvPicPr>
                    <p:blipFill>
                      <a:blip r:embed="rId9"/>
                      <a:stretch>
                        <a:fillRect/>
                      </a:stretch>
                    </p:blipFill>
                    <p:spPr>
                      <a:xfrm>
                        <a:off x="5159375" y="2024596"/>
                        <a:ext cx="3217863"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3197522690"/>
              </p:ext>
            </p:extLst>
          </p:nvPr>
        </p:nvGraphicFramePr>
        <p:xfrm>
          <a:off x="5159375" y="1324410"/>
          <a:ext cx="2019300" cy="755650"/>
        </p:xfrm>
        <a:graphic>
          <a:graphicData uri="http://schemas.openxmlformats.org/presentationml/2006/ole">
            <mc:AlternateContent xmlns:mc="http://schemas.openxmlformats.org/markup-compatibility/2006">
              <mc:Choice xmlns:v="urn:schemas-microsoft-com:vml" Requires="v">
                <p:oleObj spid="_x0000_s16769" name="Equation" r:id="rId10" imgW="1155600" imgH="431640" progId="Equation.DSMT4">
                  <p:embed/>
                </p:oleObj>
              </mc:Choice>
              <mc:Fallback>
                <p:oleObj name="Equation" r:id="rId10" imgW="1155600" imgH="431640" progId="Equation.DSMT4">
                  <p:embed/>
                  <p:pic>
                    <p:nvPicPr>
                      <p:cNvPr id="20" name="对象 19">
                        <a:hlinkClick r:id="" action="ppaction://ole?verb=0"/>
                      </p:cNvPr>
                      <p:cNvPicPr/>
                      <p:nvPr/>
                    </p:nvPicPr>
                    <p:blipFill>
                      <a:blip r:embed="rId11"/>
                      <a:stretch>
                        <a:fillRect/>
                      </a:stretch>
                    </p:blipFill>
                    <p:spPr>
                      <a:xfrm>
                        <a:off x="5159375" y="1324410"/>
                        <a:ext cx="2019300" cy="7556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2673257510"/>
              </p:ext>
            </p:extLst>
          </p:nvPr>
        </p:nvGraphicFramePr>
        <p:xfrm>
          <a:off x="1246917" y="1294804"/>
          <a:ext cx="3446463" cy="814388"/>
        </p:xfrm>
        <a:graphic>
          <a:graphicData uri="http://schemas.openxmlformats.org/presentationml/2006/ole">
            <mc:AlternateContent xmlns:mc="http://schemas.openxmlformats.org/markup-compatibility/2006">
              <mc:Choice xmlns:v="urn:schemas-microsoft-com:vml" Requires="v">
                <p:oleObj spid="_x0000_s16770" name="Equation" r:id="rId12" imgW="1828800" imgH="431640" progId="Equation.DSMT4">
                  <p:embed/>
                </p:oleObj>
              </mc:Choice>
              <mc:Fallback>
                <p:oleObj name="Equation" r:id="rId12" imgW="1828800" imgH="431640" progId="Equation.DSMT4">
                  <p:embed/>
                  <p:pic>
                    <p:nvPicPr>
                      <p:cNvPr id="21" name="对象 20">
                        <a:hlinkClick r:id="" action="ppaction://ole?verb=0"/>
                      </p:cNvPr>
                      <p:cNvPicPr/>
                      <p:nvPr/>
                    </p:nvPicPr>
                    <p:blipFill>
                      <a:blip r:embed="rId13"/>
                      <a:stretch>
                        <a:fillRect/>
                      </a:stretch>
                    </p:blipFill>
                    <p:spPr>
                      <a:xfrm>
                        <a:off x="1246917" y="1294804"/>
                        <a:ext cx="3446463" cy="814388"/>
                      </a:xfrm>
                      <a:prstGeom prst="rect">
                        <a:avLst/>
                      </a:prstGeom>
                    </p:spPr>
                  </p:pic>
                </p:oleObj>
              </mc:Fallback>
            </mc:AlternateContent>
          </a:graphicData>
        </a:graphic>
      </p:graphicFrame>
      <p:pic>
        <p:nvPicPr>
          <p:cNvPr id="10" name="图片 9">
            <a:extLst>
              <a:ext uri="{FF2B5EF4-FFF2-40B4-BE49-F238E27FC236}">
                <a16:creationId xmlns:a16="http://schemas.microsoft.com/office/drawing/2014/main" id="{5654E120-8680-644E-9E3F-74A0B9DCF25A}"/>
              </a:ext>
            </a:extLst>
          </p:cNvPr>
          <p:cNvPicPr>
            <a:picLocks noChangeAspect="1"/>
          </p:cNvPicPr>
          <p:nvPr/>
        </p:nvPicPr>
        <p:blipFill rotWithShape="1">
          <a:blip r:embed="rId14"/>
          <a:srcRect t="58414"/>
          <a:stretch/>
        </p:blipFill>
        <p:spPr>
          <a:xfrm>
            <a:off x="3284260" y="4885492"/>
            <a:ext cx="5400000" cy="1684218"/>
          </a:xfrm>
          <a:prstGeom prst="rect">
            <a:avLst/>
          </a:prstGeom>
        </p:spPr>
      </p:pic>
      <p:graphicFrame>
        <p:nvGraphicFramePr>
          <p:cNvPr id="11" name="对象 10">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3999737813"/>
              </p:ext>
            </p:extLst>
          </p:nvPr>
        </p:nvGraphicFramePr>
        <p:xfrm>
          <a:off x="7178675" y="4885492"/>
          <a:ext cx="709612" cy="311150"/>
        </p:xfrm>
        <a:graphic>
          <a:graphicData uri="http://schemas.openxmlformats.org/presentationml/2006/ole">
            <mc:AlternateContent xmlns:mc="http://schemas.openxmlformats.org/markup-compatibility/2006">
              <mc:Choice xmlns:v="urn:schemas-microsoft-com:vml" Requires="v">
                <p:oleObj spid="_x0000_s16771" name="Equation" r:id="rId15" imgW="406080" imgH="177480" progId="Equation.DSMT4">
                  <p:embed/>
                </p:oleObj>
              </mc:Choice>
              <mc:Fallback>
                <p:oleObj name="Equation" r:id="rId15" imgW="406080" imgH="177480" progId="Equation.DSMT4">
                  <p:embed/>
                  <p:pic>
                    <p:nvPicPr>
                      <p:cNvPr id="18" name="对象 17">
                        <a:hlinkClick r:id="" action="ppaction://ole?verb=0"/>
                        <a:extLst>
                          <a:ext uri="{FF2B5EF4-FFF2-40B4-BE49-F238E27FC236}">
                            <a16:creationId xmlns:a16="http://schemas.microsoft.com/office/drawing/2014/main" id="{1E141104-4B9B-5447-B3F7-A52ACC05502A}"/>
                          </a:ext>
                        </a:extLst>
                      </p:cNvPr>
                      <p:cNvPicPr/>
                      <p:nvPr/>
                    </p:nvPicPr>
                    <p:blipFill>
                      <a:blip r:embed="rId16"/>
                      <a:stretch>
                        <a:fillRect/>
                      </a:stretch>
                    </p:blipFill>
                    <p:spPr>
                      <a:xfrm>
                        <a:off x="7178675" y="4885492"/>
                        <a:ext cx="709612" cy="311150"/>
                      </a:xfrm>
                      <a:prstGeom prst="rect">
                        <a:avLst/>
                      </a:prstGeom>
                    </p:spPr>
                  </p:pic>
                </p:oleObj>
              </mc:Fallback>
            </mc:AlternateContent>
          </a:graphicData>
        </a:graphic>
      </p:graphicFrame>
    </p:spTree>
    <p:extLst>
      <p:ext uri="{BB962C8B-B14F-4D97-AF65-F5344CB8AC3E}">
        <p14:creationId xmlns:p14="http://schemas.microsoft.com/office/powerpoint/2010/main" val="80625347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88290"/>
            <a:ext cx="8684260" cy="52197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2.1</a:t>
            </a:r>
            <a:r>
              <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a:t>
            </a:r>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Direct Evaluation of the Convolution Integral</a:t>
            </a:r>
          </a:p>
        </p:txBody>
      </p:sp>
      <p:sp>
        <p:nvSpPr>
          <p:cNvPr id="16" name="文本框 15"/>
          <p:cNvSpPr txBox="1"/>
          <p:nvPr/>
        </p:nvSpPr>
        <p:spPr>
          <a:xfrm>
            <a:off x="1246917" y="3269381"/>
            <a:ext cx="2663894" cy="461665"/>
          </a:xfrm>
          <a:prstGeom prst="rect">
            <a:avLst/>
          </a:prstGeom>
          <a:noFill/>
        </p:spPr>
        <p:txBody>
          <a:bodyPr wrap="square" rtlCol="0" anchor="t">
            <a:spAutoFit/>
          </a:bodyPr>
          <a:lstStyle/>
          <a:p>
            <a:r>
              <a:rPr lang="en-US" altLang="zh-CN" sz="2400" dirty="0"/>
              <a:t>CASE 5</a:t>
            </a:r>
            <a:r>
              <a:rPr lang="zh-CN" altLang="en-US" sz="2400" dirty="0"/>
              <a:t>. </a:t>
            </a:r>
            <a:r>
              <a:rPr lang="en-US" altLang="zh-CN" sz="2400" dirty="0"/>
              <a:t>When</a:t>
            </a:r>
            <a:r>
              <a:rPr lang="zh-CN" altLang="en-US" sz="2400" dirty="0"/>
              <a:t> </a:t>
            </a:r>
            <a:r>
              <a:rPr lang="en-US" sz="2400" dirty="0"/>
              <a:t>x&gt;5</a:t>
            </a:r>
          </a:p>
        </p:txBody>
      </p:sp>
      <p:graphicFrame>
        <p:nvGraphicFramePr>
          <p:cNvPr id="18" name="对象 17">
            <a:hlinkClick r:id="" action="ppaction://ole?verb=0"/>
          </p:cNvPr>
          <p:cNvGraphicFramePr>
            <a:graphicFrameLocks noChangeAspect="1"/>
          </p:cNvGraphicFramePr>
          <p:nvPr>
            <p:extLst>
              <p:ext uri="{D42A27DB-BD31-4B8C-83A1-F6EECF244321}">
                <p14:modId xmlns:p14="http://schemas.microsoft.com/office/powerpoint/2010/main" val="1676729110"/>
              </p:ext>
            </p:extLst>
          </p:nvPr>
        </p:nvGraphicFramePr>
        <p:xfrm>
          <a:off x="1246917" y="3759423"/>
          <a:ext cx="1099119" cy="463230"/>
        </p:xfrm>
        <a:graphic>
          <a:graphicData uri="http://schemas.openxmlformats.org/presentationml/2006/ole">
            <mc:AlternateContent xmlns:mc="http://schemas.openxmlformats.org/markup-compatibility/2006">
              <mc:Choice xmlns:v="urn:schemas-microsoft-com:vml" Requires="v">
                <p:oleObj spid="_x0000_s17796" r:id="rId4" imgW="558800" imgH="203200" progId="Equation.DSMT4">
                  <p:embed/>
                </p:oleObj>
              </mc:Choice>
              <mc:Fallback>
                <p:oleObj r:id="rId4" imgW="558800" imgH="203200" progId="Equation.DSMT4">
                  <p:embed/>
                  <p:pic>
                    <p:nvPicPr>
                      <p:cNvPr id="18" name="对象 17">
                        <a:hlinkClick r:id="" action="ppaction://ole?verb=0"/>
                      </p:cNvPr>
                      <p:cNvPicPr/>
                      <p:nvPr/>
                    </p:nvPicPr>
                    <p:blipFill>
                      <a:blip r:embed="rId5"/>
                      <a:stretch>
                        <a:fillRect/>
                      </a:stretch>
                    </p:blipFill>
                    <p:spPr>
                      <a:xfrm>
                        <a:off x="1246917" y="3759423"/>
                        <a:ext cx="1099119" cy="463230"/>
                      </a:xfrm>
                      <a:prstGeom prst="rect">
                        <a:avLst/>
                      </a:prstGeom>
                    </p:spPr>
                  </p:pic>
                </p:oleObj>
              </mc:Fallback>
            </mc:AlternateContent>
          </a:graphicData>
        </a:graphic>
      </p:graphicFrame>
      <p:graphicFrame>
        <p:nvGraphicFramePr>
          <p:cNvPr id="17" name="对象 16">
            <a:hlinkClick r:id="" action="ppaction://ole?verb=0"/>
          </p:cNvPr>
          <p:cNvGraphicFramePr>
            <a:graphicFrameLocks noChangeAspect="1"/>
          </p:cNvGraphicFramePr>
          <p:nvPr>
            <p:extLst>
              <p:ext uri="{D42A27DB-BD31-4B8C-83A1-F6EECF244321}">
                <p14:modId xmlns:p14="http://schemas.microsoft.com/office/powerpoint/2010/main" val="1323194067"/>
              </p:ext>
            </p:extLst>
          </p:nvPr>
        </p:nvGraphicFramePr>
        <p:xfrm>
          <a:off x="1246917" y="2164763"/>
          <a:ext cx="3352800" cy="476250"/>
        </p:xfrm>
        <a:graphic>
          <a:graphicData uri="http://schemas.openxmlformats.org/presentationml/2006/ole">
            <mc:AlternateContent xmlns:mc="http://schemas.openxmlformats.org/markup-compatibility/2006">
              <mc:Choice xmlns:v="urn:schemas-microsoft-com:vml" Requires="v">
                <p:oleObj spid="_x0000_s17797" name="Equation" r:id="rId6" imgW="1701720" imgH="241200" progId="Equation.DSMT4">
                  <p:embed/>
                </p:oleObj>
              </mc:Choice>
              <mc:Fallback>
                <p:oleObj name="Equation" r:id="rId6" imgW="1701720" imgH="241200" progId="Equation.DSMT4">
                  <p:embed/>
                  <p:pic>
                    <p:nvPicPr>
                      <p:cNvPr id="17" name="对象 16">
                        <a:hlinkClick r:id="" action="ppaction://ole?verb=0"/>
                      </p:cNvPr>
                      <p:cNvPicPr/>
                      <p:nvPr/>
                    </p:nvPicPr>
                    <p:blipFill>
                      <a:blip r:embed="rId7"/>
                      <a:stretch>
                        <a:fillRect/>
                      </a:stretch>
                    </p:blipFill>
                    <p:spPr>
                      <a:xfrm>
                        <a:off x="1246917" y="2164763"/>
                        <a:ext cx="3352800" cy="476250"/>
                      </a:xfrm>
                      <a:prstGeom prst="rect">
                        <a:avLst/>
                      </a:prstGeom>
                    </p:spPr>
                  </p:pic>
                </p:oleObj>
              </mc:Fallback>
            </mc:AlternateContent>
          </a:graphicData>
        </a:graphic>
      </p:graphicFrame>
      <p:graphicFrame>
        <p:nvGraphicFramePr>
          <p:cNvPr id="19" name="对象 18">
            <a:hlinkClick r:id="" action="ppaction://ole?verb=0"/>
          </p:cNvPr>
          <p:cNvGraphicFramePr>
            <a:graphicFrameLocks noChangeAspect="1"/>
          </p:cNvGraphicFramePr>
          <p:nvPr>
            <p:extLst>
              <p:ext uri="{D42A27DB-BD31-4B8C-83A1-F6EECF244321}">
                <p14:modId xmlns:p14="http://schemas.microsoft.com/office/powerpoint/2010/main" val="1244215418"/>
              </p:ext>
            </p:extLst>
          </p:nvPr>
        </p:nvGraphicFramePr>
        <p:xfrm>
          <a:off x="5159375" y="2024596"/>
          <a:ext cx="3217863" cy="755650"/>
        </p:xfrm>
        <a:graphic>
          <a:graphicData uri="http://schemas.openxmlformats.org/presentationml/2006/ole">
            <mc:AlternateContent xmlns:mc="http://schemas.openxmlformats.org/markup-compatibility/2006">
              <mc:Choice xmlns:v="urn:schemas-microsoft-com:vml" Requires="v">
                <p:oleObj spid="_x0000_s17798" name="Equation" r:id="rId8" imgW="1841400" imgH="431640" progId="Equation.DSMT4">
                  <p:embed/>
                </p:oleObj>
              </mc:Choice>
              <mc:Fallback>
                <p:oleObj name="Equation" r:id="rId8" imgW="1841400" imgH="431640" progId="Equation.DSMT4">
                  <p:embed/>
                  <p:pic>
                    <p:nvPicPr>
                      <p:cNvPr id="19" name="对象 18">
                        <a:hlinkClick r:id="" action="ppaction://ole?verb=0"/>
                      </p:cNvPr>
                      <p:cNvPicPr/>
                      <p:nvPr/>
                    </p:nvPicPr>
                    <p:blipFill>
                      <a:blip r:embed="rId9"/>
                      <a:stretch>
                        <a:fillRect/>
                      </a:stretch>
                    </p:blipFill>
                    <p:spPr>
                      <a:xfrm>
                        <a:off x="5159375" y="2024596"/>
                        <a:ext cx="3217863" cy="755650"/>
                      </a:xfrm>
                      <a:prstGeom prst="rect">
                        <a:avLst/>
                      </a:prstGeom>
                    </p:spPr>
                  </p:pic>
                </p:oleObj>
              </mc:Fallback>
            </mc:AlternateContent>
          </a:graphicData>
        </a:graphic>
      </p:graphicFrame>
      <p:graphicFrame>
        <p:nvGraphicFramePr>
          <p:cNvPr id="20" name="对象 19">
            <a:hlinkClick r:id="" action="ppaction://ole?verb=0"/>
          </p:cNvPr>
          <p:cNvGraphicFramePr>
            <a:graphicFrameLocks noChangeAspect="1"/>
          </p:cNvGraphicFramePr>
          <p:nvPr>
            <p:extLst>
              <p:ext uri="{D42A27DB-BD31-4B8C-83A1-F6EECF244321}">
                <p14:modId xmlns:p14="http://schemas.microsoft.com/office/powerpoint/2010/main" val="3197522690"/>
              </p:ext>
            </p:extLst>
          </p:nvPr>
        </p:nvGraphicFramePr>
        <p:xfrm>
          <a:off x="5159375" y="1324410"/>
          <a:ext cx="2019300" cy="755650"/>
        </p:xfrm>
        <a:graphic>
          <a:graphicData uri="http://schemas.openxmlformats.org/presentationml/2006/ole">
            <mc:AlternateContent xmlns:mc="http://schemas.openxmlformats.org/markup-compatibility/2006">
              <mc:Choice xmlns:v="urn:schemas-microsoft-com:vml" Requires="v">
                <p:oleObj spid="_x0000_s17799" name="Equation" r:id="rId10" imgW="1155600" imgH="431640" progId="Equation.DSMT4">
                  <p:embed/>
                </p:oleObj>
              </mc:Choice>
              <mc:Fallback>
                <p:oleObj name="Equation" r:id="rId10" imgW="1155600" imgH="431640" progId="Equation.DSMT4">
                  <p:embed/>
                  <p:pic>
                    <p:nvPicPr>
                      <p:cNvPr id="20" name="对象 19">
                        <a:hlinkClick r:id="" action="ppaction://ole?verb=0"/>
                      </p:cNvPr>
                      <p:cNvPicPr/>
                      <p:nvPr/>
                    </p:nvPicPr>
                    <p:blipFill>
                      <a:blip r:embed="rId11"/>
                      <a:stretch>
                        <a:fillRect/>
                      </a:stretch>
                    </p:blipFill>
                    <p:spPr>
                      <a:xfrm>
                        <a:off x="5159375" y="1324410"/>
                        <a:ext cx="2019300" cy="755650"/>
                      </a:xfrm>
                      <a:prstGeom prst="rect">
                        <a:avLst/>
                      </a:prstGeom>
                    </p:spPr>
                  </p:pic>
                </p:oleObj>
              </mc:Fallback>
            </mc:AlternateContent>
          </a:graphicData>
        </a:graphic>
      </p:graphicFrame>
      <p:graphicFrame>
        <p:nvGraphicFramePr>
          <p:cNvPr id="21" name="对象 20">
            <a:hlinkClick r:id="" action="ppaction://ole?verb=0"/>
          </p:cNvPr>
          <p:cNvGraphicFramePr>
            <a:graphicFrameLocks noChangeAspect="1"/>
          </p:cNvGraphicFramePr>
          <p:nvPr>
            <p:extLst>
              <p:ext uri="{D42A27DB-BD31-4B8C-83A1-F6EECF244321}">
                <p14:modId xmlns:p14="http://schemas.microsoft.com/office/powerpoint/2010/main" val="2673257510"/>
              </p:ext>
            </p:extLst>
          </p:nvPr>
        </p:nvGraphicFramePr>
        <p:xfrm>
          <a:off x="1246917" y="1294804"/>
          <a:ext cx="3446463" cy="814388"/>
        </p:xfrm>
        <a:graphic>
          <a:graphicData uri="http://schemas.openxmlformats.org/presentationml/2006/ole">
            <mc:AlternateContent xmlns:mc="http://schemas.openxmlformats.org/markup-compatibility/2006">
              <mc:Choice xmlns:v="urn:schemas-microsoft-com:vml" Requires="v">
                <p:oleObj spid="_x0000_s17800" name="Equation" r:id="rId12" imgW="1828800" imgH="431640" progId="Equation.DSMT4">
                  <p:embed/>
                </p:oleObj>
              </mc:Choice>
              <mc:Fallback>
                <p:oleObj name="Equation" r:id="rId12" imgW="1828800" imgH="431640" progId="Equation.DSMT4">
                  <p:embed/>
                  <p:pic>
                    <p:nvPicPr>
                      <p:cNvPr id="21" name="对象 20">
                        <a:hlinkClick r:id="" action="ppaction://ole?verb=0"/>
                      </p:cNvPr>
                      <p:cNvPicPr/>
                      <p:nvPr/>
                    </p:nvPicPr>
                    <p:blipFill>
                      <a:blip r:embed="rId13"/>
                      <a:stretch>
                        <a:fillRect/>
                      </a:stretch>
                    </p:blipFill>
                    <p:spPr>
                      <a:xfrm>
                        <a:off x="1246917" y="1294804"/>
                        <a:ext cx="3446463" cy="814388"/>
                      </a:xfrm>
                      <a:prstGeom prst="rect">
                        <a:avLst/>
                      </a:prstGeom>
                    </p:spPr>
                  </p:pic>
                </p:oleObj>
              </mc:Fallback>
            </mc:AlternateContent>
          </a:graphicData>
        </a:graphic>
      </p:graphicFrame>
      <p:pic>
        <p:nvPicPr>
          <p:cNvPr id="10" name="图片 9">
            <a:extLst>
              <a:ext uri="{FF2B5EF4-FFF2-40B4-BE49-F238E27FC236}">
                <a16:creationId xmlns:a16="http://schemas.microsoft.com/office/drawing/2014/main" id="{D4CC455F-DB93-0F41-ACE8-7EEC881AC24D}"/>
              </a:ext>
            </a:extLst>
          </p:cNvPr>
          <p:cNvPicPr>
            <a:picLocks noChangeAspect="1"/>
          </p:cNvPicPr>
          <p:nvPr/>
        </p:nvPicPr>
        <p:blipFill rotWithShape="1">
          <a:blip r:embed="rId14"/>
          <a:srcRect t="58414"/>
          <a:stretch/>
        </p:blipFill>
        <p:spPr>
          <a:xfrm>
            <a:off x="3284260" y="4892865"/>
            <a:ext cx="5400000" cy="1684218"/>
          </a:xfrm>
          <a:prstGeom prst="rect">
            <a:avLst/>
          </a:prstGeom>
        </p:spPr>
      </p:pic>
      <p:graphicFrame>
        <p:nvGraphicFramePr>
          <p:cNvPr id="11" name="对象 10">
            <a:hlinkClick r:id="" action="ppaction://ole?verb=0"/>
            <a:extLst>
              <a:ext uri="{FF2B5EF4-FFF2-40B4-BE49-F238E27FC236}">
                <a16:creationId xmlns:a16="http://schemas.microsoft.com/office/drawing/2014/main" id="{1E141104-4B9B-5447-B3F7-A52ACC05502A}"/>
              </a:ext>
            </a:extLst>
          </p:cNvPr>
          <p:cNvGraphicFramePr>
            <a:graphicFrameLocks noChangeAspect="1"/>
          </p:cNvGraphicFramePr>
          <p:nvPr>
            <p:extLst>
              <p:ext uri="{D42A27DB-BD31-4B8C-83A1-F6EECF244321}">
                <p14:modId xmlns:p14="http://schemas.microsoft.com/office/powerpoint/2010/main" val="2728654336"/>
              </p:ext>
            </p:extLst>
          </p:nvPr>
        </p:nvGraphicFramePr>
        <p:xfrm>
          <a:off x="7178675" y="4885492"/>
          <a:ext cx="709612" cy="311150"/>
        </p:xfrm>
        <a:graphic>
          <a:graphicData uri="http://schemas.openxmlformats.org/presentationml/2006/ole">
            <mc:AlternateContent xmlns:mc="http://schemas.openxmlformats.org/markup-compatibility/2006">
              <mc:Choice xmlns:v="urn:schemas-microsoft-com:vml" Requires="v">
                <p:oleObj spid="_x0000_s17801" name="Equation" r:id="rId15" imgW="406080" imgH="177480" progId="Equation.DSMT4">
                  <p:embed/>
                </p:oleObj>
              </mc:Choice>
              <mc:Fallback>
                <p:oleObj name="Equation" r:id="rId15" imgW="406080" imgH="177480" progId="Equation.DSMT4">
                  <p:embed/>
                  <p:pic>
                    <p:nvPicPr>
                      <p:cNvPr id="11" name="对象 10">
                        <a:hlinkClick r:id="" action="ppaction://ole?verb=0"/>
                        <a:extLst>
                          <a:ext uri="{FF2B5EF4-FFF2-40B4-BE49-F238E27FC236}">
                            <a16:creationId xmlns:a16="http://schemas.microsoft.com/office/drawing/2014/main" id="{1E141104-4B9B-5447-B3F7-A52ACC05502A}"/>
                          </a:ext>
                        </a:extLst>
                      </p:cNvPr>
                      <p:cNvPicPr/>
                      <p:nvPr/>
                    </p:nvPicPr>
                    <p:blipFill>
                      <a:blip r:embed="rId16"/>
                      <a:stretch>
                        <a:fillRect/>
                      </a:stretch>
                    </p:blipFill>
                    <p:spPr>
                      <a:xfrm>
                        <a:off x="7178675" y="4885492"/>
                        <a:ext cx="709612" cy="311150"/>
                      </a:xfrm>
                      <a:prstGeom prst="rect">
                        <a:avLst/>
                      </a:prstGeom>
                    </p:spPr>
                  </p:pic>
                </p:oleObj>
              </mc:Fallback>
            </mc:AlternateContent>
          </a:graphicData>
        </a:graphic>
      </p:graphicFrame>
    </p:spTree>
    <p:extLst>
      <p:ext uri="{BB962C8B-B14F-4D97-AF65-F5344CB8AC3E}">
        <p14:creationId xmlns:p14="http://schemas.microsoft.com/office/powerpoint/2010/main" val="138439382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318</TotalTime>
  <Words>1655</Words>
  <Application>Microsoft Office PowerPoint</Application>
  <PresentationFormat>全屏显示(4:3)</PresentationFormat>
  <Paragraphs>124</Paragraphs>
  <Slides>21</Slides>
  <Notes>21</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3</vt:i4>
      </vt:variant>
      <vt:variant>
        <vt:lpstr>幻灯片标题</vt:lpstr>
      </vt:variant>
      <vt:variant>
        <vt:i4>21</vt:i4>
      </vt:variant>
    </vt:vector>
  </HeadingPairs>
  <TitlesOfParts>
    <vt:vector size="38" baseType="lpstr">
      <vt:lpstr>CMR10</vt:lpstr>
      <vt:lpstr>DejaVu Sans</vt:lpstr>
      <vt:lpstr>等线</vt:lpstr>
      <vt:lpstr>等线 Light</vt:lpstr>
      <vt:lpstr>黑体</vt:lpstr>
      <vt:lpstr>宋体</vt:lpstr>
      <vt:lpstr>微软雅黑</vt:lpstr>
      <vt:lpstr>Arial</vt:lpstr>
      <vt:lpstr>Calibri</vt:lpstr>
      <vt:lpstr>Calibri Light</vt:lpstr>
      <vt:lpstr>Georgia</vt:lpstr>
      <vt:lpstr>Gill Sans MT</vt:lpstr>
      <vt:lpstr>Times New Roman</vt:lpstr>
      <vt:lpstr>Office 主题</vt:lpstr>
      <vt:lpstr>Equation</vt:lpstr>
      <vt:lpstr>MathType 6.0 Equation</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Jiasong Sun</dc:creator>
  <cp:lastModifiedBy>孙 佳嵩</cp:lastModifiedBy>
  <cp:revision>3018</cp:revision>
  <dcterms:created xsi:type="dcterms:W3CDTF">2015-07-07T08:23:00Z</dcterms:created>
  <dcterms:modified xsi:type="dcterms:W3CDTF">2020-11-28T11:29:26Z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2052-11.1.0.9929</vt:lpwstr>
  </property>
</Properties>
</file>