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342" r:id="rId2"/>
    <p:sldId id="325" r:id="rId3"/>
    <p:sldId id="326" r:id="rId4"/>
    <p:sldId id="327" r:id="rId5"/>
    <p:sldId id="328" r:id="rId6"/>
    <p:sldId id="329" r:id="rId7"/>
    <p:sldId id="343" r:id="rId8"/>
    <p:sldId id="330" r:id="rId9"/>
    <p:sldId id="331" r:id="rId10"/>
    <p:sldId id="332" r:id="rId11"/>
    <p:sldId id="344" r:id="rId12"/>
    <p:sldId id="346" r:id="rId13"/>
    <p:sldId id="345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FFF"/>
    <a:srgbClr val="FFABC0"/>
    <a:srgbClr val="CDDE65"/>
    <a:srgbClr val="CDAF86"/>
    <a:srgbClr val="CD0000"/>
    <a:srgbClr val="FFAABF"/>
    <a:srgbClr val="5252A9"/>
    <a:srgbClr val="FF5500"/>
    <a:srgbClr val="FFFF45"/>
    <a:srgbClr val="FFFF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28" autoAdjust="0"/>
    <p:restoredTop sz="96565" autoAdjust="0"/>
  </p:normalViewPr>
  <p:slideViewPr>
    <p:cSldViewPr snapToGrid="0">
      <p:cViewPr varScale="1">
        <p:scale>
          <a:sx n="78" d="100"/>
          <a:sy n="78" d="100"/>
        </p:scale>
        <p:origin x="1140" y="84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孙 佳嵩" userId="e67798bb1fb98b0e" providerId="LiveId" clId="{9CC1094D-B42D-2B4B-A851-FDFB24122F41}"/>
    <pc:docChg chg="undo custSel addSld modSld">
      <pc:chgData name="孙 佳嵩" userId="e67798bb1fb98b0e" providerId="LiveId" clId="{9CC1094D-B42D-2B4B-A851-FDFB24122F41}" dt="2020-12-04T08:02:47.072" v="937" actId="20577"/>
      <pc:docMkLst>
        <pc:docMk/>
      </pc:docMkLst>
      <pc:sldChg chg="addSp delSp modSp mod">
        <pc:chgData name="孙 佳嵩" userId="e67798bb1fb98b0e" providerId="LiveId" clId="{9CC1094D-B42D-2B4B-A851-FDFB24122F41}" dt="2020-12-04T06:37:19.096" v="349" actId="1076"/>
        <pc:sldMkLst>
          <pc:docMk/>
          <pc:sldMk cId="746637781" sldId="325"/>
        </pc:sldMkLst>
        <pc:spChg chg="del">
          <ac:chgData name="孙 佳嵩" userId="e67798bb1fb98b0e" providerId="LiveId" clId="{9CC1094D-B42D-2B4B-A851-FDFB24122F41}" dt="2020-12-04T06:32:31.246" v="151" actId="478"/>
          <ac:spMkLst>
            <pc:docMk/>
            <pc:sldMk cId="746637781" sldId="325"/>
            <ac:spMk id="7" creationId="{3DB31DA9-C705-4FC8-831E-0A2A28D58C68}"/>
          </ac:spMkLst>
        </pc:spChg>
        <pc:spChg chg="del">
          <ac:chgData name="孙 佳嵩" userId="e67798bb1fb98b0e" providerId="LiveId" clId="{9CC1094D-B42D-2B4B-A851-FDFB24122F41}" dt="2020-12-04T06:32:28.277" v="150" actId="478"/>
          <ac:spMkLst>
            <pc:docMk/>
            <pc:sldMk cId="746637781" sldId="325"/>
            <ac:spMk id="8" creationId="{CFE79E69-D02E-4535-A012-9C6B27B356DE}"/>
          </ac:spMkLst>
        </pc:spChg>
        <pc:spChg chg="add mod">
          <ac:chgData name="孙 佳嵩" userId="e67798bb1fb98b0e" providerId="LiveId" clId="{9CC1094D-B42D-2B4B-A851-FDFB24122F41}" dt="2020-12-04T06:33:18.539" v="234" actId="20578"/>
          <ac:spMkLst>
            <pc:docMk/>
            <pc:sldMk cId="746637781" sldId="325"/>
            <ac:spMk id="9" creationId="{9D6566B4-3E00-B14A-AB27-710E127739CF}"/>
          </ac:spMkLst>
        </pc:spChg>
        <pc:spChg chg="add mod">
          <ac:chgData name="孙 佳嵩" userId="e67798bb1fb98b0e" providerId="LiveId" clId="{9CC1094D-B42D-2B4B-A851-FDFB24122F41}" dt="2020-12-04T06:34:41.519" v="266" actId="1076"/>
          <ac:spMkLst>
            <pc:docMk/>
            <pc:sldMk cId="746637781" sldId="325"/>
            <ac:spMk id="10" creationId="{F8601D70-30C4-1447-AADD-649A19EF5657}"/>
          </ac:spMkLst>
        </pc:spChg>
        <pc:spChg chg="add mod">
          <ac:chgData name="孙 佳嵩" userId="e67798bb1fb98b0e" providerId="LiveId" clId="{9CC1094D-B42D-2B4B-A851-FDFB24122F41}" dt="2020-12-04T06:37:07.542" v="348" actId="20577"/>
          <ac:spMkLst>
            <pc:docMk/>
            <pc:sldMk cId="746637781" sldId="325"/>
            <ac:spMk id="11" creationId="{A3D9F137-17E0-0D42-9BAC-4770DECE1F80}"/>
          </ac:spMkLst>
        </pc:spChg>
        <pc:graphicFrameChg chg="mod">
          <ac:chgData name="孙 佳嵩" userId="e67798bb1fb98b0e" providerId="LiveId" clId="{9CC1094D-B42D-2B4B-A851-FDFB24122F41}" dt="2020-12-04T06:36:22.950" v="267" actId="1076"/>
          <ac:graphicFrameMkLst>
            <pc:docMk/>
            <pc:sldMk cId="746637781" sldId="325"/>
            <ac:graphicFrameMk id="3" creationId="{64010F9E-624C-421E-ABCC-DC914724B666}"/>
          </ac:graphicFrameMkLst>
        </pc:graphicFrameChg>
        <pc:graphicFrameChg chg="mod">
          <ac:chgData name="孙 佳嵩" userId="e67798bb1fb98b0e" providerId="LiveId" clId="{9CC1094D-B42D-2B4B-A851-FDFB24122F41}" dt="2020-12-04T06:37:19.096" v="349" actId="1076"/>
          <ac:graphicFrameMkLst>
            <pc:docMk/>
            <pc:sldMk cId="746637781" sldId="325"/>
            <ac:graphicFrameMk id="4" creationId="{AF75D0E3-54A2-44FC-B6EF-7074CA5308C1}"/>
          </ac:graphicFrameMkLst>
        </pc:graphicFrameChg>
        <pc:graphicFrameChg chg="mod">
          <ac:chgData name="孙 佳嵩" userId="e67798bb1fb98b0e" providerId="LiveId" clId="{9CC1094D-B42D-2B4B-A851-FDFB24122F41}" dt="2020-12-04T06:37:19.096" v="349" actId="1076"/>
          <ac:graphicFrameMkLst>
            <pc:docMk/>
            <pc:sldMk cId="746637781" sldId="325"/>
            <ac:graphicFrameMk id="5" creationId="{77516CE7-3054-4609-92D1-418A4528F2A6}"/>
          </ac:graphicFrameMkLst>
        </pc:graphicFrameChg>
      </pc:sldChg>
      <pc:sldChg chg="addSp modSp mod">
        <pc:chgData name="孙 佳嵩" userId="e67798bb1fb98b0e" providerId="LiveId" clId="{9CC1094D-B42D-2B4B-A851-FDFB24122F41}" dt="2020-12-04T06:40:34.469" v="454" actId="1076"/>
        <pc:sldMkLst>
          <pc:docMk/>
          <pc:sldMk cId="3060779011" sldId="326"/>
        </pc:sldMkLst>
        <pc:spChg chg="add mod">
          <ac:chgData name="孙 佳嵩" userId="e67798bb1fb98b0e" providerId="LiveId" clId="{9CC1094D-B42D-2B4B-A851-FDFB24122F41}" dt="2020-12-04T06:37:31.768" v="351"/>
          <ac:spMkLst>
            <pc:docMk/>
            <pc:sldMk cId="3060779011" sldId="326"/>
            <ac:spMk id="9" creationId="{DC219E0D-16A4-9F4E-9D14-C2333E82501E}"/>
          </ac:spMkLst>
        </pc:spChg>
        <pc:spChg chg="add mod">
          <ac:chgData name="孙 佳嵩" userId="e67798bb1fb98b0e" providerId="LiveId" clId="{9CC1094D-B42D-2B4B-A851-FDFB24122F41}" dt="2020-12-04T06:40:22.826" v="451" actId="14100"/>
          <ac:spMkLst>
            <pc:docMk/>
            <pc:sldMk cId="3060779011" sldId="326"/>
            <ac:spMk id="10" creationId="{3C23041E-42B0-1B4A-9857-6DCBA4922015}"/>
          </ac:spMkLst>
        </pc:spChg>
        <pc:spChg chg="add mod">
          <ac:chgData name="孙 佳嵩" userId="e67798bb1fb98b0e" providerId="LiveId" clId="{9CC1094D-B42D-2B4B-A851-FDFB24122F41}" dt="2020-12-04T06:40:26.437" v="452" actId="14100"/>
          <ac:spMkLst>
            <pc:docMk/>
            <pc:sldMk cId="3060779011" sldId="326"/>
            <ac:spMk id="14" creationId="{1C2D8329-081E-3B41-973F-2C3CE9181F92}"/>
          </ac:spMkLst>
        </pc:spChg>
        <pc:graphicFrameChg chg="mod">
          <ac:chgData name="孙 佳嵩" userId="e67798bb1fb98b0e" providerId="LiveId" clId="{9CC1094D-B42D-2B4B-A851-FDFB24122F41}" dt="2020-12-04T06:40:13.791" v="450" actId="1076"/>
          <ac:graphicFrameMkLst>
            <pc:docMk/>
            <pc:sldMk cId="3060779011" sldId="326"/>
            <ac:graphicFrameMk id="5" creationId="{A6B4A230-DDD7-4366-99DB-24B7E959919C}"/>
          </ac:graphicFrameMkLst>
        </pc:graphicFrameChg>
        <pc:graphicFrameChg chg="mod">
          <ac:chgData name="孙 佳嵩" userId="e67798bb1fb98b0e" providerId="LiveId" clId="{9CC1094D-B42D-2B4B-A851-FDFB24122F41}" dt="2020-12-04T06:40:10.687" v="449" actId="1076"/>
          <ac:graphicFrameMkLst>
            <pc:docMk/>
            <pc:sldMk cId="3060779011" sldId="326"/>
            <ac:graphicFrameMk id="6" creationId="{D8A24ACA-C1EB-4C89-A85F-1154C20216CD}"/>
          </ac:graphicFrameMkLst>
        </pc:graphicFrameChg>
        <pc:graphicFrameChg chg="mod">
          <ac:chgData name="孙 佳嵩" userId="e67798bb1fb98b0e" providerId="LiveId" clId="{9CC1094D-B42D-2B4B-A851-FDFB24122F41}" dt="2020-12-04T06:40:30.213" v="453" actId="1076"/>
          <ac:graphicFrameMkLst>
            <pc:docMk/>
            <pc:sldMk cId="3060779011" sldId="326"/>
            <ac:graphicFrameMk id="7" creationId="{E646FD33-48DF-467E-8669-3C1C40C93670}"/>
          </ac:graphicFrameMkLst>
        </pc:graphicFrameChg>
        <pc:graphicFrameChg chg="mod">
          <ac:chgData name="孙 佳嵩" userId="e67798bb1fb98b0e" providerId="LiveId" clId="{9CC1094D-B42D-2B4B-A851-FDFB24122F41}" dt="2020-12-04T06:40:34.469" v="454" actId="1076"/>
          <ac:graphicFrameMkLst>
            <pc:docMk/>
            <pc:sldMk cId="3060779011" sldId="326"/>
            <ac:graphicFrameMk id="11" creationId="{110FC17D-93BD-44CA-BC2D-9818C665AE1D}"/>
          </ac:graphicFrameMkLst>
        </pc:graphicFrameChg>
        <pc:graphicFrameChg chg="mod">
          <ac:chgData name="孙 佳嵩" userId="e67798bb1fb98b0e" providerId="LiveId" clId="{9CC1094D-B42D-2B4B-A851-FDFB24122F41}" dt="2020-12-04T06:40:05.568" v="447" actId="1076"/>
          <ac:graphicFrameMkLst>
            <pc:docMk/>
            <pc:sldMk cId="3060779011" sldId="326"/>
            <ac:graphicFrameMk id="12" creationId="{55432262-946E-43E3-9D5D-2DA3D1F748FF}"/>
          </ac:graphicFrameMkLst>
        </pc:graphicFrameChg>
        <pc:graphicFrameChg chg="mod">
          <ac:chgData name="孙 佳嵩" userId="e67798bb1fb98b0e" providerId="LiveId" clId="{9CC1094D-B42D-2B4B-A851-FDFB24122F41}" dt="2020-12-04T06:40:07.560" v="448" actId="1076"/>
          <ac:graphicFrameMkLst>
            <pc:docMk/>
            <pc:sldMk cId="3060779011" sldId="326"/>
            <ac:graphicFrameMk id="13" creationId="{97F1BB64-EC4E-46CC-9867-41C8B159DA72}"/>
          </ac:graphicFrameMkLst>
        </pc:graphicFrameChg>
      </pc:sldChg>
      <pc:sldChg chg="addSp delSp modSp mod">
        <pc:chgData name="孙 佳嵩" userId="e67798bb1fb98b0e" providerId="LiveId" clId="{9CC1094D-B42D-2B4B-A851-FDFB24122F41}" dt="2020-12-04T06:52:25.740" v="586" actId="1076"/>
        <pc:sldMkLst>
          <pc:docMk/>
          <pc:sldMk cId="4050750194" sldId="327"/>
        </pc:sldMkLst>
        <pc:spChg chg="add mod">
          <ac:chgData name="孙 佳嵩" userId="e67798bb1fb98b0e" providerId="LiveId" clId="{9CC1094D-B42D-2B4B-A851-FDFB24122F41}" dt="2020-12-04T06:52:20.990" v="585" actId="1076"/>
          <ac:spMkLst>
            <pc:docMk/>
            <pc:sldMk cId="4050750194" sldId="327"/>
            <ac:spMk id="10" creationId="{9F5193D5-FD54-4948-8141-A078274D2E4C}"/>
          </ac:spMkLst>
        </pc:spChg>
        <pc:graphicFrameChg chg="mod">
          <ac:chgData name="孙 佳嵩" userId="e67798bb1fb98b0e" providerId="LiveId" clId="{9CC1094D-B42D-2B4B-A851-FDFB24122F41}" dt="2020-12-04T06:41:07.656" v="456" actId="1076"/>
          <ac:graphicFrameMkLst>
            <pc:docMk/>
            <pc:sldMk cId="4050750194" sldId="327"/>
            <ac:graphicFrameMk id="3" creationId="{CF3410EC-727F-47D7-A85E-77437D0481FB}"/>
          </ac:graphicFrameMkLst>
        </pc:graphicFrameChg>
        <pc:graphicFrameChg chg="del mod">
          <ac:chgData name="孙 佳嵩" userId="e67798bb1fb98b0e" providerId="LiveId" clId="{9CC1094D-B42D-2B4B-A851-FDFB24122F41}" dt="2020-12-04T06:42:31.810" v="463" actId="478"/>
          <ac:graphicFrameMkLst>
            <pc:docMk/>
            <pc:sldMk cId="4050750194" sldId="327"/>
            <ac:graphicFrameMk id="5" creationId="{F57419EB-5E02-4832-A2F8-14034830440A}"/>
          </ac:graphicFrameMkLst>
        </pc:graphicFrameChg>
        <pc:graphicFrameChg chg="mod">
          <ac:chgData name="孙 佳嵩" userId="e67798bb1fb98b0e" providerId="LiveId" clId="{9CC1094D-B42D-2B4B-A851-FDFB24122F41}" dt="2020-12-04T06:41:05.654" v="455" actId="1076"/>
          <ac:graphicFrameMkLst>
            <pc:docMk/>
            <pc:sldMk cId="4050750194" sldId="327"/>
            <ac:graphicFrameMk id="6" creationId="{D9EB22D2-094E-483D-99DE-35CD525EF24E}"/>
          </ac:graphicFrameMkLst>
        </pc:graphicFrameChg>
        <pc:graphicFrameChg chg="mod">
          <ac:chgData name="孙 佳嵩" userId="e67798bb1fb98b0e" providerId="LiveId" clId="{9CC1094D-B42D-2B4B-A851-FDFB24122F41}" dt="2020-12-04T06:47:42.508" v="470" actId="1076"/>
          <ac:graphicFrameMkLst>
            <pc:docMk/>
            <pc:sldMk cId="4050750194" sldId="327"/>
            <ac:graphicFrameMk id="7" creationId="{A5EE23CB-85F3-464C-99F7-A724F8E44B20}"/>
          </ac:graphicFrameMkLst>
        </pc:graphicFrameChg>
        <pc:graphicFrameChg chg="add mod">
          <ac:chgData name="孙 佳嵩" userId="e67798bb1fb98b0e" providerId="LiveId" clId="{9CC1094D-B42D-2B4B-A851-FDFB24122F41}" dt="2020-12-04T06:52:25.740" v="586" actId="1076"/>
          <ac:graphicFrameMkLst>
            <pc:docMk/>
            <pc:sldMk cId="4050750194" sldId="327"/>
            <ac:graphicFrameMk id="8" creationId="{B1246461-0F91-4446-B5DD-42F6AFE44A8A}"/>
          </ac:graphicFrameMkLst>
        </pc:graphicFrameChg>
        <pc:graphicFrameChg chg="add mod">
          <ac:chgData name="孙 佳嵩" userId="e67798bb1fb98b0e" providerId="LiveId" clId="{9CC1094D-B42D-2B4B-A851-FDFB24122F41}" dt="2020-12-04T06:52:25.740" v="586" actId="1076"/>
          <ac:graphicFrameMkLst>
            <pc:docMk/>
            <pc:sldMk cId="4050750194" sldId="327"/>
            <ac:graphicFrameMk id="9" creationId="{BE3ED19E-52FA-4A4B-AA1A-C264FCEF6A2A}"/>
          </ac:graphicFrameMkLst>
        </pc:graphicFrameChg>
      </pc:sldChg>
      <pc:sldChg chg="addSp delSp modSp mod">
        <pc:chgData name="孙 佳嵩" userId="e67798bb1fb98b0e" providerId="LiveId" clId="{9CC1094D-B42D-2B4B-A851-FDFB24122F41}" dt="2020-12-04T07:31:17.446" v="623" actId="14100"/>
        <pc:sldMkLst>
          <pc:docMk/>
          <pc:sldMk cId="3105915341" sldId="328"/>
        </pc:sldMkLst>
        <pc:spChg chg="add mod">
          <ac:chgData name="孙 佳嵩" userId="e67798bb1fb98b0e" providerId="LiveId" clId="{9CC1094D-B42D-2B4B-A851-FDFB24122F41}" dt="2020-12-04T07:30:26.118" v="601" actId="1076"/>
          <ac:spMkLst>
            <pc:docMk/>
            <pc:sldMk cId="3105915341" sldId="328"/>
            <ac:spMk id="4" creationId="{1FF4C6E6-2C37-9541-9C08-B3E10413266F}"/>
          </ac:spMkLst>
        </pc:spChg>
        <pc:spChg chg="del mod">
          <ac:chgData name="孙 佳嵩" userId="e67798bb1fb98b0e" providerId="LiveId" clId="{9CC1094D-B42D-2B4B-A851-FDFB24122F41}" dt="2020-12-04T06:51:28.704" v="551" actId="478"/>
          <ac:spMkLst>
            <pc:docMk/>
            <pc:sldMk cId="3105915341" sldId="328"/>
            <ac:spMk id="5" creationId="{F7746F62-DB08-4859-9F43-88C32DC5337D}"/>
          </ac:spMkLst>
        </pc:spChg>
        <pc:spChg chg="del mod">
          <ac:chgData name="孙 佳嵩" userId="e67798bb1fb98b0e" providerId="LiveId" clId="{9CC1094D-B42D-2B4B-A851-FDFB24122F41}" dt="2020-12-04T06:51:56.952" v="580" actId="478"/>
          <ac:spMkLst>
            <pc:docMk/>
            <pc:sldMk cId="3105915341" sldId="328"/>
            <ac:spMk id="6" creationId="{552034DD-6F37-45BD-B227-016400AE1FA3}"/>
          </ac:spMkLst>
        </pc:spChg>
        <pc:spChg chg="del mod">
          <ac:chgData name="孙 佳嵩" userId="e67798bb1fb98b0e" providerId="LiveId" clId="{9CC1094D-B42D-2B4B-A851-FDFB24122F41}" dt="2020-12-04T06:51:55.322" v="579" actId="478"/>
          <ac:spMkLst>
            <pc:docMk/>
            <pc:sldMk cId="3105915341" sldId="328"/>
            <ac:spMk id="9" creationId="{1B16CD95-39E1-4116-97C0-2DCFE313BAE2}"/>
          </ac:spMkLst>
        </pc:spChg>
        <pc:spChg chg="del mod">
          <ac:chgData name="孙 佳嵩" userId="e67798bb1fb98b0e" providerId="LiveId" clId="{9CC1094D-B42D-2B4B-A851-FDFB24122F41}" dt="2020-12-04T06:50:50.497" v="535" actId="478"/>
          <ac:spMkLst>
            <pc:docMk/>
            <pc:sldMk cId="3105915341" sldId="328"/>
            <ac:spMk id="10" creationId="{B8AC7D9A-23A9-41B0-B181-D91201A76F2F}"/>
          </ac:spMkLst>
        </pc:spChg>
        <pc:spChg chg="add mod">
          <ac:chgData name="孙 佳嵩" userId="e67798bb1fb98b0e" providerId="LiveId" clId="{9CC1094D-B42D-2B4B-A851-FDFB24122F41}" dt="2020-12-04T06:54:04.220" v="593" actId="1076"/>
          <ac:spMkLst>
            <pc:docMk/>
            <pc:sldMk cId="3105915341" sldId="328"/>
            <ac:spMk id="12" creationId="{D684DCA5-E0CD-394A-8444-2F206E9C357C}"/>
          </ac:spMkLst>
        </pc:spChg>
        <pc:spChg chg="add mod">
          <ac:chgData name="孙 佳嵩" userId="e67798bb1fb98b0e" providerId="LiveId" clId="{9CC1094D-B42D-2B4B-A851-FDFB24122F41}" dt="2020-12-04T06:54:04.220" v="593" actId="1076"/>
          <ac:spMkLst>
            <pc:docMk/>
            <pc:sldMk cId="3105915341" sldId="328"/>
            <ac:spMk id="13" creationId="{8DC2DAAE-0C79-D44E-BF68-115C317D320A}"/>
          </ac:spMkLst>
        </pc:spChg>
        <pc:spChg chg="add mod">
          <ac:chgData name="孙 佳嵩" userId="e67798bb1fb98b0e" providerId="LiveId" clId="{9CC1094D-B42D-2B4B-A851-FDFB24122F41}" dt="2020-12-04T06:51:19.129" v="547"/>
          <ac:spMkLst>
            <pc:docMk/>
            <pc:sldMk cId="3105915341" sldId="328"/>
            <ac:spMk id="14" creationId="{F2CFB61A-BDB7-D942-8215-D43B3543B3BC}"/>
          </ac:spMkLst>
        </pc:spChg>
        <pc:spChg chg="add mod">
          <ac:chgData name="孙 佳嵩" userId="e67798bb1fb98b0e" providerId="LiveId" clId="{9CC1094D-B42D-2B4B-A851-FDFB24122F41}" dt="2020-12-04T06:54:04.220" v="593" actId="1076"/>
          <ac:spMkLst>
            <pc:docMk/>
            <pc:sldMk cId="3105915341" sldId="328"/>
            <ac:spMk id="15" creationId="{409DEE9E-91B1-A240-8151-A9A65681F236}"/>
          </ac:spMkLst>
        </pc:spChg>
        <pc:spChg chg="add mod">
          <ac:chgData name="孙 佳嵩" userId="e67798bb1fb98b0e" providerId="LiveId" clId="{9CC1094D-B42D-2B4B-A851-FDFB24122F41}" dt="2020-12-04T07:31:17.446" v="623" actId="14100"/>
          <ac:spMkLst>
            <pc:docMk/>
            <pc:sldMk cId="3105915341" sldId="328"/>
            <ac:spMk id="18" creationId="{4A908324-8B6A-3141-8991-B13DABE2E757}"/>
          </ac:spMkLst>
        </pc:spChg>
        <pc:graphicFrameChg chg="mod">
          <ac:chgData name="孙 佳嵩" userId="e67798bb1fb98b0e" providerId="LiveId" clId="{9CC1094D-B42D-2B4B-A851-FDFB24122F41}" dt="2020-12-04T06:54:04.220" v="593" actId="1076"/>
          <ac:graphicFrameMkLst>
            <pc:docMk/>
            <pc:sldMk cId="3105915341" sldId="328"/>
            <ac:graphicFrameMk id="3" creationId="{3CF40768-D01F-407C-BA3B-3A6524F44764}"/>
          </ac:graphicFrameMkLst>
        </pc:graphicFrameChg>
        <pc:graphicFrameChg chg="mod">
          <ac:chgData name="孙 佳嵩" userId="e67798bb1fb98b0e" providerId="LiveId" clId="{9CC1094D-B42D-2B4B-A851-FDFB24122F41}" dt="2020-12-04T06:54:04.220" v="593" actId="1076"/>
          <ac:graphicFrameMkLst>
            <pc:docMk/>
            <pc:sldMk cId="3105915341" sldId="328"/>
            <ac:graphicFrameMk id="7" creationId="{970F2779-CFA7-4CBB-8A1A-52ACD7125D14}"/>
          </ac:graphicFrameMkLst>
        </pc:graphicFrameChg>
        <pc:graphicFrameChg chg="mod">
          <ac:chgData name="孙 佳嵩" userId="e67798bb1fb98b0e" providerId="LiveId" clId="{9CC1094D-B42D-2B4B-A851-FDFB24122F41}" dt="2020-12-04T06:54:04.220" v="593" actId="1076"/>
          <ac:graphicFrameMkLst>
            <pc:docMk/>
            <pc:sldMk cId="3105915341" sldId="328"/>
            <ac:graphicFrameMk id="11" creationId="{C362B365-0D68-4211-B8BE-C26FA6884C7C}"/>
          </ac:graphicFrameMkLst>
        </pc:graphicFrameChg>
        <pc:graphicFrameChg chg="add mod">
          <ac:chgData name="孙 佳嵩" userId="e67798bb1fb98b0e" providerId="LiveId" clId="{9CC1094D-B42D-2B4B-A851-FDFB24122F41}" dt="2020-12-04T06:52:48.200" v="589" actId="1076"/>
          <ac:graphicFrameMkLst>
            <pc:docMk/>
            <pc:sldMk cId="3105915341" sldId="328"/>
            <ac:graphicFrameMk id="16" creationId="{EFAA0D4F-A56D-604B-A805-8BD837272CA8}"/>
          </ac:graphicFrameMkLst>
        </pc:graphicFrameChg>
        <pc:graphicFrameChg chg="add mod">
          <ac:chgData name="孙 佳嵩" userId="e67798bb1fb98b0e" providerId="LiveId" clId="{9CC1094D-B42D-2B4B-A851-FDFB24122F41}" dt="2020-12-04T06:53:55.402" v="592" actId="1076"/>
          <ac:graphicFrameMkLst>
            <pc:docMk/>
            <pc:sldMk cId="3105915341" sldId="328"/>
            <ac:graphicFrameMk id="17" creationId="{C58826E5-E904-2F44-B1E0-7AF9099B3AD4}"/>
          </ac:graphicFrameMkLst>
        </pc:graphicFrameChg>
      </pc:sldChg>
      <pc:sldChg chg="addSp delSp modSp mod">
        <pc:chgData name="孙 佳嵩" userId="e67798bb1fb98b0e" providerId="LiveId" clId="{9CC1094D-B42D-2B4B-A851-FDFB24122F41}" dt="2020-12-04T07:59:00.611" v="910" actId="20577"/>
        <pc:sldMkLst>
          <pc:docMk/>
          <pc:sldMk cId="1615387825" sldId="329"/>
        </pc:sldMkLst>
        <pc:spChg chg="add mod">
          <ac:chgData name="孙 佳嵩" userId="e67798bb1fb98b0e" providerId="LiveId" clId="{9CC1094D-B42D-2B4B-A851-FDFB24122F41}" dt="2020-12-04T07:35:00.336" v="691" actId="20577"/>
          <ac:spMkLst>
            <pc:docMk/>
            <pc:sldMk cId="1615387825" sldId="329"/>
            <ac:spMk id="7" creationId="{94347D2C-CF3B-C846-A010-EEB3BA32ADDC}"/>
          </ac:spMkLst>
        </pc:spChg>
        <pc:spChg chg="del mod">
          <ac:chgData name="孙 佳嵩" userId="e67798bb1fb98b0e" providerId="LiveId" clId="{9CC1094D-B42D-2B4B-A851-FDFB24122F41}" dt="2020-12-04T07:32:24.044" v="653" actId="478"/>
          <ac:spMkLst>
            <pc:docMk/>
            <pc:sldMk cId="1615387825" sldId="329"/>
            <ac:spMk id="8" creationId="{782912A2-B6A9-4766-A942-988E1E8A2E1D}"/>
          </ac:spMkLst>
        </pc:spChg>
        <pc:spChg chg="del mod">
          <ac:chgData name="孙 佳嵩" userId="e67798bb1fb98b0e" providerId="LiveId" clId="{9CC1094D-B42D-2B4B-A851-FDFB24122F41}" dt="2020-12-04T07:32:21.477" v="652" actId="478"/>
          <ac:spMkLst>
            <pc:docMk/>
            <pc:sldMk cId="1615387825" sldId="329"/>
            <ac:spMk id="9" creationId="{1B16CD95-39E1-4116-97C0-2DCFE313BAE2}"/>
          </ac:spMkLst>
        </pc:spChg>
        <pc:spChg chg="add mod">
          <ac:chgData name="孙 佳嵩" userId="e67798bb1fb98b0e" providerId="LiveId" clId="{9CC1094D-B42D-2B4B-A851-FDFB24122F41}" dt="2020-12-04T07:53:17.243" v="714" actId="1076"/>
          <ac:spMkLst>
            <pc:docMk/>
            <pc:sldMk cId="1615387825" sldId="329"/>
            <ac:spMk id="10" creationId="{77C6D3AE-CCC8-D44D-867A-5A437DBBF139}"/>
          </ac:spMkLst>
        </pc:spChg>
        <pc:spChg chg="add mod">
          <ac:chgData name="孙 佳嵩" userId="e67798bb1fb98b0e" providerId="LiveId" clId="{9CC1094D-B42D-2B4B-A851-FDFB24122F41}" dt="2020-12-04T07:53:15.883" v="713" actId="1076"/>
          <ac:spMkLst>
            <pc:docMk/>
            <pc:sldMk cId="1615387825" sldId="329"/>
            <ac:spMk id="11" creationId="{FDE7F1C9-48A1-0D41-B521-08592F954066}"/>
          </ac:spMkLst>
        </pc:spChg>
        <pc:spChg chg="add mod">
          <ac:chgData name="孙 佳嵩" userId="e67798bb1fb98b0e" providerId="LiveId" clId="{9CC1094D-B42D-2B4B-A851-FDFB24122F41}" dt="2020-12-04T07:59:00.611" v="910" actId="20577"/>
          <ac:spMkLst>
            <pc:docMk/>
            <pc:sldMk cId="1615387825" sldId="329"/>
            <ac:spMk id="12" creationId="{3B891D4B-894F-F945-9A69-1EF58341E597}"/>
          </ac:spMkLst>
        </pc:spChg>
        <pc:graphicFrameChg chg="mod">
          <ac:chgData name="孙 佳嵩" userId="e67798bb1fb98b0e" providerId="LiveId" clId="{9CC1094D-B42D-2B4B-A851-FDFB24122F41}" dt="2020-12-04T07:35:13.820" v="692" actId="1076"/>
          <ac:graphicFrameMkLst>
            <pc:docMk/>
            <pc:sldMk cId="1615387825" sldId="329"/>
            <ac:graphicFrameMk id="3" creationId="{EA0B9B70-3E9B-4C47-8E95-247068078067}"/>
          </ac:graphicFrameMkLst>
        </pc:graphicFrameChg>
        <pc:graphicFrameChg chg="mod">
          <ac:chgData name="孙 佳嵩" userId="e67798bb1fb98b0e" providerId="LiveId" clId="{9CC1094D-B42D-2B4B-A851-FDFB24122F41}" dt="2020-12-04T07:35:16.227" v="693" actId="1076"/>
          <ac:graphicFrameMkLst>
            <pc:docMk/>
            <pc:sldMk cId="1615387825" sldId="329"/>
            <ac:graphicFrameMk id="5" creationId="{4814DF34-27B3-4BE3-8ECE-6C449E8B3AF4}"/>
          </ac:graphicFrameMkLst>
        </pc:graphicFrameChg>
      </pc:sldChg>
      <pc:sldChg chg="addSp delSp modSp mod">
        <pc:chgData name="孙 佳嵩" userId="e67798bb1fb98b0e" providerId="LiveId" clId="{9CC1094D-B42D-2B4B-A851-FDFB24122F41}" dt="2020-12-04T07:57:41.557" v="861" actId="14100"/>
        <pc:sldMkLst>
          <pc:docMk/>
          <pc:sldMk cId="298652643" sldId="330"/>
        </pc:sldMkLst>
        <pc:spChg chg="del">
          <ac:chgData name="孙 佳嵩" userId="e67798bb1fb98b0e" providerId="LiveId" clId="{9CC1094D-B42D-2B4B-A851-FDFB24122F41}" dt="2020-12-04T07:53:35.420" v="716" actId="478"/>
          <ac:spMkLst>
            <pc:docMk/>
            <pc:sldMk cId="298652643" sldId="330"/>
            <ac:spMk id="9" creationId="{1B16CD95-39E1-4116-97C0-2DCFE313BAE2}"/>
          </ac:spMkLst>
        </pc:spChg>
        <pc:spChg chg="add mod">
          <ac:chgData name="孙 佳嵩" userId="e67798bb1fb98b0e" providerId="LiveId" clId="{9CC1094D-B42D-2B4B-A851-FDFB24122F41}" dt="2020-12-04T07:56:43.792" v="817" actId="20577"/>
          <ac:spMkLst>
            <pc:docMk/>
            <pc:sldMk cId="298652643" sldId="330"/>
            <ac:spMk id="10" creationId="{5638EC17-C180-4449-A989-C7C65B6A9DF2}"/>
          </ac:spMkLst>
        </pc:spChg>
        <pc:spChg chg="add mod">
          <ac:chgData name="孙 佳嵩" userId="e67798bb1fb98b0e" providerId="LiveId" clId="{9CC1094D-B42D-2B4B-A851-FDFB24122F41}" dt="2020-12-04T07:55:48.480" v="801" actId="20577"/>
          <ac:spMkLst>
            <pc:docMk/>
            <pc:sldMk cId="298652643" sldId="330"/>
            <ac:spMk id="11" creationId="{AEFC1891-C0A3-3243-BC12-967D99EB58C6}"/>
          </ac:spMkLst>
        </pc:spChg>
        <pc:spChg chg="add mod">
          <ac:chgData name="孙 佳嵩" userId="e67798bb1fb98b0e" providerId="LiveId" clId="{9CC1094D-B42D-2B4B-A851-FDFB24122F41}" dt="2020-12-04T07:57:25.261" v="827" actId="1076"/>
          <ac:spMkLst>
            <pc:docMk/>
            <pc:sldMk cId="298652643" sldId="330"/>
            <ac:spMk id="12" creationId="{1F0F687F-F1C3-0641-BE2D-83059048690C}"/>
          </ac:spMkLst>
        </pc:spChg>
        <pc:spChg chg="add mod">
          <ac:chgData name="孙 佳嵩" userId="e67798bb1fb98b0e" providerId="LiveId" clId="{9CC1094D-B42D-2B4B-A851-FDFB24122F41}" dt="2020-12-04T07:57:41.557" v="861" actId="14100"/>
          <ac:spMkLst>
            <pc:docMk/>
            <pc:sldMk cId="298652643" sldId="330"/>
            <ac:spMk id="13" creationId="{CDA83EA7-E345-4E47-8919-71CDD7958102}"/>
          </ac:spMkLst>
        </pc:spChg>
        <pc:graphicFrameChg chg="mod">
          <ac:chgData name="孙 佳嵩" userId="e67798bb1fb98b0e" providerId="LiveId" clId="{9CC1094D-B42D-2B4B-A851-FDFB24122F41}" dt="2020-12-04T07:53:33.556" v="715" actId="1076"/>
          <ac:graphicFrameMkLst>
            <pc:docMk/>
            <pc:sldMk cId="298652643" sldId="330"/>
            <ac:graphicFrameMk id="6" creationId="{D64201E9-E941-488E-B6C7-3B858D98A1D0}"/>
          </ac:graphicFrameMkLst>
        </pc:graphicFrameChg>
        <pc:graphicFrameChg chg="mod">
          <ac:chgData name="孙 佳嵩" userId="e67798bb1fb98b0e" providerId="LiveId" clId="{9CC1094D-B42D-2B4B-A851-FDFB24122F41}" dt="2020-12-04T07:53:33.556" v="715" actId="1076"/>
          <ac:graphicFrameMkLst>
            <pc:docMk/>
            <pc:sldMk cId="298652643" sldId="330"/>
            <ac:graphicFrameMk id="7" creationId="{1B81FA51-9235-42D8-815F-A32E89CC2CCD}"/>
          </ac:graphicFrameMkLst>
        </pc:graphicFrameChg>
        <pc:graphicFrameChg chg="mod">
          <ac:chgData name="孙 佳嵩" userId="e67798bb1fb98b0e" providerId="LiveId" clId="{9CC1094D-B42D-2B4B-A851-FDFB24122F41}" dt="2020-12-04T07:53:33.556" v="715" actId="1076"/>
          <ac:graphicFrameMkLst>
            <pc:docMk/>
            <pc:sldMk cId="298652643" sldId="330"/>
            <ac:graphicFrameMk id="8" creationId="{3BDF7475-0E11-4270-ADDF-BFA8356B0435}"/>
          </ac:graphicFrameMkLst>
        </pc:graphicFrameChg>
      </pc:sldChg>
      <pc:sldChg chg="addSp modSp mod">
        <pc:chgData name="孙 佳嵩" userId="e67798bb1fb98b0e" providerId="LiveId" clId="{9CC1094D-B42D-2B4B-A851-FDFB24122F41}" dt="2020-12-04T07:58:23.976" v="890" actId="6549"/>
        <pc:sldMkLst>
          <pc:docMk/>
          <pc:sldMk cId="2195091436" sldId="331"/>
        </pc:sldMkLst>
        <pc:spChg chg="add mod">
          <ac:chgData name="孙 佳嵩" userId="e67798bb1fb98b0e" providerId="LiveId" clId="{9CC1094D-B42D-2B4B-A851-FDFB24122F41}" dt="2020-12-04T07:58:23.976" v="890" actId="6549"/>
          <ac:spMkLst>
            <pc:docMk/>
            <pc:sldMk cId="2195091436" sldId="331"/>
            <ac:spMk id="5" creationId="{23E7CFD7-3CD9-6E4B-96E6-13510CEAEAA1}"/>
          </ac:spMkLst>
        </pc:spChg>
        <pc:graphicFrameChg chg="mod">
          <ac:chgData name="孙 佳嵩" userId="e67798bb1fb98b0e" providerId="LiveId" clId="{9CC1094D-B42D-2B4B-A851-FDFB24122F41}" dt="2020-12-04T07:58:14.213" v="865" actId="1076"/>
          <ac:graphicFrameMkLst>
            <pc:docMk/>
            <pc:sldMk cId="2195091436" sldId="331"/>
            <ac:graphicFrameMk id="4" creationId="{639B1A06-37F5-43B2-B7DE-7BEC36E49B79}"/>
          </ac:graphicFrameMkLst>
        </pc:graphicFrameChg>
        <pc:picChg chg="mod">
          <ac:chgData name="孙 佳嵩" userId="e67798bb1fb98b0e" providerId="LiveId" clId="{9CC1094D-B42D-2B4B-A851-FDFB24122F41}" dt="2020-12-04T07:58:13.166" v="864" actId="1076"/>
          <ac:picMkLst>
            <pc:docMk/>
            <pc:sldMk cId="2195091436" sldId="331"/>
            <ac:picMk id="6" creationId="{80BD0784-1162-40B8-AAB6-DB6CF082FCA9}"/>
          </ac:picMkLst>
        </pc:picChg>
      </pc:sldChg>
      <pc:sldChg chg="addSp modSp mod">
        <pc:chgData name="孙 佳嵩" userId="e67798bb1fb98b0e" providerId="LiveId" clId="{9CC1094D-B42D-2B4B-A851-FDFB24122F41}" dt="2020-12-04T08:02:47.072" v="937" actId="20577"/>
        <pc:sldMkLst>
          <pc:docMk/>
          <pc:sldMk cId="436589587" sldId="332"/>
        </pc:sldMkLst>
        <pc:spChg chg="add mod">
          <ac:chgData name="孙 佳嵩" userId="e67798bb1fb98b0e" providerId="LiveId" clId="{9CC1094D-B42D-2B4B-A851-FDFB24122F41}" dt="2020-12-04T08:02:47.072" v="937" actId="20577"/>
          <ac:spMkLst>
            <pc:docMk/>
            <pc:sldMk cId="436589587" sldId="332"/>
            <ac:spMk id="8" creationId="{86A1811B-22A0-7D4E-AE4E-B2DABEC4C7DE}"/>
          </ac:spMkLst>
        </pc:spChg>
        <pc:graphicFrameChg chg="mod">
          <ac:chgData name="孙 佳嵩" userId="e67798bb1fb98b0e" providerId="LiveId" clId="{9CC1094D-B42D-2B4B-A851-FDFB24122F41}" dt="2020-12-04T08:01:16.376" v="911" actId="1076"/>
          <ac:graphicFrameMkLst>
            <pc:docMk/>
            <pc:sldMk cId="436589587" sldId="332"/>
            <ac:graphicFrameMk id="6" creationId="{82E8F20F-8020-454E-8D93-E7B6BF6587C0}"/>
          </ac:graphicFrameMkLst>
        </pc:graphicFrameChg>
        <pc:graphicFrameChg chg="mod">
          <ac:chgData name="孙 佳嵩" userId="e67798bb1fb98b0e" providerId="LiveId" clId="{9CC1094D-B42D-2B4B-A851-FDFB24122F41}" dt="2020-12-04T08:01:16.376" v="911" actId="1076"/>
          <ac:graphicFrameMkLst>
            <pc:docMk/>
            <pc:sldMk cId="436589587" sldId="332"/>
            <ac:graphicFrameMk id="7" creationId="{CB17A742-57AA-47EC-8F1A-C63F26E7A181}"/>
          </ac:graphicFrameMkLst>
        </pc:graphicFrameChg>
        <pc:graphicFrameChg chg="mod">
          <ac:chgData name="孙 佳嵩" userId="e67798bb1fb98b0e" providerId="LiveId" clId="{9CC1094D-B42D-2B4B-A851-FDFB24122F41}" dt="2020-12-04T08:01:16.376" v="911" actId="1076"/>
          <ac:graphicFrameMkLst>
            <pc:docMk/>
            <pc:sldMk cId="436589587" sldId="332"/>
            <ac:graphicFrameMk id="10" creationId="{46D29F01-24A3-4586-8385-1EE074FE4630}"/>
          </ac:graphicFrameMkLst>
        </pc:graphicFrameChg>
        <pc:graphicFrameChg chg="mod">
          <ac:chgData name="孙 佳嵩" userId="e67798bb1fb98b0e" providerId="LiveId" clId="{9CC1094D-B42D-2B4B-A851-FDFB24122F41}" dt="2020-12-04T08:01:19.762" v="912" actId="1076"/>
          <ac:graphicFrameMkLst>
            <pc:docMk/>
            <pc:sldMk cId="436589587" sldId="332"/>
            <ac:graphicFrameMk id="11" creationId="{E10C17E7-72FF-433D-A334-8D183F4112FD}"/>
          </ac:graphicFrameMkLst>
        </pc:graphicFrameChg>
        <pc:graphicFrameChg chg="mod">
          <ac:chgData name="孙 佳嵩" userId="e67798bb1fb98b0e" providerId="LiveId" clId="{9CC1094D-B42D-2B4B-A851-FDFB24122F41}" dt="2020-12-04T08:01:19.762" v="912" actId="1076"/>
          <ac:graphicFrameMkLst>
            <pc:docMk/>
            <pc:sldMk cId="436589587" sldId="332"/>
            <ac:graphicFrameMk id="12" creationId="{9E96BD15-86E0-4AA5-8891-193E2390DB57}"/>
          </ac:graphicFrameMkLst>
        </pc:graphicFrameChg>
      </pc:sldChg>
      <pc:sldChg chg="modSp add mod">
        <pc:chgData name="孙 佳嵩" userId="e67798bb1fb98b0e" providerId="LiveId" clId="{9CC1094D-B42D-2B4B-A851-FDFB24122F41}" dt="2020-12-04T06:13:49.918" v="77" actId="20577"/>
        <pc:sldMkLst>
          <pc:docMk/>
          <pc:sldMk cId="4016068532" sldId="342"/>
        </pc:sldMkLst>
        <pc:spChg chg="mod">
          <ac:chgData name="孙 佳嵩" userId="e67798bb1fb98b0e" providerId="LiveId" clId="{9CC1094D-B42D-2B4B-A851-FDFB24122F41}" dt="2020-12-04T06:13:49.918" v="77" actId="20577"/>
          <ac:spMkLst>
            <pc:docMk/>
            <pc:sldMk cId="4016068532" sldId="342"/>
            <ac:spMk id="8" creationId="{1FAA166A-8181-41D7-A8D0-5D63FE7F7AC1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33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332323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922026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890405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445040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60433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8556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918685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643199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304512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777769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122853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539668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039949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6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8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227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4168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/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3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5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4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2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88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6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05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65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6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37.wmf"/><Relationship Id="rId5" Type="http://schemas.openxmlformats.org/officeDocument/2006/relationships/image" Target="../media/image34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3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2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wmf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5" Type="http://schemas.openxmlformats.org/officeDocument/2006/relationships/image" Target="../media/image13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6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1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14.wmf"/><Relationship Id="rId5" Type="http://schemas.openxmlformats.org/officeDocument/2006/relationships/image" Target="../media/image18.wmf"/><Relationship Id="rId15" Type="http://schemas.openxmlformats.org/officeDocument/2006/relationships/image" Target="../media/image22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0.wmf"/><Relationship Id="rId14" Type="http://schemas.openxmlformats.org/officeDocument/2006/relationships/oleObject" Target="../embeddings/oleObject1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png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31.wmf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3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png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/>
              <a:t>第</a:t>
            </a:r>
            <a:r>
              <a:rPr lang="en-US" altLang="zh-CN" sz="2400" dirty="0"/>
              <a:t>9</a:t>
            </a:r>
            <a:r>
              <a:rPr lang="zh-CN" altLang="en-US" sz="2400" dirty="0"/>
              <a:t>讲、傅里叶</a:t>
            </a:r>
            <a:r>
              <a:rPr lang="en-US" altLang="zh-CN" sz="2400" dirty="0"/>
              <a:t>-</a:t>
            </a:r>
            <a:r>
              <a:rPr lang="zh-CN" altLang="en-US" sz="2400" dirty="0"/>
              <a:t>贝塞尔变换（汉克尔变换）</a:t>
            </a:r>
          </a:p>
          <a:p>
            <a:pPr algn="ctr"/>
            <a:r>
              <a:rPr lang="zh-CN" altLang="en-US" sz="2400" dirty="0" smtClean="0"/>
              <a:t>与</a:t>
            </a:r>
            <a:r>
              <a:rPr lang="zh-CN" altLang="en-US" sz="2400" dirty="0"/>
              <a:t>拉东变换</a:t>
            </a:r>
            <a:endParaRPr lang="en-US" altLang="zh-CN" sz="2400" dirty="0"/>
          </a:p>
          <a:p>
            <a:pPr algn="ctr"/>
            <a:r>
              <a:rPr lang="en-US" altLang="zh-CN" sz="2400" dirty="0"/>
              <a:t>Lecture 9. Fourier-Bessel (Hankel) Transform and Radon Transform</a:t>
            </a:r>
          </a:p>
        </p:txBody>
      </p:sp>
    </p:spTree>
    <p:extLst>
      <p:ext uri="{BB962C8B-B14F-4D97-AF65-F5344CB8AC3E}">
        <p14:creationId xmlns:p14="http://schemas.microsoft.com/office/powerpoint/2010/main" val="40160685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 Fourier-Bessel (Hankel) Transform and Radon Transform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82E8F20F-8020-454E-8D93-E7B6BF6587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0919425"/>
              </p:ext>
            </p:extLst>
          </p:nvPr>
        </p:nvGraphicFramePr>
        <p:xfrm>
          <a:off x="2355850" y="3467487"/>
          <a:ext cx="3657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5" name="Equation" r:id="rId4" imgW="3657600" imgH="482400" progId="Equation.DSMT4">
                  <p:embed/>
                </p:oleObj>
              </mc:Choice>
              <mc:Fallback>
                <p:oleObj name="Equation" r:id="rId4" imgW="3657600" imgH="48240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82E8F20F-8020-454E-8D93-E7B6BF6587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55850" y="3467487"/>
                        <a:ext cx="36576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CB17A742-57AA-47EC-8F1A-C63F26E7A1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7831622"/>
              </p:ext>
            </p:extLst>
          </p:nvPr>
        </p:nvGraphicFramePr>
        <p:xfrm>
          <a:off x="4682958" y="4203612"/>
          <a:ext cx="1435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" name="Equation" r:id="rId6" imgW="1434960" imgH="342720" progId="Equation.DSMT4">
                  <p:embed/>
                </p:oleObj>
              </mc:Choice>
              <mc:Fallback>
                <p:oleObj name="Equation" r:id="rId6" imgW="1434960" imgH="34272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CB17A742-57AA-47EC-8F1A-C63F26E7A1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82958" y="4203612"/>
                        <a:ext cx="14351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46D29F01-24A3-4586-8385-1EE074FE4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843548"/>
              </p:ext>
            </p:extLst>
          </p:nvPr>
        </p:nvGraphicFramePr>
        <p:xfrm>
          <a:off x="4682958" y="4825295"/>
          <a:ext cx="1739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7" name="Equation" r:id="rId8" imgW="1739880" imgH="342720" progId="Equation.DSMT4">
                  <p:embed/>
                </p:oleObj>
              </mc:Choice>
              <mc:Fallback>
                <p:oleObj name="Equation" r:id="rId8" imgW="1739880" imgH="34272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46D29F01-24A3-4586-8385-1EE074FE46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82958" y="4825295"/>
                        <a:ext cx="17399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86A1811B-22A0-7D4E-AE4E-B2DABEC4C7DE}"/>
              </a:ext>
            </a:extLst>
          </p:cNvPr>
          <p:cNvSpPr txBox="1"/>
          <p:nvPr/>
        </p:nvSpPr>
        <p:spPr>
          <a:xfrm>
            <a:off x="584632" y="1239667"/>
            <a:ext cx="79747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一维投影的</a:t>
            </a:r>
            <a:r>
              <a:rPr lang="zh-CN" altLang="en-US" sz="2800" b="1" dirty="0" smtClean="0"/>
              <a:t>傅里叶变换</a:t>
            </a:r>
            <a:endParaRPr lang="en-US" altLang="zh-CN" sz="2800" b="1" dirty="0" smtClean="0"/>
          </a:p>
          <a:p>
            <a:pPr algn="ctr"/>
            <a:endParaRPr lang="en-US" altLang="zh-CN" sz="2800" b="1" dirty="0"/>
          </a:p>
          <a:p>
            <a:pPr algn="ctr"/>
            <a:r>
              <a:rPr lang="zh-CN" altLang="en-US" sz="2000" b="1" dirty="0"/>
              <a:t>等效</a:t>
            </a:r>
            <a:r>
              <a:rPr lang="zh-CN" altLang="en-US" sz="2000" b="1" dirty="0" smtClean="0"/>
              <a:t>于二维傅里叶频谱的一维切片</a:t>
            </a:r>
            <a:endParaRPr lang="en-US" altLang="zh-CN" sz="2800" b="1" dirty="0" smtClean="0"/>
          </a:p>
          <a:p>
            <a:pPr algn="ctr"/>
            <a:r>
              <a:rPr lang="zh-CN" altLang="en-US" sz="2000" b="1" dirty="0" smtClean="0"/>
              <a:t>拉东变换也称为投影切片</a:t>
            </a:r>
            <a:r>
              <a:rPr lang="zh-CN" altLang="en-US" sz="2000" b="1" dirty="0"/>
              <a:t>定理</a:t>
            </a:r>
            <a:r>
              <a:rPr lang="zh-CN" altLang="en-US" sz="2000" b="1" dirty="0" smtClean="0"/>
              <a:t>（傅里叶切片定理）</a:t>
            </a:r>
            <a:endParaRPr lang="zh-CN" altLang="en-US" sz="2000" b="1" dirty="0"/>
          </a:p>
        </p:txBody>
      </p:sp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46D29F01-24A3-4586-8385-1EE074FE4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0597570"/>
              </p:ext>
            </p:extLst>
          </p:nvPr>
        </p:nvGraphicFramePr>
        <p:xfrm>
          <a:off x="4695825" y="5281999"/>
          <a:ext cx="1714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8" name="Equation" r:id="rId10" imgW="1714320" imgH="342720" progId="Equation.DSMT4">
                  <p:embed/>
                </p:oleObj>
              </mc:Choice>
              <mc:Fallback>
                <p:oleObj name="Equation" r:id="rId10" imgW="1714320" imgH="34272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46D29F01-24A3-4586-8385-1EE074FE46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695825" y="5281999"/>
                        <a:ext cx="17145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65895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 Fourier-Bessel (Hankel) Transform and Radon Transform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6A1811B-22A0-7D4E-AE4E-B2DABEC4C7DE}"/>
              </a:ext>
            </a:extLst>
          </p:cNvPr>
          <p:cNvSpPr txBox="1"/>
          <p:nvPr/>
        </p:nvSpPr>
        <p:spPr>
          <a:xfrm>
            <a:off x="584632" y="1239667"/>
            <a:ext cx="79747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一维投影的</a:t>
            </a:r>
            <a:r>
              <a:rPr lang="zh-CN" altLang="en-US" sz="2800" b="1" dirty="0" smtClean="0"/>
              <a:t>傅里叶变换</a:t>
            </a:r>
            <a:endParaRPr lang="en-US" altLang="zh-CN" sz="2800" b="1" dirty="0" smtClean="0"/>
          </a:p>
          <a:p>
            <a:pPr algn="ctr"/>
            <a:endParaRPr lang="en-US" altLang="zh-CN" sz="2800" b="1" dirty="0"/>
          </a:p>
          <a:p>
            <a:pPr algn="ctr"/>
            <a:r>
              <a:rPr lang="zh-CN" altLang="en-US" sz="2000" b="1" dirty="0"/>
              <a:t>等效</a:t>
            </a:r>
            <a:r>
              <a:rPr lang="zh-CN" altLang="en-US" sz="2000" b="1" dirty="0" smtClean="0"/>
              <a:t>于二维傅里叶频谱的一维切片</a:t>
            </a:r>
            <a:endParaRPr lang="en-US" altLang="zh-CN" sz="2800" b="1" dirty="0" smtClean="0"/>
          </a:p>
          <a:p>
            <a:pPr algn="ctr"/>
            <a:r>
              <a:rPr lang="zh-CN" altLang="en-US" sz="2000" b="1" dirty="0" smtClean="0"/>
              <a:t>拉东变换也称为投影切片</a:t>
            </a:r>
            <a:r>
              <a:rPr lang="zh-CN" altLang="en-US" sz="2000" b="1" dirty="0"/>
              <a:t>定理</a:t>
            </a:r>
            <a:r>
              <a:rPr lang="zh-CN" altLang="en-US" sz="2000" b="1" dirty="0" smtClean="0"/>
              <a:t>（傅里叶切片定理）</a:t>
            </a:r>
            <a:endParaRPr lang="zh-CN" altLang="en-US" sz="20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75" y="2809327"/>
            <a:ext cx="7327849" cy="369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598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22E98765-2D3D-4D5B-A37C-639476A2105F}"/>
              </a:ext>
            </a:extLst>
          </p:cNvPr>
          <p:cNvSpPr/>
          <p:nvPr/>
        </p:nvSpPr>
        <p:spPr>
          <a:xfrm>
            <a:off x="0" y="259727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BASIC FOURIER TRANSFORM PAIRS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平时作业二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290220" y="2424143"/>
            <a:ext cx="65635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利用</a:t>
            </a:r>
            <a:r>
              <a:rPr lang="zh-CN" altLang="en-US" sz="2000" b="1" dirty="0" smtClean="0"/>
              <a:t>拉东变换，证明：</a:t>
            </a:r>
            <a:endParaRPr lang="en-US" altLang="zh-CN" sz="2000" b="1" dirty="0" smtClean="0"/>
          </a:p>
          <a:p>
            <a:endParaRPr lang="en-US" altLang="zh-CN" sz="2000" b="1" dirty="0" smtClean="0"/>
          </a:p>
          <a:p>
            <a:r>
              <a:rPr lang="en-US" altLang="zh-CN" sz="2000" b="1" dirty="0" smtClean="0"/>
              <a:t>1</a:t>
            </a:r>
            <a:r>
              <a:rPr lang="zh-CN" altLang="en-US" sz="2000" b="1" dirty="0" smtClean="0"/>
              <a:t>、三角形函数</a:t>
            </a:r>
            <a:r>
              <a:rPr lang="en-US" altLang="zh-CN" sz="2000" b="1" dirty="0" smtClean="0"/>
              <a:t>tri(x)</a:t>
            </a:r>
            <a:r>
              <a:rPr lang="zh-CN" altLang="en-US" sz="2000" b="1" dirty="0" smtClean="0"/>
              <a:t>的傅里叶变换是</a:t>
            </a:r>
            <a:r>
              <a:rPr lang="en-US" altLang="zh-CN" sz="2000" b="1" dirty="0" err="1" smtClean="0"/>
              <a:t>sinc</a:t>
            </a:r>
            <a:r>
              <a:rPr lang="en-US" altLang="zh-CN" sz="2000" b="1" baseline="30000" dirty="0" err="1" smtClean="0"/>
              <a:t>2</a:t>
            </a:r>
            <a:r>
              <a:rPr lang="en-US" altLang="zh-CN" sz="2000" b="1" dirty="0" smtClean="0"/>
              <a:t>(x)</a:t>
            </a:r>
            <a:r>
              <a:rPr lang="zh-CN" altLang="en-US" sz="2000" b="1" dirty="0" smtClean="0"/>
              <a:t>函数。</a:t>
            </a:r>
            <a:r>
              <a:rPr lang="en-US" altLang="zh-CN" sz="2000" b="1" dirty="0" smtClean="0"/>
              <a:t>(</a:t>
            </a:r>
            <a:r>
              <a:rPr lang="zh-CN" altLang="en-US" sz="2000" b="1" dirty="0" smtClean="0"/>
              <a:t>从二维门函数的傅里叶变换出发</a:t>
            </a:r>
            <a:r>
              <a:rPr lang="en-US" altLang="zh-CN" sz="2000" b="1" dirty="0" smtClean="0"/>
              <a:t>)</a:t>
            </a:r>
          </a:p>
          <a:p>
            <a:endParaRPr lang="en-US" altLang="zh-CN" sz="2000" b="1" dirty="0"/>
          </a:p>
          <a:p>
            <a:r>
              <a:rPr lang="en-US" altLang="zh-CN" sz="2000" b="1" dirty="0" smtClean="0"/>
              <a:t>2</a:t>
            </a:r>
            <a:r>
              <a:rPr lang="zh-CN" altLang="en-US" sz="2000" b="1" dirty="0" smtClean="0"/>
              <a:t>、二维高斯函数的</a:t>
            </a:r>
            <a:r>
              <a:rPr lang="zh-CN" altLang="en-US" sz="2000" b="1" dirty="0"/>
              <a:t>傅里叶变换还是二维高斯</a:t>
            </a:r>
            <a:r>
              <a:rPr lang="zh-CN" altLang="en-US" sz="2000" b="1" dirty="0" smtClean="0"/>
              <a:t>函数。</a:t>
            </a:r>
            <a:endParaRPr lang="en-US" altLang="zh-CN" sz="2000" b="1" dirty="0" smtClean="0"/>
          </a:p>
          <a:p>
            <a:endParaRPr lang="en-US" altLang="zh-CN" sz="2000" b="1" dirty="0"/>
          </a:p>
          <a:p>
            <a:r>
              <a:rPr lang="zh-CN" altLang="en-US" sz="2000" b="1" dirty="0"/>
              <a:t>证明过程手写在一张</a:t>
            </a:r>
            <a:r>
              <a:rPr lang="en-US" altLang="zh-CN" sz="2000" b="1" dirty="0" err="1"/>
              <a:t>A4</a:t>
            </a:r>
            <a:r>
              <a:rPr lang="zh-CN" altLang="en-US" sz="2000" b="1" dirty="0"/>
              <a:t>纸上，本周三交。</a:t>
            </a:r>
          </a:p>
          <a:p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246947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330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 Fourier-Bessel (Hankel) Transform and Radon Transform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64010F9E-624C-421E-ABCC-DC914724B6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161038"/>
              </p:ext>
            </p:extLst>
          </p:nvPr>
        </p:nvGraphicFramePr>
        <p:xfrm>
          <a:off x="2774949" y="2641267"/>
          <a:ext cx="35941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" name="Equation" r:id="rId4" imgW="3593880" imgH="634680" progId="Equation.DSMT4">
                  <p:embed/>
                </p:oleObj>
              </mc:Choice>
              <mc:Fallback>
                <p:oleObj name="Equation" r:id="rId4" imgW="3593880" imgH="63468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64010F9E-624C-421E-ABCC-DC914724B6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74949" y="2641267"/>
                        <a:ext cx="3594100" cy="63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AF75D0E3-54A2-44FC-B6EF-7074CA5308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289574"/>
              </p:ext>
            </p:extLst>
          </p:nvPr>
        </p:nvGraphicFramePr>
        <p:xfrm>
          <a:off x="2514599" y="4287311"/>
          <a:ext cx="41148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" name="Equation" r:id="rId6" imgW="4114800" imgH="723600" progId="Equation.DSMT4">
                  <p:embed/>
                </p:oleObj>
              </mc:Choice>
              <mc:Fallback>
                <p:oleObj name="Equation" r:id="rId6" imgW="4114800" imgH="72360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AF75D0E3-54A2-44FC-B6EF-7074CA5308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14599" y="4287311"/>
                        <a:ext cx="41148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77516CE7-3054-4609-92D1-418A4528F2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142483"/>
              </p:ext>
            </p:extLst>
          </p:nvPr>
        </p:nvGraphicFramePr>
        <p:xfrm>
          <a:off x="3439015" y="5176843"/>
          <a:ext cx="3886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" name="Equation" r:id="rId8" imgW="3886200" imgH="787320" progId="Equation.DSMT4">
                  <p:embed/>
                </p:oleObj>
              </mc:Choice>
              <mc:Fallback>
                <p:oleObj name="Equation" r:id="rId8" imgW="3886200" imgH="78732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77516CE7-3054-4609-92D1-418A4528F2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39015" y="5176843"/>
                        <a:ext cx="38862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9D6566B4-3E00-B14A-AB27-710E127739CF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傅里叶</a:t>
            </a:r>
            <a:r>
              <a:rPr lang="en-US" altLang="zh-CN" sz="2800" b="1" dirty="0"/>
              <a:t>-</a:t>
            </a:r>
            <a:r>
              <a:rPr lang="zh-CN" altLang="en-US" sz="2800" b="1" dirty="0"/>
              <a:t>贝塞尔变换（汉克尔变换）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8601D70-30C4-1447-AADD-649A19EF5657}"/>
              </a:ext>
            </a:extLst>
          </p:cNvPr>
          <p:cNvSpPr txBox="1"/>
          <p:nvPr/>
        </p:nvSpPr>
        <p:spPr>
          <a:xfrm>
            <a:off x="584631" y="1899813"/>
            <a:ext cx="7974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/>
              <a:t>大量光学系统具有轴对称（圆对称、方向角对称）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3D9F137-17E0-0D42-9BAC-4770DECE1F80}"/>
              </a:ext>
            </a:extLst>
          </p:cNvPr>
          <p:cNvSpPr txBox="1"/>
          <p:nvPr/>
        </p:nvSpPr>
        <p:spPr>
          <a:xfrm>
            <a:off x="584631" y="3581734"/>
            <a:ext cx="7974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计算轴对称二维函数的傅里叶变换：</a:t>
            </a:r>
          </a:p>
        </p:txBody>
      </p:sp>
    </p:spTree>
    <p:extLst>
      <p:ext uri="{BB962C8B-B14F-4D97-AF65-F5344CB8AC3E}">
        <p14:creationId xmlns:p14="http://schemas.microsoft.com/office/powerpoint/2010/main" val="746637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 Fourier-Bessel (Hankel) Transform and Radon Transform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A6B4A230-DDD7-4366-99DB-24B7E95991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4097725"/>
              </p:ext>
            </p:extLst>
          </p:nvPr>
        </p:nvGraphicFramePr>
        <p:xfrm>
          <a:off x="2971799" y="2644267"/>
          <a:ext cx="3200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" name="Equation" r:id="rId4" imgW="3200400" imgH="736560" progId="Equation.DSMT4">
                  <p:embed/>
                </p:oleObj>
              </mc:Choice>
              <mc:Fallback>
                <p:oleObj name="Equation" r:id="rId4" imgW="3200400" imgH="73656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A6B4A230-DDD7-4366-99DB-24B7E95991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71799" y="2644267"/>
                        <a:ext cx="32004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D8A24ACA-C1EB-4C89-A85F-1154C20216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4678651"/>
              </p:ext>
            </p:extLst>
          </p:nvPr>
        </p:nvGraphicFramePr>
        <p:xfrm>
          <a:off x="3181349" y="3454493"/>
          <a:ext cx="2781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" name="Equation" r:id="rId6" imgW="2781000" imgH="342720" progId="Equation.DSMT4">
                  <p:embed/>
                </p:oleObj>
              </mc:Choice>
              <mc:Fallback>
                <p:oleObj name="Equation" r:id="rId6" imgW="2781000" imgH="34272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D8A24ACA-C1EB-4C89-A85F-1154C20216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81349" y="3454493"/>
                        <a:ext cx="27813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E646FD33-48DF-467E-8669-3C1C40C936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4231620"/>
              </p:ext>
            </p:extLst>
          </p:nvPr>
        </p:nvGraphicFramePr>
        <p:xfrm>
          <a:off x="3702049" y="2016372"/>
          <a:ext cx="1739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" name="Equation" r:id="rId8" imgW="1739880" imgH="342720" progId="Equation.DSMT4">
                  <p:embed/>
                </p:oleObj>
              </mc:Choice>
              <mc:Fallback>
                <p:oleObj name="Equation" r:id="rId8" imgW="1739880" imgH="34272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E646FD33-48DF-467E-8669-3C1C40C936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02049" y="2016372"/>
                        <a:ext cx="17399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110FC17D-93BD-44CA-BC2D-9818C665AE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90795"/>
              </p:ext>
            </p:extLst>
          </p:nvPr>
        </p:nvGraphicFramePr>
        <p:xfrm>
          <a:off x="3670299" y="4279832"/>
          <a:ext cx="1803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" name="Equation" r:id="rId10" imgW="1803240" imgH="342720" progId="Equation.DSMT4">
                  <p:embed/>
                </p:oleObj>
              </mc:Choice>
              <mc:Fallback>
                <p:oleObj name="Equation" r:id="rId10" imgW="1803240" imgH="34272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110FC17D-93BD-44CA-BC2D-9818C665AE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670299" y="4279832"/>
                        <a:ext cx="18034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55432262-946E-43E3-9D5D-2DA3D1F748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107499"/>
              </p:ext>
            </p:extLst>
          </p:nvPr>
        </p:nvGraphicFramePr>
        <p:xfrm>
          <a:off x="2940049" y="4936425"/>
          <a:ext cx="3263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" name="Equation" r:id="rId12" imgW="3263760" imgH="787320" progId="Equation.DSMT4">
                  <p:embed/>
                </p:oleObj>
              </mc:Choice>
              <mc:Fallback>
                <p:oleObj name="Equation" r:id="rId12" imgW="3263760" imgH="78732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55432262-946E-43E3-9D5D-2DA3D1F748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940049" y="4936425"/>
                        <a:ext cx="32639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97F1BB64-EC4E-46CC-9867-41C8B159DA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369518"/>
              </p:ext>
            </p:extLst>
          </p:nvPr>
        </p:nvGraphicFramePr>
        <p:xfrm>
          <a:off x="3117849" y="5955420"/>
          <a:ext cx="2908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" name="Equation" r:id="rId14" imgW="2908080" imgH="342720" progId="Equation.DSMT4">
                  <p:embed/>
                </p:oleObj>
              </mc:Choice>
              <mc:Fallback>
                <p:oleObj name="Equation" r:id="rId14" imgW="2908080" imgH="34272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97F1BB64-EC4E-46CC-9867-41C8B159DA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117849" y="5955420"/>
                        <a:ext cx="29083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DC219E0D-16A4-9F4E-9D14-C2333E82501E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傅里叶</a:t>
            </a:r>
            <a:r>
              <a:rPr lang="en-US" altLang="zh-CN" sz="2800" b="1" dirty="0"/>
              <a:t>-</a:t>
            </a:r>
            <a:r>
              <a:rPr lang="zh-CN" altLang="en-US" sz="2800" b="1" dirty="0"/>
              <a:t>贝塞尔变换（汉克尔变换）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C23041E-42B0-1B4A-9857-6DCBA4922015}"/>
              </a:ext>
            </a:extLst>
          </p:cNvPr>
          <p:cNvSpPr txBox="1"/>
          <p:nvPr/>
        </p:nvSpPr>
        <p:spPr>
          <a:xfrm>
            <a:off x="584632" y="1987767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空域转换为极坐标表示：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C2D8329-081E-3B41-973F-2C3CE9181F92}"/>
              </a:ext>
            </a:extLst>
          </p:cNvPr>
          <p:cNvSpPr txBox="1"/>
          <p:nvPr/>
        </p:nvSpPr>
        <p:spPr>
          <a:xfrm>
            <a:off x="584631" y="4256007"/>
            <a:ext cx="3379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频域转换为极坐标表示：</a:t>
            </a:r>
          </a:p>
        </p:txBody>
      </p:sp>
    </p:spTree>
    <p:extLst>
      <p:ext uri="{BB962C8B-B14F-4D97-AF65-F5344CB8AC3E}">
        <p14:creationId xmlns:p14="http://schemas.microsoft.com/office/powerpoint/2010/main" val="30607790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 Fourier-Bessel (Hankel) Transform and Radon Transform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CF3410EC-727F-47D7-A85E-77437D0481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9336"/>
              </p:ext>
            </p:extLst>
          </p:nvPr>
        </p:nvGraphicFramePr>
        <p:xfrm>
          <a:off x="1606105" y="3381269"/>
          <a:ext cx="59563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5" name="Equation" r:id="rId4" imgW="5956200" imgH="736560" progId="Equation.DSMT4">
                  <p:embed/>
                </p:oleObj>
              </mc:Choice>
              <mc:Fallback>
                <p:oleObj name="Equation" r:id="rId4" imgW="5956200" imgH="73656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CF3410EC-727F-47D7-A85E-77437D0481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06105" y="3381269"/>
                        <a:ext cx="59563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D9EB22D2-094E-483D-99DE-35CD525EF2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439816"/>
              </p:ext>
            </p:extLst>
          </p:nvPr>
        </p:nvGraphicFramePr>
        <p:xfrm>
          <a:off x="2599483" y="4367715"/>
          <a:ext cx="4737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" name="Equation" r:id="rId6" imgW="4736880" imgH="927000" progId="Equation.DSMT4">
                  <p:embed/>
                </p:oleObj>
              </mc:Choice>
              <mc:Fallback>
                <p:oleObj name="Equation" r:id="rId6" imgW="4736880" imgH="92700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D9EB22D2-094E-483D-99DE-35CD525EF2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99483" y="4367715"/>
                        <a:ext cx="4737100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A5EE23CB-85F3-464C-99F7-A724F8E44B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5369243"/>
              </p:ext>
            </p:extLst>
          </p:nvPr>
        </p:nvGraphicFramePr>
        <p:xfrm>
          <a:off x="2599483" y="5544661"/>
          <a:ext cx="37846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7" name="Equation" r:id="rId8" imgW="3784320" imgH="596880" progId="Equation.DSMT4">
                  <p:embed/>
                </p:oleObj>
              </mc:Choice>
              <mc:Fallback>
                <p:oleObj name="Equation" r:id="rId8" imgW="3784320" imgH="59688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A5EE23CB-85F3-464C-99F7-A724F8E44B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99483" y="5544661"/>
                        <a:ext cx="37846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B1246461-0F91-4446-B5DD-42F6AFE44A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8494189"/>
              </p:ext>
            </p:extLst>
          </p:nvPr>
        </p:nvGraphicFramePr>
        <p:xfrm>
          <a:off x="2295525" y="2352675"/>
          <a:ext cx="4851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" name="Equation" r:id="rId10" imgW="4851360" imgH="787320" progId="Equation.DSMT4">
                  <p:embed/>
                </p:oleObj>
              </mc:Choice>
              <mc:Fallback>
                <p:oleObj name="Equation" r:id="rId10" imgW="4851360" imgH="78732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B1246461-0F91-4446-B5DD-42F6AFE44A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295525" y="2352675"/>
                        <a:ext cx="4851400" cy="78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9F5193D5-FD54-4948-8141-A078274D2E4C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傅里叶</a:t>
            </a:r>
            <a:r>
              <a:rPr lang="en-US" altLang="zh-CN" sz="2800" b="1" dirty="0"/>
              <a:t>-</a:t>
            </a:r>
            <a:r>
              <a:rPr lang="zh-CN" altLang="en-US" sz="2800" b="1" dirty="0"/>
              <a:t>贝塞尔变换（汉克尔变换）</a:t>
            </a:r>
          </a:p>
        </p:txBody>
      </p:sp>
    </p:spTree>
    <p:extLst>
      <p:ext uri="{BB962C8B-B14F-4D97-AF65-F5344CB8AC3E}">
        <p14:creationId xmlns:p14="http://schemas.microsoft.com/office/powerpoint/2010/main" val="4050750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 Fourier-Bessel (Hankel) Transform and Radon Transform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3CF40768-D01F-407C-BA3B-3A6524F447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4582362"/>
              </p:ext>
            </p:extLst>
          </p:nvPr>
        </p:nvGraphicFramePr>
        <p:xfrm>
          <a:off x="3781202" y="3722688"/>
          <a:ext cx="32893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6" name="Equation" r:id="rId4" imgW="3288960" imgH="736560" progId="Equation.DSMT4">
                  <p:embed/>
                </p:oleObj>
              </mc:Choice>
              <mc:Fallback>
                <p:oleObj name="Equation" r:id="rId4" imgW="3288960" imgH="73656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3CF40768-D01F-407C-BA3B-3A6524F447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81202" y="3722688"/>
                        <a:ext cx="32893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970F2779-CFA7-4CBB-8A1A-52ACD7125D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8110921"/>
              </p:ext>
            </p:extLst>
          </p:nvPr>
        </p:nvGraphicFramePr>
        <p:xfrm>
          <a:off x="3001963" y="4740275"/>
          <a:ext cx="40640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7" name="Equation" r:id="rId6" imgW="4063680" imgH="596880" progId="Equation.DSMT4">
                  <p:embed/>
                </p:oleObj>
              </mc:Choice>
              <mc:Fallback>
                <p:oleObj name="Equation" r:id="rId6" imgW="4063680" imgH="59688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970F2779-CFA7-4CBB-8A1A-52ACD7125D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01963" y="4740275"/>
                        <a:ext cx="40640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C362B365-0D68-4211-B8BE-C26FA6884C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8758673"/>
              </p:ext>
            </p:extLst>
          </p:nvPr>
        </p:nvGraphicFramePr>
        <p:xfrm>
          <a:off x="3367088" y="5618163"/>
          <a:ext cx="4089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8" name="Equation" r:id="rId8" imgW="4089240" imgH="622080" progId="Equation.DSMT4">
                  <p:embed/>
                </p:oleObj>
              </mc:Choice>
              <mc:Fallback>
                <p:oleObj name="Equation" r:id="rId8" imgW="4089240" imgH="62208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C362B365-0D68-4211-B8BE-C26FA6884C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67088" y="5618163"/>
                        <a:ext cx="40894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D684DCA5-E0CD-394A-8444-2F206E9C357C}"/>
              </a:ext>
            </a:extLst>
          </p:cNvPr>
          <p:cNvSpPr txBox="1"/>
          <p:nvPr/>
        </p:nvSpPr>
        <p:spPr>
          <a:xfrm>
            <a:off x="584632" y="4838703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零阶汉克尔变换：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DC2DAAE-0C79-D44E-BF68-115C317D320A}"/>
              </a:ext>
            </a:extLst>
          </p:cNvPr>
          <p:cNvSpPr txBox="1"/>
          <p:nvPr/>
        </p:nvSpPr>
        <p:spPr>
          <a:xfrm>
            <a:off x="584632" y="5729428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逆汉克尔变换：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2CFB61A-BDB7-D942-8215-D43B3543B3BC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傅里叶</a:t>
            </a:r>
            <a:r>
              <a:rPr lang="en-US" altLang="zh-CN" sz="2800" b="1" dirty="0"/>
              <a:t>-</a:t>
            </a:r>
            <a:r>
              <a:rPr lang="zh-CN" altLang="en-US" sz="2800" b="1" dirty="0"/>
              <a:t>贝塞尔变换（汉克尔变换）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09DEE9E-91B1-A240-8151-A9A65681F236}"/>
              </a:ext>
            </a:extLst>
          </p:cNvPr>
          <p:cNvSpPr txBox="1"/>
          <p:nvPr/>
        </p:nvSpPr>
        <p:spPr>
          <a:xfrm>
            <a:off x="584632" y="3890828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第一类零阶贝塞尔函数：</a:t>
            </a:r>
          </a:p>
        </p:txBody>
      </p:sp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EFAA0D4F-A56D-604B-A805-8BD837272C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3287351"/>
              </p:ext>
            </p:extLst>
          </p:nvPr>
        </p:nvGraphicFramePr>
        <p:xfrm>
          <a:off x="1606105" y="2029527"/>
          <a:ext cx="59563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9" name="Equation" r:id="rId10" imgW="5956200" imgH="736560" progId="Equation.DSMT4">
                  <p:embed/>
                </p:oleObj>
              </mc:Choice>
              <mc:Fallback>
                <p:oleObj name="Equation" r:id="rId10" imgW="5956200" imgH="736560" progId="Equation.DSMT4">
                  <p:embed/>
                  <p:pic>
                    <p:nvPicPr>
                      <p:cNvPr id="16" name="对象 15">
                        <a:extLst>
                          <a:ext uri="{FF2B5EF4-FFF2-40B4-BE49-F238E27FC236}">
                            <a16:creationId xmlns:a16="http://schemas.microsoft.com/office/drawing/2014/main" id="{EFAA0D4F-A56D-604B-A805-8BD837272C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606105" y="2029527"/>
                        <a:ext cx="59563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C58826E5-E904-2F44-B1E0-7AF9099B3A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1364806"/>
              </p:ext>
            </p:extLst>
          </p:nvPr>
        </p:nvGraphicFramePr>
        <p:xfrm>
          <a:off x="2599483" y="2919105"/>
          <a:ext cx="37846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0" name="Equation" r:id="rId12" imgW="3784320" imgH="596880" progId="Equation.DSMT4">
                  <p:embed/>
                </p:oleObj>
              </mc:Choice>
              <mc:Fallback>
                <p:oleObj name="Equation" r:id="rId12" imgW="3784320" imgH="59688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C58826E5-E904-2F44-B1E0-7AF9099B3A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599483" y="2919105"/>
                        <a:ext cx="37846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>
            <a:extLst>
              <a:ext uri="{FF2B5EF4-FFF2-40B4-BE49-F238E27FC236}">
                <a16:creationId xmlns:a16="http://schemas.microsoft.com/office/drawing/2014/main" id="{409DEE9E-91B1-A240-8151-A9A65681F236}"/>
              </a:ext>
            </a:extLst>
          </p:cNvPr>
          <p:cNvSpPr txBox="1"/>
          <p:nvPr/>
        </p:nvSpPr>
        <p:spPr>
          <a:xfrm>
            <a:off x="7276463" y="3893971"/>
            <a:ext cx="1533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：与    无关</a:t>
            </a:r>
            <a:endParaRPr lang="zh-CN" altLang="en-US" sz="2000" b="1" dirty="0"/>
          </a:p>
        </p:txBody>
      </p:sp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3CF40768-D01F-407C-BA3B-3A6524F447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20870"/>
              </p:ext>
            </p:extLst>
          </p:nvPr>
        </p:nvGraphicFramePr>
        <p:xfrm>
          <a:off x="7905668" y="3915542"/>
          <a:ext cx="226066" cy="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1" name="Equation" r:id="rId14" imgW="139680" imgH="215640" progId="Equation.DSMT4">
                  <p:embed/>
                </p:oleObj>
              </mc:Choice>
              <mc:Fallback>
                <p:oleObj name="Equation" r:id="rId14" imgW="139680" imgH="21564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3CF40768-D01F-407C-BA3B-3A6524F447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905668" y="3915542"/>
                        <a:ext cx="226066" cy="349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59153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 Fourier-Bessel (Hankel) Transform and Radon Transform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4347D2C-CF3B-C846-A010-EEB3BA32ADDC}"/>
              </a:ext>
            </a:extLst>
          </p:cNvPr>
          <p:cNvSpPr txBox="1"/>
          <p:nvPr/>
        </p:nvSpPr>
        <p:spPr>
          <a:xfrm>
            <a:off x="584632" y="1239667"/>
            <a:ext cx="7974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两大典型的汉克尔变换</a:t>
            </a:r>
            <a:r>
              <a:rPr lang="zh-CN" altLang="en-US" sz="2800" b="1" dirty="0" smtClean="0"/>
              <a:t>对</a:t>
            </a:r>
            <a:endParaRPr lang="en-US" altLang="zh-CN" sz="2800" b="1" dirty="0"/>
          </a:p>
          <a:p>
            <a:pPr algn="ctr"/>
            <a:r>
              <a:rPr lang="zh-CN" altLang="en-US" sz="2000" b="1" dirty="0"/>
              <a:t>同时也是傅里叶变换对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4541A7C-6356-45D9-B513-39A6BEC1E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785" y="3210125"/>
            <a:ext cx="3781306" cy="267558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FF19E84-E284-4749-83EB-15A1A97BB4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2646" y="3089240"/>
            <a:ext cx="3516448" cy="2917350"/>
          </a:xfrm>
          <a:prstGeom prst="rect">
            <a:avLst/>
          </a:prstGeom>
        </p:spPr>
      </p:pic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EA0B9B70-3E9B-4C47-8E95-2470680780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4040190"/>
              </p:ext>
            </p:extLst>
          </p:nvPr>
        </p:nvGraphicFramePr>
        <p:xfrm>
          <a:off x="3289300" y="2124075"/>
          <a:ext cx="25654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Equation" r:id="rId6" imgW="2565360" imgH="723600" progId="Equation.DSMT4">
                  <p:embed/>
                </p:oleObj>
              </mc:Choice>
              <mc:Fallback>
                <p:oleObj name="Equation" r:id="rId6" imgW="2565360" imgH="7236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EA0B9B70-3E9B-4C47-8E95-2470680780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89300" y="2124075"/>
                        <a:ext cx="25654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53878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 Fourier-Bessel (Hankel) Transform and Radon Transform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4347D2C-CF3B-C846-A010-EEB3BA32ADDC}"/>
              </a:ext>
            </a:extLst>
          </p:cNvPr>
          <p:cNvSpPr txBox="1"/>
          <p:nvPr/>
        </p:nvSpPr>
        <p:spPr>
          <a:xfrm>
            <a:off x="584632" y="1239667"/>
            <a:ext cx="7974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两大典型的汉克尔变换</a:t>
            </a:r>
            <a:r>
              <a:rPr lang="zh-CN" altLang="en-US" sz="2800" b="1" dirty="0" smtClean="0"/>
              <a:t>对</a:t>
            </a:r>
            <a:endParaRPr lang="en-US" altLang="zh-CN" sz="2800" b="1" dirty="0"/>
          </a:p>
          <a:p>
            <a:pPr algn="ctr"/>
            <a:r>
              <a:rPr lang="zh-CN" altLang="en-US" sz="2000" b="1" dirty="0"/>
              <a:t>同时也是傅里叶变换对</a:t>
            </a:r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584BC2C0-E873-4F7D-84A1-BFC6E65284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2644342"/>
              </p:ext>
            </p:extLst>
          </p:nvPr>
        </p:nvGraphicFramePr>
        <p:xfrm>
          <a:off x="3289300" y="2410944"/>
          <a:ext cx="2565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8" name="Equation" r:id="rId4" imgW="2565360" imgH="431640" progId="Equation.DSMT4">
                  <p:embed/>
                </p:oleObj>
              </mc:Choice>
              <mc:Fallback>
                <p:oleObj name="Equation" r:id="rId4" imgW="2565360" imgH="43164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584BC2C0-E873-4F7D-84A1-BFC6E65284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89300" y="2410944"/>
                        <a:ext cx="25654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/>
          <a:srcRect b="16394"/>
          <a:stretch/>
        </p:blipFill>
        <p:spPr>
          <a:xfrm>
            <a:off x="2248999" y="3060248"/>
            <a:ext cx="4633714" cy="341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79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 Fourier-Bessel (Hankel) Transform and Radon Transform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D64201E9-E941-488E-B6C7-3B858D98A1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646867"/>
              </p:ext>
            </p:extLst>
          </p:nvPr>
        </p:nvGraphicFramePr>
        <p:xfrm>
          <a:off x="1732692" y="2986830"/>
          <a:ext cx="1689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7" name="Equation" r:id="rId4" imgW="1688760" imgH="342720" progId="Equation.DSMT4">
                  <p:embed/>
                </p:oleObj>
              </mc:Choice>
              <mc:Fallback>
                <p:oleObj name="Equation" r:id="rId4" imgW="1688760" imgH="34272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D64201E9-E941-488E-B6C7-3B858D98A1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32692" y="2986830"/>
                        <a:ext cx="16891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1B81FA51-9235-42D8-815F-A32E89CC2C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2341525"/>
              </p:ext>
            </p:extLst>
          </p:nvPr>
        </p:nvGraphicFramePr>
        <p:xfrm>
          <a:off x="3510499" y="2967780"/>
          <a:ext cx="33782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8" name="Equation" r:id="rId6" imgW="3377880" imgH="723600" progId="Equation.DSMT4">
                  <p:embed/>
                </p:oleObj>
              </mc:Choice>
              <mc:Fallback>
                <p:oleObj name="Equation" r:id="rId6" imgW="3377880" imgH="7236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1B81FA51-9235-42D8-815F-A32E89CC2C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10499" y="2967780"/>
                        <a:ext cx="33782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3BDF7475-0E11-4270-ADDF-BFA8356B04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35564"/>
              </p:ext>
            </p:extLst>
          </p:nvPr>
        </p:nvGraphicFramePr>
        <p:xfrm>
          <a:off x="3510499" y="3884999"/>
          <a:ext cx="17526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9" name="Equation" r:id="rId8" imgW="1752480" imgH="723600" progId="Equation.DSMT4">
                  <p:embed/>
                </p:oleObj>
              </mc:Choice>
              <mc:Fallback>
                <p:oleObj name="Equation" r:id="rId8" imgW="1752480" imgH="72360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3BDF7475-0E11-4270-ADDF-BFA8356B04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510499" y="3884999"/>
                        <a:ext cx="17526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5638EC17-C180-4449-A989-C7C65B6A9DF2}"/>
              </a:ext>
            </a:extLst>
          </p:cNvPr>
          <p:cNvSpPr txBox="1"/>
          <p:nvPr/>
        </p:nvSpPr>
        <p:spPr>
          <a:xfrm>
            <a:off x="584632" y="1239667"/>
            <a:ext cx="79747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拉东变换</a:t>
            </a:r>
            <a:endParaRPr lang="en-US" altLang="zh-CN" sz="2800" b="1" dirty="0"/>
          </a:p>
          <a:p>
            <a:pPr algn="ctr"/>
            <a:r>
              <a:rPr lang="en-US" altLang="zh-CN" sz="2000" b="1" dirty="0" smtClean="0"/>
              <a:t>CT</a:t>
            </a:r>
            <a:r>
              <a:rPr lang="zh-CN" altLang="en-US" sz="2000" b="1" dirty="0" smtClean="0"/>
              <a:t>计算机断层扫描（层析）技术的基础</a:t>
            </a:r>
            <a:endParaRPr lang="en-US" altLang="zh-CN" sz="2000" b="1" dirty="0" smtClean="0"/>
          </a:p>
          <a:p>
            <a:pPr algn="ctr"/>
            <a:endParaRPr lang="en-US" altLang="zh-CN" sz="2800" b="1" dirty="0"/>
          </a:p>
          <a:p>
            <a:pPr algn="ctr"/>
            <a:r>
              <a:rPr lang="zh-CN" altLang="en-US" sz="2000" b="1" dirty="0"/>
              <a:t>二维函数与一维冲激函数的二维卷积</a:t>
            </a:r>
            <a:endParaRPr lang="zh-CN" altLang="en-US" sz="1600" b="1" dirty="0"/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3BDF7475-0E11-4270-ADDF-BFA8356B04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0659257"/>
              </p:ext>
            </p:extLst>
          </p:nvPr>
        </p:nvGraphicFramePr>
        <p:xfrm>
          <a:off x="3510499" y="4797470"/>
          <a:ext cx="850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0" name="Equation" r:id="rId10" imgW="850680" imgH="342720" progId="Equation.DSMT4">
                  <p:embed/>
                </p:oleObj>
              </mc:Choice>
              <mc:Fallback>
                <p:oleObj name="Equation" r:id="rId10" imgW="850680" imgH="34272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3BDF7475-0E11-4270-ADDF-BFA8356B04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510499" y="4797470"/>
                        <a:ext cx="8509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4857744" y="4784254"/>
            <a:ext cx="2492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 smtClean="0"/>
              <a:t>：二</a:t>
            </a:r>
            <a:r>
              <a:rPr lang="zh-CN" altLang="en-US" b="1" dirty="0"/>
              <a:t>维函数的一维投影</a:t>
            </a:r>
            <a:endParaRPr lang="zh-CN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986526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 Fourier-Bessel (Hankel) Transform and Radon Transform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639B1A06-37F5-43B2-B7DE-7BEC36E49B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4977844"/>
              </p:ext>
            </p:extLst>
          </p:nvPr>
        </p:nvGraphicFramePr>
        <p:xfrm>
          <a:off x="3333750" y="2183031"/>
          <a:ext cx="24765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Equation" r:id="rId4" imgW="2476440" imgH="596880" progId="Equation.DSMT4">
                  <p:embed/>
                </p:oleObj>
              </mc:Choice>
              <mc:Fallback>
                <p:oleObj name="Equation" r:id="rId4" imgW="2476440" imgH="59688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639B1A06-37F5-43B2-B7DE-7BEC36E49B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33750" y="2183031"/>
                        <a:ext cx="24765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23E7CFD7-3CD9-6E4B-96E6-13510CEAEAA1}"/>
              </a:ext>
            </a:extLst>
          </p:cNvPr>
          <p:cNvSpPr txBox="1"/>
          <p:nvPr/>
        </p:nvSpPr>
        <p:spPr>
          <a:xfrm>
            <a:off x="584632" y="1239667"/>
            <a:ext cx="7974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拉东变换</a:t>
            </a:r>
            <a:endParaRPr lang="en-US" altLang="zh-CN" sz="2800" b="1" dirty="0"/>
          </a:p>
          <a:p>
            <a:pPr algn="ctr"/>
            <a:r>
              <a:rPr lang="zh-CN" altLang="en-US" sz="2000" b="1" dirty="0"/>
              <a:t>二维函数的一维投影</a:t>
            </a:r>
            <a:endParaRPr lang="zh-CN" altLang="en-US" sz="1600" b="1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446" y="2876005"/>
            <a:ext cx="5100834" cy="356679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6A1811B-22A0-7D4E-AE4E-B2DABEC4C7DE}"/>
              </a:ext>
            </a:extLst>
          </p:cNvPr>
          <p:cNvSpPr txBox="1"/>
          <p:nvPr/>
        </p:nvSpPr>
        <p:spPr>
          <a:xfrm>
            <a:off x="7306980" y="6299346"/>
            <a:ext cx="1857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err="1" smtClean="0">
                <a:solidFill>
                  <a:srgbClr val="FF0000"/>
                </a:solidFill>
              </a:rPr>
              <a:t>MATLAB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仿真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0914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9627</TotalTime>
  <Words>398</Words>
  <Application>Microsoft Office PowerPoint</Application>
  <PresentationFormat>全屏显示(4:3)</PresentationFormat>
  <Paragraphs>57</Paragraphs>
  <Slides>13</Slides>
  <Notes>13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Gill Sans MT</vt:lpstr>
      <vt:lpstr>Office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3023</cp:revision>
  <dcterms:created xsi:type="dcterms:W3CDTF">2015-07-07T08:23:44Z</dcterms:created>
  <dcterms:modified xsi:type="dcterms:W3CDTF">2021-01-04T00:03:48Z</dcterms:modified>
</cp:coreProperties>
</file>