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361" r:id="rId2"/>
    <p:sldId id="325" r:id="rId3"/>
    <p:sldId id="338" r:id="rId4"/>
    <p:sldId id="339" r:id="rId5"/>
    <p:sldId id="341" r:id="rId6"/>
    <p:sldId id="342" r:id="rId7"/>
    <p:sldId id="347" r:id="rId8"/>
    <p:sldId id="343" r:id="rId9"/>
    <p:sldId id="363" r:id="rId10"/>
    <p:sldId id="349" r:id="rId11"/>
    <p:sldId id="350" r:id="rId12"/>
    <p:sldId id="345" r:id="rId13"/>
    <p:sldId id="351" r:id="rId14"/>
    <p:sldId id="364" r:id="rId15"/>
    <p:sldId id="365" r:id="rId16"/>
    <p:sldId id="359" r:id="rId17"/>
    <p:sldId id="36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FFF"/>
    <a:srgbClr val="FFABC0"/>
    <a:srgbClr val="CDDE65"/>
    <a:srgbClr val="CDAF86"/>
    <a:srgbClr val="CD0000"/>
    <a:srgbClr val="FFAABF"/>
    <a:srgbClr val="5252A9"/>
    <a:srgbClr val="FF5500"/>
    <a:srgbClr val="FFFF45"/>
    <a:srgbClr val="FFFFFF"/>
  </p:clrMru>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42" autoAdjust="0"/>
    <p:restoredTop sz="94683" autoAdjust="0"/>
  </p:normalViewPr>
  <p:slideViewPr>
    <p:cSldViewPr snapToGrid="0">
      <p:cViewPr varScale="1">
        <p:scale>
          <a:sx n="78" d="100"/>
          <a:sy n="78" d="100"/>
        </p:scale>
        <p:origin x="1140" y="84"/>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image" Target="../media/image7.wmf"/><Relationship Id="rId7" Type="http://schemas.openxmlformats.org/officeDocument/2006/relationships/image" Target="../media/image11.wmf"/><Relationship Id="rId12" Type="http://schemas.openxmlformats.org/officeDocument/2006/relationships/image" Target="../media/image16.wmf"/><Relationship Id="rId2" Type="http://schemas.openxmlformats.org/officeDocument/2006/relationships/image" Target="../media/image6.wmf"/><Relationship Id="rId1" Type="http://schemas.openxmlformats.org/officeDocument/2006/relationships/image" Target="../media/image5.wmf"/><Relationship Id="rId6" Type="http://schemas.openxmlformats.org/officeDocument/2006/relationships/image" Target="../media/image10.wmf"/><Relationship Id="rId11" Type="http://schemas.openxmlformats.org/officeDocument/2006/relationships/image" Target="../media/image15.wmf"/><Relationship Id="rId5" Type="http://schemas.openxmlformats.org/officeDocument/2006/relationships/image" Target="../media/image9.wmf"/><Relationship Id="rId10" Type="http://schemas.openxmlformats.org/officeDocument/2006/relationships/image" Target="../media/image14.wmf"/><Relationship Id="rId4" Type="http://schemas.openxmlformats.org/officeDocument/2006/relationships/image" Target="../media/image8.wmf"/><Relationship Id="rId9" Type="http://schemas.openxmlformats.org/officeDocument/2006/relationships/image" Target="../media/image13.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 Id="rId4" Type="http://schemas.openxmlformats.org/officeDocument/2006/relationships/image" Target="../media/image61.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3.wmf"/><Relationship Id="rId1" Type="http://schemas.openxmlformats.org/officeDocument/2006/relationships/image" Target="../media/image62.wmf"/><Relationship Id="rId5" Type="http://schemas.openxmlformats.org/officeDocument/2006/relationships/image" Target="../media/image66.wmf"/><Relationship Id="rId4" Type="http://schemas.openxmlformats.org/officeDocument/2006/relationships/image" Target="../media/image65.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image" Target="../media/image75.wmf"/><Relationship Id="rId4" Type="http://schemas.openxmlformats.org/officeDocument/2006/relationships/image" Target="../media/image7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5" Type="http://schemas.openxmlformats.org/officeDocument/2006/relationships/image" Target="../media/image21.wmf"/><Relationship Id="rId4"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5.wmf"/><Relationship Id="rId7" Type="http://schemas.openxmlformats.org/officeDocument/2006/relationships/image" Target="../media/image29.wmf"/><Relationship Id="rId2" Type="http://schemas.openxmlformats.org/officeDocument/2006/relationships/image" Target="../media/image24.wmf"/><Relationship Id="rId1" Type="http://schemas.openxmlformats.org/officeDocument/2006/relationships/image" Target="../media/image23.wmf"/><Relationship Id="rId6" Type="http://schemas.openxmlformats.org/officeDocument/2006/relationships/image" Target="../media/image28.wmf"/><Relationship Id="rId5" Type="http://schemas.openxmlformats.org/officeDocument/2006/relationships/image" Target="../media/image27.wmf"/><Relationship Id="rId4"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 Id="rId5" Type="http://schemas.openxmlformats.org/officeDocument/2006/relationships/image" Target="../media/image34.wmf"/><Relationship Id="rId4" Type="http://schemas.openxmlformats.org/officeDocument/2006/relationships/image" Target="../media/image3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8.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 Id="rId4" Type="http://schemas.openxmlformats.org/officeDocument/2006/relationships/image" Target="../media/image44.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6.wmf"/><Relationship Id="rId4" Type="http://schemas.openxmlformats.org/officeDocument/2006/relationships/image" Target="../media/image49.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51.wmf"/><Relationship Id="rId5" Type="http://schemas.openxmlformats.org/officeDocument/2006/relationships/image" Target="../media/image52.wmf"/><Relationship Id="rId4" Type="http://schemas.openxmlformats.org/officeDocument/2006/relationships/image" Target="../media/image4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 Id="rId5" Type="http://schemas.openxmlformats.org/officeDocument/2006/relationships/image" Target="../media/image57.wmf"/><Relationship Id="rId4" Type="http://schemas.openxmlformats.org/officeDocument/2006/relationships/image" Target="../media/image5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A8C0E-A341-4B85-9AC1-90AE9F7719C5}" type="datetimeFigureOut">
              <a:rPr lang="zh-CN" altLang="en-US" smtClean="0"/>
              <a:t>2021/1/4</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B9F22-A1E5-4106-B4BC-D7A07DEE046B}" type="slidenum">
              <a:rPr lang="zh-CN" altLang="en-US" smtClean="0"/>
              <a:t>‹#›</a:t>
            </a:fld>
            <a:endParaRPr lang="zh-CN" altLang="en-US"/>
          </a:p>
        </p:txBody>
      </p:sp>
    </p:spTree>
    <p:extLst>
      <p:ext uri="{BB962C8B-B14F-4D97-AF65-F5344CB8AC3E}">
        <p14:creationId xmlns:p14="http://schemas.microsoft.com/office/powerpoint/2010/main" val="2915335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b="1" u="sng" dirty="0"/>
          </a:p>
        </p:txBody>
      </p:sp>
    </p:spTree>
    <p:extLst>
      <p:ext uri="{BB962C8B-B14F-4D97-AF65-F5344CB8AC3E}">
        <p14:creationId xmlns:p14="http://schemas.microsoft.com/office/powerpoint/2010/main" val="3965276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1918377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214502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3277017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504091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1621303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799173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b="1" u="sng" dirty="0"/>
          </a:p>
        </p:txBody>
      </p:sp>
    </p:spTree>
    <p:extLst>
      <p:ext uri="{BB962C8B-B14F-4D97-AF65-F5344CB8AC3E}">
        <p14:creationId xmlns:p14="http://schemas.microsoft.com/office/powerpoint/2010/main" val="4218312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358556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372663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1942657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3686127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1627461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848979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1223022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1456687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71664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493989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610227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6" descr="图片1.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563" y="-33338"/>
            <a:ext cx="92281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7" descr="图片3.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9388" y="158750"/>
            <a:ext cx="3214687"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8"/>
          <p:cNvSpPr>
            <a:spLocks noGrp="1"/>
          </p:cNvSpPr>
          <p:nvPr>
            <p:ph type="sldNum" sz="quarter" idx="10"/>
          </p:nvPr>
        </p:nvSpPr>
        <p:spPr>
          <a:xfrm>
            <a:off x="7046913" y="6570663"/>
            <a:ext cx="2133600" cy="365125"/>
          </a:xfrm>
        </p:spPr>
        <p:txBody>
          <a:bodyPr/>
          <a:lstStyle>
            <a:lvl1pPr>
              <a:defRPr sz="1400">
                <a:solidFill>
                  <a:schemeClr val="bg1"/>
                </a:solidFill>
                <a:latin typeface="黑体" panose="02010609060101010101" pitchFamily="49" charset="-122"/>
                <a:ea typeface="黑体" panose="02010609060101010101" pitchFamily="49" charset="-122"/>
              </a:defRPr>
            </a:lvl1pPr>
          </a:lstStyle>
          <a:p>
            <a:pPr>
              <a:defRPr/>
            </a:pPr>
            <a:fld id="{750D4DA8-18C7-4D77-ACC9-329384493033}" type="slidenum">
              <a:rPr lang="zh-CN" altLang="en-US"/>
              <a:pPr>
                <a:defRPr/>
              </a:pPr>
              <a:t>‹#›</a:t>
            </a:fld>
            <a:endParaRPr lang="zh-CN" altLang="en-US" dirty="0"/>
          </a:p>
        </p:txBody>
      </p:sp>
    </p:spTree>
    <p:extLst>
      <p:ext uri="{BB962C8B-B14F-4D97-AF65-F5344CB8AC3E}">
        <p14:creationId xmlns:p14="http://schemas.microsoft.com/office/powerpoint/2010/main" val="2854168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 6" descr="图片1.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563" y="-33338"/>
            <a:ext cx="92281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8"/>
          <p:cNvSpPr>
            <a:spLocks noGrp="1"/>
          </p:cNvSpPr>
          <p:nvPr>
            <p:ph type="sldNum" sz="quarter" idx="10"/>
          </p:nvPr>
        </p:nvSpPr>
        <p:spPr>
          <a:xfrm>
            <a:off x="7046913" y="6570663"/>
            <a:ext cx="2133600" cy="365125"/>
          </a:xfrm>
        </p:spPr>
        <p:txBody>
          <a:bodyPr/>
          <a:lstStyle>
            <a:lvl1pPr>
              <a:defRPr sz="1400">
                <a:solidFill>
                  <a:schemeClr val="bg1"/>
                </a:solidFill>
                <a:latin typeface="黑体" panose="02010609060101010101" pitchFamily="49" charset="-122"/>
                <a:ea typeface="黑体" panose="02010609060101010101" pitchFamily="49" charset="-122"/>
              </a:defRPr>
            </a:lvl1pPr>
          </a:lstStyle>
          <a:p>
            <a:pPr>
              <a:defRPr/>
            </a:pPr>
            <a:fld id="{750D4DA8-18C7-4D77-ACC9-329384493033}" type="slidenum">
              <a:rPr lang="zh-CN" altLang="en-US"/>
              <a:pPr>
                <a:defRPr/>
              </a:pPr>
              <a:t>‹#›</a:t>
            </a:fld>
            <a:endParaRPr lang="zh-CN" altLang="en-US" dirty="0"/>
          </a:p>
        </p:txBody>
      </p:sp>
      <p:pic>
        <p:nvPicPr>
          <p:cNvPr id="7" name="图片 6" descr="图片3.png"/>
          <p:cNvPicPr>
            <a:picLocks noChangeAspect="1"/>
          </p:cNvPicPr>
          <p:nvPr userDrawn="1"/>
        </p:nvPicPr>
        <p:blipFill rotWithShape="1">
          <a:blip r:embed="rId4" cstate="print"/>
          <a:srcRect r="75661"/>
          <a:stretch/>
        </p:blipFill>
        <p:spPr>
          <a:xfrm>
            <a:off x="8213917" y="158752"/>
            <a:ext cx="786797" cy="841374"/>
          </a:xfrm>
          <a:prstGeom prst="rect">
            <a:avLst/>
          </a:prstGeom>
        </p:spPr>
      </p:pic>
    </p:spTree>
    <p:extLst>
      <p:ext uri="{BB962C8B-B14F-4D97-AF65-F5344CB8AC3E}">
        <p14:creationId xmlns:p14="http://schemas.microsoft.com/office/powerpoint/2010/main" val="2230833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96554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1010343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203424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301888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357169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91339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764057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C5E6FFF-3B58-43B9-8BFA-8DA81E2B0585}" type="datetimeFigureOut">
              <a:rPr lang="zh-CN" altLang="en-US" smtClean="0"/>
              <a:t>2021/1/4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635657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5E6FFF-3B58-43B9-8BFA-8DA81E2B0585}" type="datetimeFigureOut">
              <a:rPr lang="zh-CN" altLang="en-US" smtClean="0"/>
              <a:t>2021/1/4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085469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image" Target="../media/image57.wmf"/><Relationship Id="rId3" Type="http://schemas.openxmlformats.org/officeDocument/2006/relationships/notesSlide" Target="../notesSlides/notesSlide10.xml"/><Relationship Id="rId7" Type="http://schemas.openxmlformats.org/officeDocument/2006/relationships/image" Target="../media/image54.wmf"/><Relationship Id="rId12" Type="http://schemas.openxmlformats.org/officeDocument/2006/relationships/oleObject" Target="../embeddings/oleObject51.bin"/><Relationship Id="rId2" Type="http://schemas.openxmlformats.org/officeDocument/2006/relationships/slideLayout" Target="../slideLayouts/slideLayout13.xml"/><Relationship Id="rId1" Type="http://schemas.openxmlformats.org/officeDocument/2006/relationships/vmlDrawing" Target="../drawings/vmlDrawing9.vml"/><Relationship Id="rId6" Type="http://schemas.openxmlformats.org/officeDocument/2006/relationships/oleObject" Target="../embeddings/oleObject48.bin"/><Relationship Id="rId11" Type="http://schemas.openxmlformats.org/officeDocument/2006/relationships/image" Target="../media/image56.wmf"/><Relationship Id="rId5" Type="http://schemas.openxmlformats.org/officeDocument/2006/relationships/image" Target="../media/image53.wmf"/><Relationship Id="rId10" Type="http://schemas.openxmlformats.org/officeDocument/2006/relationships/oleObject" Target="../embeddings/oleObject50.bin"/><Relationship Id="rId4" Type="http://schemas.openxmlformats.org/officeDocument/2006/relationships/oleObject" Target="../embeddings/oleObject47.bin"/><Relationship Id="rId9" Type="http://schemas.openxmlformats.org/officeDocument/2006/relationships/image" Target="../media/image55.wm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54.bin"/><Relationship Id="rId3" Type="http://schemas.openxmlformats.org/officeDocument/2006/relationships/notesSlide" Target="../notesSlides/notesSlide11.xml"/><Relationship Id="rId7" Type="http://schemas.openxmlformats.org/officeDocument/2006/relationships/image" Target="../media/image59.wmf"/><Relationship Id="rId12" Type="http://schemas.openxmlformats.org/officeDocument/2006/relationships/image" Target="../media/image61.wmf"/><Relationship Id="rId2" Type="http://schemas.openxmlformats.org/officeDocument/2006/relationships/slideLayout" Target="../slideLayouts/slideLayout13.xml"/><Relationship Id="rId1" Type="http://schemas.openxmlformats.org/officeDocument/2006/relationships/vmlDrawing" Target="../drawings/vmlDrawing10.vml"/><Relationship Id="rId6" Type="http://schemas.openxmlformats.org/officeDocument/2006/relationships/oleObject" Target="../embeddings/oleObject53.bin"/><Relationship Id="rId11" Type="http://schemas.openxmlformats.org/officeDocument/2006/relationships/oleObject" Target="../embeddings/oleObject55.bin"/><Relationship Id="rId5" Type="http://schemas.openxmlformats.org/officeDocument/2006/relationships/image" Target="../media/image58.wmf"/><Relationship Id="rId10" Type="http://schemas.openxmlformats.org/officeDocument/2006/relationships/image" Target="../media/image62.png"/><Relationship Id="rId4" Type="http://schemas.openxmlformats.org/officeDocument/2006/relationships/oleObject" Target="../embeddings/oleObject52.bin"/><Relationship Id="rId9" Type="http://schemas.openxmlformats.org/officeDocument/2006/relationships/image" Target="../media/image60.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58.bin"/><Relationship Id="rId13" Type="http://schemas.openxmlformats.org/officeDocument/2006/relationships/image" Target="../media/image66.wmf"/><Relationship Id="rId3" Type="http://schemas.openxmlformats.org/officeDocument/2006/relationships/notesSlide" Target="../notesSlides/notesSlide12.xml"/><Relationship Id="rId7" Type="http://schemas.openxmlformats.org/officeDocument/2006/relationships/image" Target="../media/image63.wmf"/><Relationship Id="rId12" Type="http://schemas.openxmlformats.org/officeDocument/2006/relationships/oleObject" Target="../embeddings/oleObject60.bin"/><Relationship Id="rId2" Type="http://schemas.openxmlformats.org/officeDocument/2006/relationships/slideLayout" Target="../slideLayouts/slideLayout13.xml"/><Relationship Id="rId1" Type="http://schemas.openxmlformats.org/officeDocument/2006/relationships/vmlDrawing" Target="../drawings/vmlDrawing11.vml"/><Relationship Id="rId6" Type="http://schemas.openxmlformats.org/officeDocument/2006/relationships/oleObject" Target="../embeddings/oleObject57.bin"/><Relationship Id="rId11" Type="http://schemas.openxmlformats.org/officeDocument/2006/relationships/image" Target="../media/image65.wmf"/><Relationship Id="rId5" Type="http://schemas.openxmlformats.org/officeDocument/2006/relationships/image" Target="../media/image62.wmf"/><Relationship Id="rId10" Type="http://schemas.openxmlformats.org/officeDocument/2006/relationships/oleObject" Target="../embeddings/oleObject59.bin"/><Relationship Id="rId4" Type="http://schemas.openxmlformats.org/officeDocument/2006/relationships/oleObject" Target="../embeddings/oleObject56.bin"/><Relationship Id="rId9" Type="http://schemas.openxmlformats.org/officeDocument/2006/relationships/image" Target="../media/image64.wmf"/></Relationships>
</file>

<file path=ppt/slides/_rels/slide13.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notesSlide" Target="../notesSlides/notesSlide13.xml"/><Relationship Id="rId7" Type="http://schemas.openxmlformats.org/officeDocument/2006/relationships/oleObject" Target="../embeddings/oleObject62.bin"/><Relationship Id="rId2" Type="http://schemas.openxmlformats.org/officeDocument/2006/relationships/slideLayout" Target="../slideLayouts/slideLayout13.xml"/><Relationship Id="rId1" Type="http://schemas.openxmlformats.org/officeDocument/2006/relationships/vmlDrawing" Target="../drawings/vmlDrawing12.vml"/><Relationship Id="rId6" Type="http://schemas.openxmlformats.org/officeDocument/2006/relationships/image" Target="../media/image67.wmf"/><Relationship Id="rId5" Type="http://schemas.openxmlformats.org/officeDocument/2006/relationships/oleObject" Target="../embeddings/oleObject61.bin"/><Relationship Id="rId4" Type="http://schemas.openxmlformats.org/officeDocument/2006/relationships/image" Target="../media/image69.png"/></Relationships>
</file>

<file path=ppt/slides/_rels/slide14.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15.xml.rels><?xml version="1.0" encoding="UTF-8" standalone="yes"?>
<Relationships xmlns="http://schemas.openxmlformats.org/package/2006/relationships"><Relationship Id="rId8" Type="http://schemas.openxmlformats.org/officeDocument/2006/relationships/image" Target="../media/image76.wmf"/><Relationship Id="rId3" Type="http://schemas.openxmlformats.org/officeDocument/2006/relationships/image" Target="../media/image79.png"/><Relationship Id="rId7" Type="http://schemas.openxmlformats.org/officeDocument/2006/relationships/oleObject" Target="../embeddings/oleObject64.bin"/><Relationship Id="rId12" Type="http://schemas.openxmlformats.org/officeDocument/2006/relationships/image" Target="../media/image78.wmf"/><Relationship Id="rId2" Type="http://schemas.openxmlformats.org/officeDocument/2006/relationships/slideLayout" Target="../slideLayouts/slideLayout13.xml"/><Relationship Id="rId1" Type="http://schemas.openxmlformats.org/officeDocument/2006/relationships/vmlDrawing" Target="../drawings/vmlDrawing13.vml"/><Relationship Id="rId6" Type="http://schemas.openxmlformats.org/officeDocument/2006/relationships/image" Target="../media/image75.wmf"/><Relationship Id="rId11" Type="http://schemas.openxmlformats.org/officeDocument/2006/relationships/oleObject" Target="../embeddings/oleObject66.bin"/><Relationship Id="rId5" Type="http://schemas.openxmlformats.org/officeDocument/2006/relationships/oleObject" Target="../embeddings/oleObject63.bin"/><Relationship Id="rId10" Type="http://schemas.openxmlformats.org/officeDocument/2006/relationships/image" Target="../media/image77.wmf"/><Relationship Id="rId4" Type="http://schemas.openxmlformats.org/officeDocument/2006/relationships/image" Target="../media/image74.png"/><Relationship Id="rId9" Type="http://schemas.openxmlformats.org/officeDocument/2006/relationships/oleObject" Target="../embeddings/oleObject65.bin"/></Relationships>
</file>

<file path=ppt/slides/_rels/slide1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81.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9.wmf"/><Relationship Id="rId18" Type="http://schemas.openxmlformats.org/officeDocument/2006/relationships/oleObject" Target="../embeddings/oleObject8.bin"/><Relationship Id="rId26" Type="http://schemas.openxmlformats.org/officeDocument/2006/relationships/oleObject" Target="../embeddings/oleObject12.bin"/><Relationship Id="rId3" Type="http://schemas.openxmlformats.org/officeDocument/2006/relationships/notesSlide" Target="../notesSlides/notesSlide2.xml"/><Relationship Id="rId21" Type="http://schemas.openxmlformats.org/officeDocument/2006/relationships/image" Target="../media/image13.wmf"/><Relationship Id="rId7" Type="http://schemas.openxmlformats.org/officeDocument/2006/relationships/image" Target="../media/image6.wmf"/><Relationship Id="rId12" Type="http://schemas.openxmlformats.org/officeDocument/2006/relationships/oleObject" Target="../embeddings/oleObject5.bin"/><Relationship Id="rId17" Type="http://schemas.openxmlformats.org/officeDocument/2006/relationships/image" Target="../media/image11.wmf"/><Relationship Id="rId25" Type="http://schemas.openxmlformats.org/officeDocument/2006/relationships/image" Target="../media/image15.wmf"/><Relationship Id="rId2" Type="http://schemas.openxmlformats.org/officeDocument/2006/relationships/slideLayout" Target="../slideLayouts/slideLayout13.xml"/><Relationship Id="rId16" Type="http://schemas.openxmlformats.org/officeDocument/2006/relationships/oleObject" Target="../embeddings/oleObject7.bin"/><Relationship Id="rId20" Type="http://schemas.openxmlformats.org/officeDocument/2006/relationships/oleObject" Target="../embeddings/oleObject9.bin"/><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8.wmf"/><Relationship Id="rId24" Type="http://schemas.openxmlformats.org/officeDocument/2006/relationships/oleObject" Target="../embeddings/oleObject11.bin"/><Relationship Id="rId5" Type="http://schemas.openxmlformats.org/officeDocument/2006/relationships/image" Target="../media/image5.wmf"/><Relationship Id="rId15" Type="http://schemas.openxmlformats.org/officeDocument/2006/relationships/image" Target="../media/image10.wmf"/><Relationship Id="rId23" Type="http://schemas.openxmlformats.org/officeDocument/2006/relationships/image" Target="../media/image14.wmf"/><Relationship Id="rId10" Type="http://schemas.openxmlformats.org/officeDocument/2006/relationships/oleObject" Target="../embeddings/oleObject4.bin"/><Relationship Id="rId19" Type="http://schemas.openxmlformats.org/officeDocument/2006/relationships/image" Target="../media/image12.wmf"/><Relationship Id="rId4" Type="http://schemas.openxmlformats.org/officeDocument/2006/relationships/oleObject" Target="../embeddings/oleObject1.bin"/><Relationship Id="rId9" Type="http://schemas.openxmlformats.org/officeDocument/2006/relationships/image" Target="../media/image7.wmf"/><Relationship Id="rId14" Type="http://schemas.openxmlformats.org/officeDocument/2006/relationships/oleObject" Target="../embeddings/oleObject6.bin"/><Relationship Id="rId22" Type="http://schemas.openxmlformats.org/officeDocument/2006/relationships/oleObject" Target="../embeddings/oleObject10.bin"/><Relationship Id="rId27" Type="http://schemas.openxmlformats.org/officeDocument/2006/relationships/image" Target="../media/image16.wmf"/></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oleObject" Target="../embeddings/oleObject17.bin"/><Relationship Id="rId3" Type="http://schemas.openxmlformats.org/officeDocument/2006/relationships/notesSlide" Target="../notesSlides/notesSlide3.xml"/><Relationship Id="rId7" Type="http://schemas.openxmlformats.org/officeDocument/2006/relationships/image" Target="../media/image18.wmf"/><Relationship Id="rId12" Type="http://schemas.openxmlformats.org/officeDocument/2006/relationships/image" Target="../media/image20.wmf"/><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oleObject" Target="../embeddings/oleObject14.bin"/><Relationship Id="rId11" Type="http://schemas.openxmlformats.org/officeDocument/2006/relationships/oleObject" Target="../embeddings/oleObject16.bin"/><Relationship Id="rId5" Type="http://schemas.openxmlformats.org/officeDocument/2006/relationships/image" Target="../media/image17.wmf"/><Relationship Id="rId10" Type="http://schemas.openxmlformats.org/officeDocument/2006/relationships/image" Target="../media/image22.png"/><Relationship Id="rId4" Type="http://schemas.openxmlformats.org/officeDocument/2006/relationships/oleObject" Target="../embeddings/oleObject13.bin"/><Relationship Id="rId9" Type="http://schemas.openxmlformats.org/officeDocument/2006/relationships/image" Target="../media/image19.wmf"/><Relationship Id="rId14" Type="http://schemas.openxmlformats.org/officeDocument/2006/relationships/image" Target="../media/image21.wmf"/></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image" Target="../media/image27.wmf"/><Relationship Id="rId3" Type="http://schemas.openxmlformats.org/officeDocument/2006/relationships/notesSlide" Target="../notesSlides/notesSlide4.xml"/><Relationship Id="rId7" Type="http://schemas.openxmlformats.org/officeDocument/2006/relationships/image" Target="../media/image24.wmf"/><Relationship Id="rId12" Type="http://schemas.openxmlformats.org/officeDocument/2006/relationships/oleObject" Target="../embeddings/oleObject22.bin"/><Relationship Id="rId17" Type="http://schemas.openxmlformats.org/officeDocument/2006/relationships/image" Target="../media/image29.wmf"/><Relationship Id="rId2" Type="http://schemas.openxmlformats.org/officeDocument/2006/relationships/slideLayout" Target="../slideLayouts/slideLayout13.xml"/><Relationship Id="rId16" Type="http://schemas.openxmlformats.org/officeDocument/2006/relationships/oleObject" Target="../embeddings/oleObject24.bin"/><Relationship Id="rId1" Type="http://schemas.openxmlformats.org/officeDocument/2006/relationships/vmlDrawing" Target="../drawings/vmlDrawing3.vml"/><Relationship Id="rId6" Type="http://schemas.openxmlformats.org/officeDocument/2006/relationships/oleObject" Target="../embeddings/oleObject19.bin"/><Relationship Id="rId11" Type="http://schemas.openxmlformats.org/officeDocument/2006/relationships/image" Target="../media/image26.wmf"/><Relationship Id="rId5" Type="http://schemas.openxmlformats.org/officeDocument/2006/relationships/image" Target="../media/image23.wmf"/><Relationship Id="rId15" Type="http://schemas.openxmlformats.org/officeDocument/2006/relationships/image" Target="../media/image28.wmf"/><Relationship Id="rId10" Type="http://schemas.openxmlformats.org/officeDocument/2006/relationships/oleObject" Target="../embeddings/oleObject21.bin"/><Relationship Id="rId4" Type="http://schemas.openxmlformats.org/officeDocument/2006/relationships/oleObject" Target="../embeddings/oleObject18.bin"/><Relationship Id="rId9" Type="http://schemas.openxmlformats.org/officeDocument/2006/relationships/image" Target="../media/image25.wmf"/><Relationship Id="rId14" Type="http://schemas.openxmlformats.org/officeDocument/2006/relationships/oleObject" Target="../embeddings/oleObject23.bin"/></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27.bin"/><Relationship Id="rId13" Type="http://schemas.openxmlformats.org/officeDocument/2006/relationships/image" Target="../media/image34.wmf"/><Relationship Id="rId3" Type="http://schemas.openxmlformats.org/officeDocument/2006/relationships/notesSlide" Target="../notesSlides/notesSlide5.xml"/><Relationship Id="rId7" Type="http://schemas.openxmlformats.org/officeDocument/2006/relationships/image" Target="../media/image31.wmf"/><Relationship Id="rId12" Type="http://schemas.openxmlformats.org/officeDocument/2006/relationships/oleObject" Target="../embeddings/oleObject29.bin"/><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oleObject" Target="../embeddings/oleObject26.bin"/><Relationship Id="rId11" Type="http://schemas.openxmlformats.org/officeDocument/2006/relationships/image" Target="../media/image33.wmf"/><Relationship Id="rId5" Type="http://schemas.openxmlformats.org/officeDocument/2006/relationships/image" Target="../media/image30.wmf"/><Relationship Id="rId10" Type="http://schemas.openxmlformats.org/officeDocument/2006/relationships/oleObject" Target="../embeddings/oleObject28.bin"/><Relationship Id="rId4" Type="http://schemas.openxmlformats.org/officeDocument/2006/relationships/oleObject" Target="../embeddings/oleObject25.bin"/><Relationship Id="rId9" Type="http://schemas.openxmlformats.org/officeDocument/2006/relationships/image" Target="../media/image32.w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32.bin"/><Relationship Id="rId13" Type="http://schemas.openxmlformats.org/officeDocument/2006/relationships/image" Target="../media/image39.wmf"/><Relationship Id="rId3" Type="http://schemas.openxmlformats.org/officeDocument/2006/relationships/notesSlide" Target="../notesSlides/notesSlide6.xml"/><Relationship Id="rId7" Type="http://schemas.openxmlformats.org/officeDocument/2006/relationships/image" Target="../media/image36.wmf"/><Relationship Id="rId12" Type="http://schemas.openxmlformats.org/officeDocument/2006/relationships/oleObject" Target="../embeddings/oleObject34.bin"/><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31.bin"/><Relationship Id="rId11" Type="http://schemas.openxmlformats.org/officeDocument/2006/relationships/image" Target="../media/image38.wmf"/><Relationship Id="rId5" Type="http://schemas.openxmlformats.org/officeDocument/2006/relationships/image" Target="../media/image35.wmf"/><Relationship Id="rId15" Type="http://schemas.openxmlformats.org/officeDocument/2006/relationships/image" Target="../media/image40.wmf"/><Relationship Id="rId10" Type="http://schemas.openxmlformats.org/officeDocument/2006/relationships/oleObject" Target="../embeddings/oleObject33.bin"/><Relationship Id="rId4" Type="http://schemas.openxmlformats.org/officeDocument/2006/relationships/oleObject" Target="../embeddings/oleObject30.bin"/><Relationship Id="rId9" Type="http://schemas.openxmlformats.org/officeDocument/2006/relationships/image" Target="../media/image37.wmf"/><Relationship Id="rId14" Type="http://schemas.openxmlformats.org/officeDocument/2006/relationships/oleObject" Target="../embeddings/oleObject35.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notesSlide" Target="../notesSlides/notesSlide7.xml"/><Relationship Id="rId7" Type="http://schemas.openxmlformats.org/officeDocument/2006/relationships/image" Target="../media/image42.wmf"/><Relationship Id="rId12" Type="http://schemas.openxmlformats.org/officeDocument/2006/relationships/image" Target="../media/image44.wmf"/><Relationship Id="rId2" Type="http://schemas.openxmlformats.org/officeDocument/2006/relationships/slideLayout" Target="../slideLayouts/slideLayout13.xml"/><Relationship Id="rId1" Type="http://schemas.openxmlformats.org/officeDocument/2006/relationships/vmlDrawing" Target="../drawings/vmlDrawing6.vml"/><Relationship Id="rId6" Type="http://schemas.openxmlformats.org/officeDocument/2006/relationships/oleObject" Target="../embeddings/oleObject37.bin"/><Relationship Id="rId11" Type="http://schemas.openxmlformats.org/officeDocument/2006/relationships/oleObject" Target="../embeddings/oleObject39.bin"/><Relationship Id="rId5" Type="http://schemas.openxmlformats.org/officeDocument/2006/relationships/image" Target="../media/image41.wmf"/><Relationship Id="rId10" Type="http://schemas.openxmlformats.org/officeDocument/2006/relationships/image" Target="../media/image45.png"/><Relationship Id="rId4" Type="http://schemas.openxmlformats.org/officeDocument/2006/relationships/oleObject" Target="../embeddings/oleObject36.bin"/><Relationship Id="rId9" Type="http://schemas.openxmlformats.org/officeDocument/2006/relationships/image" Target="../media/image43.wmf"/></Relationships>
</file>

<file path=ppt/slides/_rels/slide8.xml.rels><?xml version="1.0" encoding="UTF-8" standalone="yes"?>
<Relationships xmlns="http://schemas.openxmlformats.org/package/2006/relationships"><Relationship Id="rId8" Type="http://schemas.openxmlformats.org/officeDocument/2006/relationships/image" Target="../media/image47.wmf"/><Relationship Id="rId3" Type="http://schemas.openxmlformats.org/officeDocument/2006/relationships/notesSlide" Target="../notesSlides/notesSlide8.xml"/><Relationship Id="rId7" Type="http://schemas.openxmlformats.org/officeDocument/2006/relationships/oleObject" Target="../embeddings/oleObject41.bin"/><Relationship Id="rId12" Type="http://schemas.openxmlformats.org/officeDocument/2006/relationships/image" Target="../media/image49.wmf"/><Relationship Id="rId2" Type="http://schemas.openxmlformats.org/officeDocument/2006/relationships/slideLayout" Target="../slideLayouts/slideLayout13.xml"/><Relationship Id="rId1" Type="http://schemas.openxmlformats.org/officeDocument/2006/relationships/vmlDrawing" Target="../drawings/vmlDrawing7.vml"/><Relationship Id="rId6" Type="http://schemas.openxmlformats.org/officeDocument/2006/relationships/image" Target="../media/image46.wmf"/><Relationship Id="rId11" Type="http://schemas.openxmlformats.org/officeDocument/2006/relationships/oleObject" Target="../embeddings/oleObject43.bin"/><Relationship Id="rId5" Type="http://schemas.openxmlformats.org/officeDocument/2006/relationships/oleObject" Target="../embeddings/oleObject40.bin"/><Relationship Id="rId10" Type="http://schemas.openxmlformats.org/officeDocument/2006/relationships/image" Target="../media/image48.wmf"/><Relationship Id="rId4" Type="http://schemas.openxmlformats.org/officeDocument/2006/relationships/image" Target="../media/image50.png"/><Relationship Id="rId9" Type="http://schemas.openxmlformats.org/officeDocument/2006/relationships/oleObject" Target="../embeddings/oleObject42.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42.bin"/><Relationship Id="rId13" Type="http://schemas.openxmlformats.org/officeDocument/2006/relationships/image" Target="../media/image52.wmf"/><Relationship Id="rId3" Type="http://schemas.openxmlformats.org/officeDocument/2006/relationships/notesSlide" Target="../notesSlides/notesSlide9.xml"/><Relationship Id="rId7" Type="http://schemas.openxmlformats.org/officeDocument/2006/relationships/image" Target="../media/image47.wmf"/><Relationship Id="rId12" Type="http://schemas.openxmlformats.org/officeDocument/2006/relationships/oleObject" Target="../embeddings/oleObject46.bin"/><Relationship Id="rId2" Type="http://schemas.openxmlformats.org/officeDocument/2006/relationships/slideLayout" Target="../slideLayouts/slideLayout13.xml"/><Relationship Id="rId1" Type="http://schemas.openxmlformats.org/officeDocument/2006/relationships/vmlDrawing" Target="../drawings/vmlDrawing8.vml"/><Relationship Id="rId6" Type="http://schemas.openxmlformats.org/officeDocument/2006/relationships/oleObject" Target="../embeddings/oleObject41.bin"/><Relationship Id="rId11" Type="http://schemas.openxmlformats.org/officeDocument/2006/relationships/image" Target="../media/image49.wmf"/><Relationship Id="rId5" Type="http://schemas.openxmlformats.org/officeDocument/2006/relationships/image" Target="../media/image51.wmf"/><Relationship Id="rId10" Type="http://schemas.openxmlformats.org/officeDocument/2006/relationships/oleObject" Target="../embeddings/oleObject45.bin"/><Relationship Id="rId4" Type="http://schemas.openxmlformats.org/officeDocument/2006/relationships/oleObject" Target="../embeddings/oleObject44.bin"/><Relationship Id="rId9" Type="http://schemas.openxmlformats.org/officeDocument/2006/relationships/image" Target="../media/image4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51EA1FE-BEB9-40CE-BDB7-1D88F6E42FBF}"/>
              </a:ext>
            </a:extLst>
          </p:cNvPr>
          <p:cNvPicPr>
            <a:picLocks noChangeAspect="1"/>
          </p:cNvPicPr>
          <p:nvPr/>
        </p:nvPicPr>
        <p:blipFill>
          <a:blip r:embed="rId3"/>
          <a:stretch>
            <a:fillRect/>
          </a:stretch>
        </p:blipFill>
        <p:spPr>
          <a:xfrm>
            <a:off x="0" y="6105535"/>
            <a:ext cx="9144000" cy="665135"/>
          </a:xfrm>
          <a:prstGeom prst="rect">
            <a:avLst/>
          </a:prstGeom>
        </p:spPr>
      </p:pic>
      <p:sp>
        <p:nvSpPr>
          <p:cNvPr id="2" name="文本框 1">
            <a:extLst>
              <a:ext uri="{FF2B5EF4-FFF2-40B4-BE49-F238E27FC236}">
                <a16:creationId xmlns:a16="http://schemas.microsoft.com/office/drawing/2014/main" id="{B6391CBC-6404-4BBA-9577-1647D9D3AA66}"/>
              </a:ext>
            </a:extLst>
          </p:cNvPr>
          <p:cNvSpPr txBox="1"/>
          <p:nvPr/>
        </p:nvSpPr>
        <p:spPr>
          <a:xfrm>
            <a:off x="965947" y="1993228"/>
            <a:ext cx="7212106" cy="1538883"/>
          </a:xfrm>
          <a:prstGeom prst="rect">
            <a:avLst/>
          </a:prstGeom>
          <a:noFill/>
        </p:spPr>
        <p:txBody>
          <a:bodyPr wrap="square" rtlCol="0">
            <a:spAutoFit/>
          </a:bodyPr>
          <a:lstStyle/>
          <a:p>
            <a:pPr lvl="0" algn="ctr"/>
            <a:r>
              <a:rPr lang="zh-CN" altLang="en-US" sz="6600" b="1" dirty="0">
                <a:solidFill>
                  <a:prstClr val="black"/>
                </a:solidFill>
                <a:latin typeface="黑体" panose="02010609060101010101" pitchFamily="49" charset="-122"/>
                <a:ea typeface="黑体" panose="02010609060101010101" pitchFamily="49" charset="-122"/>
                <a:cs typeface="Arial" panose="020B0604020202020204" pitchFamily="34" charset="0"/>
              </a:rPr>
              <a:t>物理光学</a:t>
            </a:r>
            <a:endParaRPr lang="zh-CN" altLang="en-US" sz="2800" b="1" dirty="0">
              <a:solidFill>
                <a:prstClr val="black"/>
              </a:solidFill>
              <a:latin typeface="黑体" panose="02010609060101010101" pitchFamily="49" charset="-122"/>
              <a:ea typeface="黑体" panose="02010609060101010101" pitchFamily="49" charset="-122"/>
              <a:cs typeface="Arial" panose="020B0604020202020204" pitchFamily="34" charset="0"/>
            </a:endParaRPr>
          </a:p>
          <a:p>
            <a:pPr lvl="0" algn="ctr"/>
            <a:r>
              <a:rPr lang="en-US" altLang="zh-CN" sz="2800" dirty="0">
                <a:solidFill>
                  <a:prstClr val="black"/>
                </a:solidFill>
                <a:latin typeface="Gill Sans MT" panose="020B0502020104020203" pitchFamily="34" charset="0"/>
              </a:rPr>
              <a:t>Physical Optics</a:t>
            </a:r>
          </a:p>
        </p:txBody>
      </p:sp>
      <p:sp>
        <p:nvSpPr>
          <p:cNvPr id="8" name="文本框 7">
            <a:extLst>
              <a:ext uri="{FF2B5EF4-FFF2-40B4-BE49-F238E27FC236}">
                <a16:creationId xmlns:a16="http://schemas.microsoft.com/office/drawing/2014/main" id="{1FAA166A-8181-41D7-A8D0-5D63FE7F7AC1}"/>
              </a:ext>
            </a:extLst>
          </p:cNvPr>
          <p:cNvSpPr txBox="1"/>
          <p:nvPr/>
        </p:nvSpPr>
        <p:spPr>
          <a:xfrm>
            <a:off x="435349" y="3532111"/>
            <a:ext cx="8273302" cy="830997"/>
          </a:xfrm>
          <a:prstGeom prst="rect">
            <a:avLst/>
          </a:prstGeom>
          <a:noFill/>
        </p:spPr>
        <p:txBody>
          <a:bodyPr wrap="square">
            <a:spAutoFit/>
          </a:bodyPr>
          <a:lstStyle/>
          <a:p>
            <a:pPr algn="ctr"/>
            <a:r>
              <a:rPr lang="zh-CN" altLang="en-US" sz="2400" dirty="0"/>
              <a:t>第</a:t>
            </a:r>
            <a:r>
              <a:rPr lang="en-US" altLang="zh-CN" sz="2400" dirty="0" smtClean="0"/>
              <a:t>15</a:t>
            </a:r>
            <a:r>
              <a:rPr lang="zh-CN" altLang="en-US" sz="2400" dirty="0" smtClean="0"/>
              <a:t>讲、平面波的</a:t>
            </a:r>
            <a:r>
              <a:rPr lang="zh-CN" altLang="en-US" sz="2400" dirty="0"/>
              <a:t>角</a:t>
            </a:r>
            <a:r>
              <a:rPr lang="zh-CN" altLang="en-US" sz="2400" dirty="0" smtClean="0"/>
              <a:t>谱与光束</a:t>
            </a:r>
            <a:endParaRPr lang="en-US" altLang="zh-CN" sz="2400" dirty="0"/>
          </a:p>
          <a:p>
            <a:pPr algn="ctr"/>
            <a:r>
              <a:rPr lang="en-US" altLang="zh-CN" sz="2400" dirty="0"/>
              <a:t>Lecture 15. Plane wave </a:t>
            </a:r>
            <a:r>
              <a:rPr lang="en-US" altLang="zh-CN" sz="2400" dirty="0" smtClean="0"/>
              <a:t>angular </a:t>
            </a:r>
            <a:r>
              <a:rPr lang="en-US" altLang="zh-CN" sz="2400" dirty="0"/>
              <a:t>spectrum and </a:t>
            </a:r>
            <a:r>
              <a:rPr lang="en-US" altLang="zh-CN" sz="2400" dirty="0" smtClean="0"/>
              <a:t>beams</a:t>
            </a:r>
            <a:endParaRPr lang="en-US" altLang="zh-CN" sz="2400" dirty="0"/>
          </a:p>
        </p:txBody>
      </p:sp>
    </p:spTree>
    <p:extLst>
      <p:ext uri="{BB962C8B-B14F-4D97-AF65-F5344CB8AC3E}">
        <p14:creationId xmlns:p14="http://schemas.microsoft.com/office/powerpoint/2010/main" val="103298019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8C4DBF09-2B37-4C5D-9964-AA6FE25B9517}"/>
              </a:ext>
            </a:extLst>
          </p:cNvPr>
          <p:cNvGraphicFramePr>
            <a:graphicFrameLocks noChangeAspect="1"/>
          </p:cNvGraphicFramePr>
          <p:nvPr>
            <p:extLst>
              <p:ext uri="{D42A27DB-BD31-4B8C-83A1-F6EECF244321}">
                <p14:modId xmlns:p14="http://schemas.microsoft.com/office/powerpoint/2010/main" val="1271205841"/>
              </p:ext>
            </p:extLst>
          </p:nvPr>
        </p:nvGraphicFramePr>
        <p:xfrm>
          <a:off x="1721208" y="5684383"/>
          <a:ext cx="5499100" cy="508000"/>
        </p:xfrm>
        <a:graphic>
          <a:graphicData uri="http://schemas.openxmlformats.org/presentationml/2006/ole">
            <mc:AlternateContent xmlns:mc="http://schemas.openxmlformats.org/markup-compatibility/2006">
              <mc:Choice xmlns:v="urn:schemas-microsoft-com:vml" Requires="v">
                <p:oleObj spid="_x0000_s29079" name="Equation" r:id="rId4" imgW="5499000" imgH="507960" progId="Equation.DSMT4">
                  <p:embed/>
                </p:oleObj>
              </mc:Choice>
              <mc:Fallback>
                <p:oleObj name="Equation" r:id="rId4" imgW="5499000" imgH="507960" progId="Equation.DSMT4">
                  <p:embed/>
                  <p:pic>
                    <p:nvPicPr>
                      <p:cNvPr id="0" name=""/>
                      <p:cNvPicPr/>
                      <p:nvPr/>
                    </p:nvPicPr>
                    <p:blipFill>
                      <a:blip r:embed="rId5"/>
                      <a:stretch>
                        <a:fillRect/>
                      </a:stretch>
                    </p:blipFill>
                    <p:spPr>
                      <a:xfrm>
                        <a:off x="1721208" y="5684383"/>
                        <a:ext cx="5499100" cy="508000"/>
                      </a:xfrm>
                      <a:prstGeom prst="rect">
                        <a:avLst/>
                      </a:prstGeom>
                    </p:spPr>
                  </p:pic>
                </p:oleObj>
              </mc:Fallback>
            </mc:AlternateContent>
          </a:graphicData>
        </a:graphic>
      </p:graphicFrame>
      <p:graphicFrame>
        <p:nvGraphicFramePr>
          <p:cNvPr id="4" name="对象 3">
            <a:extLst>
              <a:ext uri="{FF2B5EF4-FFF2-40B4-BE49-F238E27FC236}">
                <a16:creationId xmlns:a16="http://schemas.microsoft.com/office/drawing/2014/main" id="{E2A35831-73C3-48C0-888F-19BB3FF8F2FE}"/>
              </a:ext>
            </a:extLst>
          </p:cNvPr>
          <p:cNvGraphicFramePr>
            <a:graphicFrameLocks noChangeAspect="1"/>
          </p:cNvGraphicFramePr>
          <p:nvPr>
            <p:extLst>
              <p:ext uri="{D42A27DB-BD31-4B8C-83A1-F6EECF244321}">
                <p14:modId xmlns:p14="http://schemas.microsoft.com/office/powerpoint/2010/main" val="93373974"/>
              </p:ext>
            </p:extLst>
          </p:nvPr>
        </p:nvGraphicFramePr>
        <p:xfrm>
          <a:off x="2076808" y="2517692"/>
          <a:ext cx="4787900" cy="508000"/>
        </p:xfrm>
        <a:graphic>
          <a:graphicData uri="http://schemas.openxmlformats.org/presentationml/2006/ole">
            <mc:AlternateContent xmlns:mc="http://schemas.openxmlformats.org/markup-compatibility/2006">
              <mc:Choice xmlns:v="urn:schemas-microsoft-com:vml" Requires="v">
                <p:oleObj spid="_x0000_s29080" name="Equation" r:id="rId6" imgW="4787640" imgH="507960" progId="Equation.DSMT4">
                  <p:embed/>
                </p:oleObj>
              </mc:Choice>
              <mc:Fallback>
                <p:oleObj name="Equation" r:id="rId6" imgW="4787640" imgH="507960" progId="Equation.DSMT4">
                  <p:embed/>
                  <p:pic>
                    <p:nvPicPr>
                      <p:cNvPr id="0" name=""/>
                      <p:cNvPicPr/>
                      <p:nvPr/>
                    </p:nvPicPr>
                    <p:blipFill>
                      <a:blip r:embed="rId7"/>
                      <a:stretch>
                        <a:fillRect/>
                      </a:stretch>
                    </p:blipFill>
                    <p:spPr>
                      <a:xfrm>
                        <a:off x="2076808" y="2517692"/>
                        <a:ext cx="4787900" cy="508000"/>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E961BB08-D702-4038-BCD4-2BC0216D383B}"/>
              </a:ext>
            </a:extLst>
          </p:cNvPr>
          <p:cNvGraphicFramePr>
            <a:graphicFrameLocks noChangeAspect="1"/>
          </p:cNvGraphicFramePr>
          <p:nvPr>
            <p:extLst>
              <p:ext uri="{D42A27DB-BD31-4B8C-83A1-F6EECF244321}">
                <p14:modId xmlns:p14="http://schemas.microsoft.com/office/powerpoint/2010/main" val="829360513"/>
              </p:ext>
            </p:extLst>
          </p:nvPr>
        </p:nvGraphicFramePr>
        <p:xfrm>
          <a:off x="2610208" y="3533979"/>
          <a:ext cx="3721100" cy="457200"/>
        </p:xfrm>
        <a:graphic>
          <a:graphicData uri="http://schemas.openxmlformats.org/presentationml/2006/ole">
            <mc:AlternateContent xmlns:mc="http://schemas.openxmlformats.org/markup-compatibility/2006">
              <mc:Choice xmlns:v="urn:schemas-microsoft-com:vml" Requires="v">
                <p:oleObj spid="_x0000_s29081" name="Equation" r:id="rId8" imgW="3720960" imgH="457200" progId="Equation.DSMT4">
                  <p:embed/>
                </p:oleObj>
              </mc:Choice>
              <mc:Fallback>
                <p:oleObj name="Equation" r:id="rId8" imgW="3720960" imgH="457200" progId="Equation.DSMT4">
                  <p:embed/>
                  <p:pic>
                    <p:nvPicPr>
                      <p:cNvPr id="0" name=""/>
                      <p:cNvPicPr/>
                      <p:nvPr/>
                    </p:nvPicPr>
                    <p:blipFill>
                      <a:blip r:embed="rId9"/>
                      <a:stretch>
                        <a:fillRect/>
                      </a:stretch>
                    </p:blipFill>
                    <p:spPr>
                      <a:xfrm>
                        <a:off x="2610208" y="3533979"/>
                        <a:ext cx="3721100" cy="4572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B8091B88-0C7C-4C24-A911-DEB449856041}"/>
              </a:ext>
            </a:extLst>
          </p:cNvPr>
          <p:cNvGraphicFramePr>
            <a:graphicFrameLocks noChangeAspect="1"/>
          </p:cNvGraphicFramePr>
          <p:nvPr>
            <p:extLst>
              <p:ext uri="{D42A27DB-BD31-4B8C-83A1-F6EECF244321}">
                <p14:modId xmlns:p14="http://schemas.microsoft.com/office/powerpoint/2010/main" val="2333782750"/>
              </p:ext>
            </p:extLst>
          </p:nvPr>
        </p:nvGraphicFramePr>
        <p:xfrm>
          <a:off x="3871112" y="4200680"/>
          <a:ext cx="1003300" cy="381000"/>
        </p:xfrm>
        <a:graphic>
          <a:graphicData uri="http://schemas.openxmlformats.org/presentationml/2006/ole">
            <mc:AlternateContent xmlns:mc="http://schemas.openxmlformats.org/markup-compatibility/2006">
              <mc:Choice xmlns:v="urn:schemas-microsoft-com:vml" Requires="v">
                <p:oleObj spid="_x0000_s29082" name="Equation" r:id="rId10" imgW="1002960" imgH="380880" progId="Equation.DSMT4">
                  <p:embed/>
                </p:oleObj>
              </mc:Choice>
              <mc:Fallback>
                <p:oleObj name="Equation" r:id="rId10" imgW="1002960" imgH="380880" progId="Equation.DSMT4">
                  <p:embed/>
                  <p:pic>
                    <p:nvPicPr>
                      <p:cNvPr id="0" name=""/>
                      <p:cNvPicPr/>
                      <p:nvPr/>
                    </p:nvPicPr>
                    <p:blipFill>
                      <a:blip r:embed="rId11"/>
                      <a:stretch>
                        <a:fillRect/>
                      </a:stretch>
                    </p:blipFill>
                    <p:spPr>
                      <a:xfrm>
                        <a:off x="3871112" y="4200680"/>
                        <a:ext cx="1003300" cy="3810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10377015-2899-4C83-9492-275E3F2AFEB1}"/>
              </a:ext>
            </a:extLst>
          </p:cNvPr>
          <p:cNvGraphicFramePr>
            <a:graphicFrameLocks noChangeAspect="1"/>
          </p:cNvGraphicFramePr>
          <p:nvPr>
            <p:extLst>
              <p:ext uri="{D42A27DB-BD31-4B8C-83A1-F6EECF244321}">
                <p14:modId xmlns:p14="http://schemas.microsoft.com/office/powerpoint/2010/main" val="3008833350"/>
              </p:ext>
            </p:extLst>
          </p:nvPr>
        </p:nvGraphicFramePr>
        <p:xfrm>
          <a:off x="5277208" y="4181630"/>
          <a:ext cx="1054100" cy="419100"/>
        </p:xfrm>
        <a:graphic>
          <a:graphicData uri="http://schemas.openxmlformats.org/presentationml/2006/ole">
            <mc:AlternateContent xmlns:mc="http://schemas.openxmlformats.org/markup-compatibility/2006">
              <mc:Choice xmlns:v="urn:schemas-microsoft-com:vml" Requires="v">
                <p:oleObj spid="_x0000_s29083" name="Equation" r:id="rId12" imgW="1054080" imgH="419040" progId="Equation.DSMT4">
                  <p:embed/>
                </p:oleObj>
              </mc:Choice>
              <mc:Fallback>
                <p:oleObj name="Equation" r:id="rId12" imgW="1054080" imgH="419040" progId="Equation.DSMT4">
                  <p:embed/>
                  <p:pic>
                    <p:nvPicPr>
                      <p:cNvPr id="0" name=""/>
                      <p:cNvPicPr/>
                      <p:nvPr/>
                    </p:nvPicPr>
                    <p:blipFill>
                      <a:blip r:embed="rId13"/>
                      <a:stretch>
                        <a:fillRect/>
                      </a:stretch>
                    </p:blipFill>
                    <p:spPr>
                      <a:xfrm>
                        <a:off x="5277208" y="4181630"/>
                        <a:ext cx="1054100" cy="419100"/>
                      </a:xfrm>
                      <a:prstGeom prst="rect">
                        <a:avLst/>
                      </a:prstGeom>
                    </p:spPr>
                  </p:pic>
                </p:oleObj>
              </mc:Fallback>
            </mc:AlternateContent>
          </a:graphicData>
        </a:graphic>
      </p:graphicFrame>
      <p:sp>
        <p:nvSpPr>
          <p:cNvPr id="10" name="文本框 9">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单色光波场的频谱（角谱）</a:t>
            </a:r>
            <a:endParaRPr lang="zh-CN" altLang="en-US" sz="2800" b="1" dirty="0"/>
          </a:p>
        </p:txBody>
      </p:sp>
      <p:sp>
        <p:nvSpPr>
          <p:cNvPr id="11" name="文本框 10">
            <a:extLst>
              <a:ext uri="{FF2B5EF4-FFF2-40B4-BE49-F238E27FC236}">
                <a16:creationId xmlns:a16="http://schemas.microsoft.com/office/drawing/2014/main" id="{5774B29B-A113-4E31-AFB6-9CEE785A60D5}"/>
              </a:ext>
            </a:extLst>
          </p:cNvPr>
          <p:cNvSpPr txBox="1"/>
          <p:nvPr/>
        </p:nvSpPr>
        <p:spPr>
          <a:xfrm>
            <a:off x="1524587" y="2094514"/>
            <a:ext cx="5892342" cy="369332"/>
          </a:xfrm>
          <a:prstGeom prst="rect">
            <a:avLst/>
          </a:prstGeom>
          <a:noFill/>
        </p:spPr>
        <p:txBody>
          <a:bodyPr wrap="square" rtlCol="0">
            <a:spAutoFit/>
          </a:bodyPr>
          <a:lstStyle/>
          <a:p>
            <a:r>
              <a:rPr lang="zh-CN" altLang="en-US" b="1" dirty="0" smtClean="0"/>
              <a:t>对</a:t>
            </a:r>
            <a:r>
              <a:rPr lang="en-US" altLang="zh-CN" b="1" dirty="0" smtClean="0"/>
              <a:t>z=0</a:t>
            </a:r>
            <a:r>
              <a:rPr lang="zh-CN" altLang="en-US" b="1" dirty="0" smtClean="0"/>
              <a:t>处空域任意相干光波场进行傅立叶变换，求出频谱：</a:t>
            </a:r>
            <a:endParaRPr lang="en-US" altLang="zh-CN" b="1" dirty="0" smtClean="0"/>
          </a:p>
        </p:txBody>
      </p:sp>
      <p:sp>
        <p:nvSpPr>
          <p:cNvPr id="12" name="文本框 11">
            <a:extLst>
              <a:ext uri="{FF2B5EF4-FFF2-40B4-BE49-F238E27FC236}">
                <a16:creationId xmlns:a16="http://schemas.microsoft.com/office/drawing/2014/main" id="{5774B29B-A113-4E31-AFB6-9CEE785A60D5}"/>
              </a:ext>
            </a:extLst>
          </p:cNvPr>
          <p:cNvSpPr txBox="1"/>
          <p:nvPr/>
        </p:nvSpPr>
        <p:spPr>
          <a:xfrm>
            <a:off x="1524587" y="3034250"/>
            <a:ext cx="5892342" cy="369332"/>
          </a:xfrm>
          <a:prstGeom prst="rect">
            <a:avLst/>
          </a:prstGeom>
          <a:noFill/>
        </p:spPr>
        <p:txBody>
          <a:bodyPr wrap="square" rtlCol="0">
            <a:spAutoFit/>
          </a:bodyPr>
          <a:lstStyle/>
          <a:p>
            <a:r>
              <a:rPr lang="zh-CN" altLang="en-US" b="1" dirty="0" smtClean="0"/>
              <a:t>频谱中每一个空间频率对应着一个特定方向的平面波。</a:t>
            </a:r>
            <a:endParaRPr lang="en-US" altLang="zh-CN" b="1" dirty="0" smtClean="0"/>
          </a:p>
        </p:txBody>
      </p:sp>
      <p:sp>
        <p:nvSpPr>
          <p:cNvPr id="14" name="文本框 13">
            <a:extLst>
              <a:ext uri="{FF2B5EF4-FFF2-40B4-BE49-F238E27FC236}">
                <a16:creationId xmlns:a16="http://schemas.microsoft.com/office/drawing/2014/main" id="{5774B29B-A113-4E31-AFB6-9CEE785A60D5}"/>
              </a:ext>
            </a:extLst>
          </p:cNvPr>
          <p:cNvSpPr txBox="1"/>
          <p:nvPr/>
        </p:nvSpPr>
        <p:spPr>
          <a:xfrm>
            <a:off x="1524587" y="4946277"/>
            <a:ext cx="5892342" cy="646331"/>
          </a:xfrm>
          <a:prstGeom prst="rect">
            <a:avLst/>
          </a:prstGeom>
          <a:noFill/>
        </p:spPr>
        <p:txBody>
          <a:bodyPr wrap="square" rtlCol="0">
            <a:spAutoFit/>
          </a:bodyPr>
          <a:lstStyle/>
          <a:p>
            <a:r>
              <a:rPr lang="zh-CN" altLang="en-US" b="1" dirty="0"/>
              <a:t>光波</a:t>
            </a:r>
            <a:r>
              <a:rPr lang="zh-CN" altLang="en-US" b="1" dirty="0" smtClean="0"/>
              <a:t>场的频域分解分析方法：空域</a:t>
            </a:r>
            <a:r>
              <a:rPr lang="zh-CN" altLang="en-US" b="1" dirty="0"/>
              <a:t>任意相干光波</a:t>
            </a:r>
            <a:r>
              <a:rPr lang="zh-CN" altLang="en-US" b="1" dirty="0" smtClean="0"/>
              <a:t>场都可以分解为一系列平面波</a:t>
            </a:r>
            <a:r>
              <a:rPr lang="zh-CN" altLang="en-US" b="1" dirty="0"/>
              <a:t>的线性</a:t>
            </a:r>
            <a:r>
              <a:rPr lang="zh-CN" altLang="en-US" b="1" dirty="0" smtClean="0"/>
              <a:t>加权相干叠加。</a:t>
            </a:r>
            <a:endParaRPr lang="en-US" altLang="zh-CN" b="1" dirty="0" smtClean="0"/>
          </a:p>
        </p:txBody>
      </p:sp>
      <p:sp>
        <p:nvSpPr>
          <p:cNvPr id="15" name="文本框 14">
            <a:extLst>
              <a:ext uri="{FF2B5EF4-FFF2-40B4-BE49-F238E27FC236}">
                <a16:creationId xmlns:a16="http://schemas.microsoft.com/office/drawing/2014/main" id="{5774B29B-A113-4E31-AFB6-9CEE785A60D5}"/>
              </a:ext>
            </a:extLst>
          </p:cNvPr>
          <p:cNvSpPr txBox="1"/>
          <p:nvPr/>
        </p:nvSpPr>
        <p:spPr>
          <a:xfrm>
            <a:off x="2500301" y="4206514"/>
            <a:ext cx="1276221" cy="369332"/>
          </a:xfrm>
          <a:prstGeom prst="rect">
            <a:avLst/>
          </a:prstGeom>
          <a:noFill/>
        </p:spPr>
        <p:txBody>
          <a:bodyPr wrap="square" rtlCol="0">
            <a:spAutoFit/>
          </a:bodyPr>
          <a:lstStyle/>
          <a:p>
            <a:r>
              <a:rPr lang="zh-CN" altLang="en-US" b="1" dirty="0" smtClean="0"/>
              <a:t>方向余弦：</a:t>
            </a:r>
            <a:endParaRPr lang="en-US" altLang="zh-CN" b="1" dirty="0" smtClean="0"/>
          </a:p>
        </p:txBody>
      </p:sp>
    </p:spTree>
    <p:extLst>
      <p:ext uri="{BB962C8B-B14F-4D97-AF65-F5344CB8AC3E}">
        <p14:creationId xmlns:p14="http://schemas.microsoft.com/office/powerpoint/2010/main" val="115111073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8" name="文本框 7">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平面波的传播</a:t>
            </a:r>
            <a:endParaRPr lang="zh-CN" altLang="en-US" sz="2800" b="1" dirty="0"/>
          </a:p>
        </p:txBody>
      </p:sp>
      <p:graphicFrame>
        <p:nvGraphicFramePr>
          <p:cNvPr id="9" name="对象 8">
            <a:extLst>
              <a:ext uri="{FF2B5EF4-FFF2-40B4-BE49-F238E27FC236}">
                <a16:creationId xmlns:a16="http://schemas.microsoft.com/office/drawing/2014/main" id="{930D7AD2-EAFE-4BB8-926E-A7545F20DE08}"/>
              </a:ext>
            </a:extLst>
          </p:cNvPr>
          <p:cNvGraphicFramePr>
            <a:graphicFrameLocks noChangeAspect="1"/>
          </p:cNvGraphicFramePr>
          <p:nvPr>
            <p:extLst>
              <p:ext uri="{D42A27DB-BD31-4B8C-83A1-F6EECF244321}">
                <p14:modId xmlns:p14="http://schemas.microsoft.com/office/powerpoint/2010/main" val="434533111"/>
              </p:ext>
            </p:extLst>
          </p:nvPr>
        </p:nvGraphicFramePr>
        <p:xfrm>
          <a:off x="3740150" y="1924050"/>
          <a:ext cx="1663700" cy="419100"/>
        </p:xfrm>
        <a:graphic>
          <a:graphicData uri="http://schemas.openxmlformats.org/presentationml/2006/ole">
            <mc:AlternateContent xmlns:mc="http://schemas.openxmlformats.org/markup-compatibility/2006">
              <mc:Choice xmlns:v="urn:schemas-microsoft-com:vml" Requires="v">
                <p:oleObj spid="_x0000_s30013" name="Equation" r:id="rId4" imgW="1663560" imgH="419040" progId="Equation.DSMT4">
                  <p:embed/>
                </p:oleObj>
              </mc:Choice>
              <mc:Fallback>
                <p:oleObj name="Equation" r:id="rId4" imgW="1663560" imgH="419040" progId="Equation.DSMT4">
                  <p:embed/>
                  <p:pic>
                    <p:nvPicPr>
                      <p:cNvPr id="6" name="对象 5">
                        <a:extLst>
                          <a:ext uri="{FF2B5EF4-FFF2-40B4-BE49-F238E27FC236}">
                            <a16:creationId xmlns:a16="http://schemas.microsoft.com/office/drawing/2014/main" id="{930D7AD2-EAFE-4BB8-926E-A7545F20DE08}"/>
                          </a:ext>
                        </a:extLst>
                      </p:cNvPr>
                      <p:cNvPicPr/>
                      <p:nvPr/>
                    </p:nvPicPr>
                    <p:blipFill>
                      <a:blip r:embed="rId5"/>
                      <a:stretch>
                        <a:fillRect/>
                      </a:stretch>
                    </p:blipFill>
                    <p:spPr>
                      <a:xfrm>
                        <a:off x="3740150" y="1924050"/>
                        <a:ext cx="1663700" cy="419100"/>
                      </a:xfrm>
                      <a:prstGeom prst="rect">
                        <a:avLst/>
                      </a:prstGeom>
                    </p:spPr>
                  </p:pic>
                </p:oleObj>
              </mc:Fallback>
            </mc:AlternateContent>
          </a:graphicData>
        </a:graphic>
      </p:graphicFrame>
      <p:sp>
        <p:nvSpPr>
          <p:cNvPr id="10" name="文本框 9">
            <a:extLst>
              <a:ext uri="{FF2B5EF4-FFF2-40B4-BE49-F238E27FC236}">
                <a16:creationId xmlns:a16="http://schemas.microsoft.com/office/drawing/2014/main" id="{5774B29B-A113-4E31-AFB6-9CEE785A60D5}"/>
              </a:ext>
            </a:extLst>
          </p:cNvPr>
          <p:cNvSpPr txBox="1"/>
          <p:nvPr/>
        </p:nvSpPr>
        <p:spPr>
          <a:xfrm>
            <a:off x="831335" y="2504315"/>
            <a:ext cx="2657274" cy="369332"/>
          </a:xfrm>
          <a:prstGeom prst="rect">
            <a:avLst/>
          </a:prstGeom>
          <a:noFill/>
        </p:spPr>
        <p:txBody>
          <a:bodyPr wrap="square" rtlCol="0">
            <a:spAutoFit/>
          </a:bodyPr>
          <a:lstStyle/>
          <a:p>
            <a:r>
              <a:rPr lang="en-US" altLang="zh-CN" b="1" dirty="0" smtClean="0"/>
              <a:t>Z=0</a:t>
            </a:r>
            <a:r>
              <a:rPr lang="zh-CN" altLang="en-US" b="1" dirty="0" smtClean="0"/>
              <a:t>处的光场复振幅：</a:t>
            </a:r>
            <a:endParaRPr lang="en-US" altLang="zh-CN" b="1" dirty="0" smtClean="0"/>
          </a:p>
        </p:txBody>
      </p:sp>
      <p:graphicFrame>
        <p:nvGraphicFramePr>
          <p:cNvPr id="11" name="对象 10">
            <a:extLst>
              <a:ext uri="{FF2B5EF4-FFF2-40B4-BE49-F238E27FC236}">
                <a16:creationId xmlns:a16="http://schemas.microsoft.com/office/drawing/2014/main" id="{930D7AD2-EAFE-4BB8-926E-A7545F20DE08}"/>
              </a:ext>
            </a:extLst>
          </p:cNvPr>
          <p:cNvGraphicFramePr>
            <a:graphicFrameLocks noChangeAspect="1"/>
          </p:cNvGraphicFramePr>
          <p:nvPr>
            <p:extLst>
              <p:ext uri="{D42A27DB-BD31-4B8C-83A1-F6EECF244321}">
                <p14:modId xmlns:p14="http://schemas.microsoft.com/office/powerpoint/2010/main" val="3286305388"/>
              </p:ext>
            </p:extLst>
          </p:nvPr>
        </p:nvGraphicFramePr>
        <p:xfrm>
          <a:off x="501650" y="2874963"/>
          <a:ext cx="3670300" cy="2667000"/>
        </p:xfrm>
        <a:graphic>
          <a:graphicData uri="http://schemas.openxmlformats.org/presentationml/2006/ole">
            <mc:AlternateContent xmlns:mc="http://schemas.openxmlformats.org/markup-compatibility/2006">
              <mc:Choice xmlns:v="urn:schemas-microsoft-com:vml" Requires="v">
                <p:oleObj spid="_x0000_s30014" name="Equation" r:id="rId6" imgW="3670200" imgH="2666880" progId="Equation.DSMT4">
                  <p:embed/>
                </p:oleObj>
              </mc:Choice>
              <mc:Fallback>
                <p:oleObj name="Equation" r:id="rId6" imgW="3670200" imgH="2666880" progId="Equation.DSMT4">
                  <p:embed/>
                  <p:pic>
                    <p:nvPicPr>
                      <p:cNvPr id="9" name="对象 8">
                        <a:extLst>
                          <a:ext uri="{FF2B5EF4-FFF2-40B4-BE49-F238E27FC236}">
                            <a16:creationId xmlns:a16="http://schemas.microsoft.com/office/drawing/2014/main" id="{930D7AD2-EAFE-4BB8-926E-A7545F20DE08}"/>
                          </a:ext>
                        </a:extLst>
                      </p:cNvPr>
                      <p:cNvPicPr/>
                      <p:nvPr/>
                    </p:nvPicPr>
                    <p:blipFill>
                      <a:blip r:embed="rId7"/>
                      <a:stretch>
                        <a:fillRect/>
                      </a:stretch>
                    </p:blipFill>
                    <p:spPr>
                      <a:xfrm>
                        <a:off x="501650" y="2874963"/>
                        <a:ext cx="3670300" cy="2667000"/>
                      </a:xfrm>
                      <a:prstGeom prst="rect">
                        <a:avLst/>
                      </a:prstGeom>
                    </p:spPr>
                  </p:pic>
                </p:oleObj>
              </mc:Fallback>
            </mc:AlternateContent>
          </a:graphicData>
        </a:graphic>
      </p:graphicFrame>
      <p:graphicFrame>
        <p:nvGraphicFramePr>
          <p:cNvPr id="12" name="对象 11">
            <a:extLst>
              <a:ext uri="{FF2B5EF4-FFF2-40B4-BE49-F238E27FC236}">
                <a16:creationId xmlns:a16="http://schemas.microsoft.com/office/drawing/2014/main" id="{930D7AD2-EAFE-4BB8-926E-A7545F20DE08}"/>
              </a:ext>
            </a:extLst>
          </p:cNvPr>
          <p:cNvGraphicFramePr>
            <a:graphicFrameLocks noChangeAspect="1"/>
          </p:cNvGraphicFramePr>
          <p:nvPr>
            <p:extLst>
              <p:ext uri="{D42A27DB-BD31-4B8C-83A1-F6EECF244321}">
                <p14:modId xmlns:p14="http://schemas.microsoft.com/office/powerpoint/2010/main" val="359787113"/>
              </p:ext>
            </p:extLst>
          </p:nvPr>
        </p:nvGraphicFramePr>
        <p:xfrm>
          <a:off x="4500563" y="2925763"/>
          <a:ext cx="4279900" cy="2565400"/>
        </p:xfrm>
        <a:graphic>
          <a:graphicData uri="http://schemas.openxmlformats.org/presentationml/2006/ole">
            <mc:AlternateContent xmlns:mc="http://schemas.openxmlformats.org/markup-compatibility/2006">
              <mc:Choice xmlns:v="urn:schemas-microsoft-com:vml" Requires="v">
                <p:oleObj spid="_x0000_s30015" name="Equation" r:id="rId8" imgW="4279680" imgH="2565360" progId="Equation.DSMT4">
                  <p:embed/>
                </p:oleObj>
              </mc:Choice>
              <mc:Fallback>
                <p:oleObj name="Equation" r:id="rId8" imgW="4279680" imgH="2565360" progId="Equation.DSMT4">
                  <p:embed/>
                  <p:pic>
                    <p:nvPicPr>
                      <p:cNvPr id="11" name="对象 10">
                        <a:extLst>
                          <a:ext uri="{FF2B5EF4-FFF2-40B4-BE49-F238E27FC236}">
                            <a16:creationId xmlns:a16="http://schemas.microsoft.com/office/drawing/2014/main" id="{930D7AD2-EAFE-4BB8-926E-A7545F20DE08}"/>
                          </a:ext>
                        </a:extLst>
                      </p:cNvPr>
                      <p:cNvPicPr/>
                      <p:nvPr/>
                    </p:nvPicPr>
                    <p:blipFill>
                      <a:blip r:embed="rId9"/>
                      <a:stretch>
                        <a:fillRect/>
                      </a:stretch>
                    </p:blipFill>
                    <p:spPr>
                      <a:xfrm>
                        <a:off x="4500563" y="2925763"/>
                        <a:ext cx="4279900" cy="2565400"/>
                      </a:xfrm>
                      <a:prstGeom prst="rect">
                        <a:avLst/>
                      </a:prstGeom>
                    </p:spPr>
                  </p:pic>
                </p:oleObj>
              </mc:Fallback>
            </mc:AlternateContent>
          </a:graphicData>
        </a:graphic>
      </p:graphicFrame>
      <p:sp>
        <p:nvSpPr>
          <p:cNvPr id="13" name="文本框 12">
            <a:extLst>
              <a:ext uri="{FF2B5EF4-FFF2-40B4-BE49-F238E27FC236}">
                <a16:creationId xmlns:a16="http://schemas.microsoft.com/office/drawing/2014/main" id="{5774B29B-A113-4E31-AFB6-9CEE785A60D5}"/>
              </a:ext>
            </a:extLst>
          </p:cNvPr>
          <p:cNvSpPr txBox="1"/>
          <p:nvPr/>
        </p:nvSpPr>
        <p:spPr>
          <a:xfrm>
            <a:off x="4814329" y="2504315"/>
            <a:ext cx="2657274" cy="369332"/>
          </a:xfrm>
          <a:prstGeom prst="rect">
            <a:avLst/>
          </a:prstGeom>
          <a:noFill/>
        </p:spPr>
        <p:txBody>
          <a:bodyPr wrap="square" rtlCol="0">
            <a:spAutoFit/>
          </a:bodyPr>
          <a:lstStyle/>
          <a:p>
            <a:r>
              <a:rPr lang="en-US" altLang="zh-CN" b="1" dirty="0" smtClean="0"/>
              <a:t>Z=      </a:t>
            </a:r>
            <a:r>
              <a:rPr lang="zh-CN" altLang="en-US" b="1" dirty="0" smtClean="0"/>
              <a:t>处的光场复振幅：</a:t>
            </a:r>
            <a:endParaRPr lang="en-US" altLang="zh-CN" b="1" dirty="0" smtClean="0"/>
          </a:p>
        </p:txBody>
      </p:sp>
      <mc:AlternateContent xmlns:mc="http://schemas.openxmlformats.org/markup-compatibility/2006" xmlns:a14="http://schemas.microsoft.com/office/drawing/2010/main">
        <mc:Choice Requires="a14">
          <p:sp>
            <p:nvSpPr>
              <p:cNvPr id="14" name="矩形 13"/>
              <p:cNvSpPr/>
              <p:nvPr/>
            </p:nvSpPr>
            <p:spPr>
              <a:xfrm>
                <a:off x="5038767" y="2504315"/>
                <a:ext cx="49481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CN" altLang="en-US" i="1">
                          <a:latin typeface="Cambria Math" panose="02040503050406030204" pitchFamily="18" charset="0"/>
                        </a:rPr>
                        <m:t>𝛥</m:t>
                      </m:r>
                      <m:r>
                        <a:rPr lang="zh-CN" altLang="en-US" i="1">
                          <a:latin typeface="Cambria Math" panose="02040503050406030204" pitchFamily="18" charset="0"/>
                        </a:rPr>
                        <m:t>𝑧</m:t>
                      </m:r>
                    </m:oMath>
                  </m:oMathPara>
                </a14:m>
                <a:endParaRPr lang="zh-CN" altLang="en-US" dirty="0"/>
              </a:p>
            </p:txBody>
          </p:sp>
        </mc:Choice>
        <mc:Fallback xmlns="">
          <p:sp>
            <p:nvSpPr>
              <p:cNvPr id="14" name="矩形 13"/>
              <p:cNvSpPr>
                <a:spLocks noRot="1" noChangeAspect="1" noMove="1" noResize="1" noEditPoints="1" noAdjustHandles="1" noChangeArrowheads="1" noChangeShapeType="1" noTextEdit="1"/>
              </p:cNvSpPr>
              <p:nvPr/>
            </p:nvSpPr>
            <p:spPr>
              <a:xfrm>
                <a:off x="5038767" y="2504315"/>
                <a:ext cx="494815" cy="369332"/>
              </a:xfrm>
              <a:prstGeom prst="rect">
                <a:avLst/>
              </a:prstGeom>
              <a:blipFill>
                <a:blip r:embed="rId10"/>
                <a:stretch>
                  <a:fillRect/>
                </a:stretch>
              </a:blipFill>
            </p:spPr>
            <p:txBody>
              <a:bodyPr/>
              <a:lstStyle/>
              <a:p>
                <a:r>
                  <a:rPr lang="zh-CN" altLang="en-US">
                    <a:noFill/>
                  </a:rPr>
                  <a:t> </a:t>
                </a:r>
              </a:p>
            </p:txBody>
          </p:sp>
        </mc:Fallback>
      </mc:AlternateContent>
      <p:graphicFrame>
        <p:nvGraphicFramePr>
          <p:cNvPr id="15" name="对象 14">
            <a:extLst>
              <a:ext uri="{FF2B5EF4-FFF2-40B4-BE49-F238E27FC236}">
                <a16:creationId xmlns:a16="http://schemas.microsoft.com/office/drawing/2014/main" id="{930D7AD2-EAFE-4BB8-926E-A7545F20DE08}"/>
              </a:ext>
            </a:extLst>
          </p:cNvPr>
          <p:cNvGraphicFramePr>
            <a:graphicFrameLocks noChangeAspect="1"/>
          </p:cNvGraphicFramePr>
          <p:nvPr>
            <p:extLst>
              <p:ext uri="{D42A27DB-BD31-4B8C-83A1-F6EECF244321}">
                <p14:modId xmlns:p14="http://schemas.microsoft.com/office/powerpoint/2010/main" val="1195752197"/>
              </p:ext>
            </p:extLst>
          </p:nvPr>
        </p:nvGraphicFramePr>
        <p:xfrm>
          <a:off x="4443413" y="5734050"/>
          <a:ext cx="2984500" cy="800100"/>
        </p:xfrm>
        <a:graphic>
          <a:graphicData uri="http://schemas.openxmlformats.org/presentationml/2006/ole">
            <mc:AlternateContent xmlns:mc="http://schemas.openxmlformats.org/markup-compatibility/2006">
              <mc:Choice xmlns:v="urn:schemas-microsoft-com:vml" Requires="v">
                <p:oleObj spid="_x0000_s30016" name="Equation" r:id="rId11" imgW="2984400" imgH="799920" progId="Equation.DSMT4">
                  <p:embed/>
                </p:oleObj>
              </mc:Choice>
              <mc:Fallback>
                <p:oleObj name="Equation" r:id="rId11" imgW="2984400" imgH="799920" progId="Equation.DSMT4">
                  <p:embed/>
                  <p:pic>
                    <p:nvPicPr>
                      <p:cNvPr id="12" name="对象 11">
                        <a:extLst>
                          <a:ext uri="{FF2B5EF4-FFF2-40B4-BE49-F238E27FC236}">
                            <a16:creationId xmlns:a16="http://schemas.microsoft.com/office/drawing/2014/main" id="{930D7AD2-EAFE-4BB8-926E-A7545F20DE08}"/>
                          </a:ext>
                        </a:extLst>
                      </p:cNvPr>
                      <p:cNvPicPr/>
                      <p:nvPr/>
                    </p:nvPicPr>
                    <p:blipFill>
                      <a:blip r:embed="rId12"/>
                      <a:stretch>
                        <a:fillRect/>
                      </a:stretch>
                    </p:blipFill>
                    <p:spPr>
                      <a:xfrm>
                        <a:off x="4443413" y="5734050"/>
                        <a:ext cx="2984500" cy="800100"/>
                      </a:xfrm>
                      <a:prstGeom prst="rect">
                        <a:avLst/>
                      </a:prstGeom>
                    </p:spPr>
                  </p:pic>
                </p:oleObj>
              </mc:Fallback>
            </mc:AlternateContent>
          </a:graphicData>
        </a:graphic>
      </p:graphicFrame>
      <p:sp>
        <p:nvSpPr>
          <p:cNvPr id="16" name="文本框 15">
            <a:extLst>
              <a:ext uri="{FF2B5EF4-FFF2-40B4-BE49-F238E27FC236}">
                <a16:creationId xmlns:a16="http://schemas.microsoft.com/office/drawing/2014/main" id="{5774B29B-A113-4E31-AFB6-9CEE785A60D5}"/>
              </a:ext>
            </a:extLst>
          </p:cNvPr>
          <p:cNvSpPr txBox="1"/>
          <p:nvPr/>
        </p:nvSpPr>
        <p:spPr>
          <a:xfrm>
            <a:off x="1463950" y="5672138"/>
            <a:ext cx="2765467" cy="923330"/>
          </a:xfrm>
          <a:prstGeom prst="rect">
            <a:avLst/>
          </a:prstGeom>
          <a:noFill/>
        </p:spPr>
        <p:txBody>
          <a:bodyPr wrap="square" rtlCol="0">
            <a:spAutoFit/>
          </a:bodyPr>
          <a:lstStyle/>
          <a:p>
            <a:r>
              <a:rPr lang="zh-CN" altLang="en-US" b="1" dirty="0"/>
              <a:t>角</a:t>
            </a:r>
            <a:r>
              <a:rPr lang="zh-CN" altLang="en-US" b="1" dirty="0" smtClean="0"/>
              <a:t>谱衍射：</a:t>
            </a:r>
            <a:endParaRPr lang="en-US" altLang="zh-CN" b="1" dirty="0" smtClean="0"/>
          </a:p>
          <a:p>
            <a:r>
              <a:rPr lang="zh-CN" altLang="en-US" b="1" dirty="0" smtClean="0"/>
              <a:t>不同方向的平面波经历了不同的相位延迟</a:t>
            </a:r>
            <a:endParaRPr lang="en-US" altLang="zh-CN" b="1" dirty="0" smtClean="0"/>
          </a:p>
        </p:txBody>
      </p:sp>
    </p:spTree>
    <p:extLst>
      <p:ext uri="{BB962C8B-B14F-4D97-AF65-F5344CB8AC3E}">
        <p14:creationId xmlns:p14="http://schemas.microsoft.com/office/powerpoint/2010/main" val="250364036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a:extLst>
              <a:ext uri="{FF2B5EF4-FFF2-40B4-BE49-F238E27FC236}">
                <a16:creationId xmlns:a16="http://schemas.microsoft.com/office/drawing/2014/main" id="{5774B29B-A113-4E31-AFB6-9CEE785A60D5}"/>
              </a:ext>
            </a:extLst>
          </p:cNvPr>
          <p:cNvSpPr txBox="1"/>
          <p:nvPr/>
        </p:nvSpPr>
        <p:spPr>
          <a:xfrm>
            <a:off x="1251953" y="2865112"/>
            <a:ext cx="6119255" cy="369332"/>
          </a:xfrm>
          <a:prstGeom prst="rect">
            <a:avLst/>
          </a:prstGeom>
          <a:noFill/>
        </p:spPr>
        <p:txBody>
          <a:bodyPr wrap="square" rtlCol="0">
            <a:spAutoFit/>
          </a:bodyPr>
          <a:lstStyle/>
          <a:p>
            <a:r>
              <a:rPr lang="zh-CN" altLang="en-US" b="1" dirty="0" smtClean="0"/>
              <a:t>若                                           则             为实数， 对应平面波。</a:t>
            </a:r>
            <a:endParaRPr lang="en-US" altLang="zh-CN" b="1" dirty="0" smtClean="0"/>
          </a:p>
        </p:txBody>
      </p:sp>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2" name="文本框 11">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平面波</a:t>
            </a:r>
            <a:r>
              <a:rPr lang="zh-CN" altLang="en-US" sz="2800" b="1" dirty="0"/>
              <a:t>与</a:t>
            </a:r>
            <a:r>
              <a:rPr lang="zh-CN" altLang="en-US" sz="2800" b="1" dirty="0" smtClean="0"/>
              <a:t>消逝波</a:t>
            </a:r>
            <a:endParaRPr lang="zh-CN" altLang="en-US" sz="2800" b="1" dirty="0"/>
          </a:p>
        </p:txBody>
      </p:sp>
      <p:graphicFrame>
        <p:nvGraphicFramePr>
          <p:cNvPr id="14" name="对象 13">
            <a:extLst>
              <a:ext uri="{FF2B5EF4-FFF2-40B4-BE49-F238E27FC236}">
                <a16:creationId xmlns:a16="http://schemas.microsoft.com/office/drawing/2014/main" id="{CF4E1507-A8AA-46B4-80D1-1AFEB73045CE}"/>
              </a:ext>
            </a:extLst>
          </p:cNvPr>
          <p:cNvGraphicFramePr>
            <a:graphicFrameLocks noChangeAspect="1"/>
          </p:cNvGraphicFramePr>
          <p:nvPr>
            <p:extLst>
              <p:ext uri="{D42A27DB-BD31-4B8C-83A1-F6EECF244321}">
                <p14:modId xmlns:p14="http://schemas.microsoft.com/office/powerpoint/2010/main" val="2527129585"/>
              </p:ext>
            </p:extLst>
          </p:nvPr>
        </p:nvGraphicFramePr>
        <p:xfrm>
          <a:off x="4302051" y="2850022"/>
          <a:ext cx="279400" cy="381000"/>
        </p:xfrm>
        <a:graphic>
          <a:graphicData uri="http://schemas.openxmlformats.org/presentationml/2006/ole">
            <mc:AlternateContent xmlns:mc="http://schemas.openxmlformats.org/markup-compatibility/2006">
              <mc:Choice xmlns:v="urn:schemas-microsoft-com:vml" Requires="v">
                <p:oleObj spid="_x0000_s31251" name="Equation" r:id="rId4" imgW="279360" imgH="380880" progId="Equation.DSMT4">
                  <p:embed/>
                </p:oleObj>
              </mc:Choice>
              <mc:Fallback>
                <p:oleObj name="Equation" r:id="rId4" imgW="279360" imgH="380880" progId="Equation.DSMT4">
                  <p:embed/>
                  <p:pic>
                    <p:nvPicPr>
                      <p:cNvPr id="8" name="对象 7">
                        <a:extLst>
                          <a:ext uri="{FF2B5EF4-FFF2-40B4-BE49-F238E27FC236}">
                            <a16:creationId xmlns:a16="http://schemas.microsoft.com/office/drawing/2014/main" id="{CF4E1507-A8AA-46B4-80D1-1AFEB73045CE}"/>
                          </a:ext>
                        </a:extLst>
                      </p:cNvPr>
                      <p:cNvPicPr/>
                      <p:nvPr/>
                    </p:nvPicPr>
                    <p:blipFill>
                      <a:blip r:embed="rId5"/>
                      <a:stretch>
                        <a:fillRect/>
                      </a:stretch>
                    </p:blipFill>
                    <p:spPr>
                      <a:xfrm>
                        <a:off x="4302051" y="2850022"/>
                        <a:ext cx="279400" cy="381000"/>
                      </a:xfrm>
                      <a:prstGeom prst="rect">
                        <a:avLst/>
                      </a:prstGeom>
                    </p:spPr>
                  </p:pic>
                </p:oleObj>
              </mc:Fallback>
            </mc:AlternateContent>
          </a:graphicData>
        </a:graphic>
      </p:graphicFrame>
      <p:graphicFrame>
        <p:nvGraphicFramePr>
          <p:cNvPr id="18" name="对象 17">
            <a:extLst>
              <a:ext uri="{FF2B5EF4-FFF2-40B4-BE49-F238E27FC236}">
                <a16:creationId xmlns:a16="http://schemas.microsoft.com/office/drawing/2014/main" id="{960683BF-D268-4CC4-BFC4-3AEEE5939824}"/>
              </a:ext>
            </a:extLst>
          </p:cNvPr>
          <p:cNvGraphicFramePr>
            <a:graphicFrameLocks noChangeAspect="1"/>
          </p:cNvGraphicFramePr>
          <p:nvPr>
            <p:extLst>
              <p:ext uri="{D42A27DB-BD31-4B8C-83A1-F6EECF244321}">
                <p14:modId xmlns:p14="http://schemas.microsoft.com/office/powerpoint/2010/main" val="1723374636"/>
              </p:ext>
            </p:extLst>
          </p:nvPr>
        </p:nvGraphicFramePr>
        <p:xfrm>
          <a:off x="1915764" y="2787311"/>
          <a:ext cx="1536700" cy="508000"/>
        </p:xfrm>
        <a:graphic>
          <a:graphicData uri="http://schemas.openxmlformats.org/presentationml/2006/ole">
            <mc:AlternateContent xmlns:mc="http://schemas.openxmlformats.org/markup-compatibility/2006">
              <mc:Choice xmlns:v="urn:schemas-microsoft-com:vml" Requires="v">
                <p:oleObj spid="_x0000_s31252" name="Equation" r:id="rId6" imgW="1536480" imgH="507960" progId="Equation.DSMT4">
                  <p:embed/>
                </p:oleObj>
              </mc:Choice>
              <mc:Fallback>
                <p:oleObj name="Equation" r:id="rId6" imgW="1536480" imgH="507960" progId="Equation.DSMT4">
                  <p:embed/>
                  <p:pic>
                    <p:nvPicPr>
                      <p:cNvPr id="6" name="对象 5">
                        <a:extLst>
                          <a:ext uri="{FF2B5EF4-FFF2-40B4-BE49-F238E27FC236}">
                            <a16:creationId xmlns:a16="http://schemas.microsoft.com/office/drawing/2014/main" id="{960683BF-D268-4CC4-BFC4-3AEEE5939824}"/>
                          </a:ext>
                        </a:extLst>
                      </p:cNvPr>
                      <p:cNvPicPr/>
                      <p:nvPr/>
                    </p:nvPicPr>
                    <p:blipFill>
                      <a:blip r:embed="rId7"/>
                      <a:stretch>
                        <a:fillRect/>
                      </a:stretch>
                    </p:blipFill>
                    <p:spPr>
                      <a:xfrm>
                        <a:off x="1915764" y="2787311"/>
                        <a:ext cx="1536700" cy="508000"/>
                      </a:xfrm>
                      <a:prstGeom prst="rect">
                        <a:avLst/>
                      </a:prstGeom>
                    </p:spPr>
                  </p:pic>
                </p:oleObj>
              </mc:Fallback>
            </mc:AlternateContent>
          </a:graphicData>
        </a:graphic>
      </p:graphicFrame>
      <p:sp>
        <p:nvSpPr>
          <p:cNvPr id="20" name="文本框 19">
            <a:extLst>
              <a:ext uri="{FF2B5EF4-FFF2-40B4-BE49-F238E27FC236}">
                <a16:creationId xmlns:a16="http://schemas.microsoft.com/office/drawing/2014/main" id="{5774B29B-A113-4E31-AFB6-9CEE785A60D5}"/>
              </a:ext>
            </a:extLst>
          </p:cNvPr>
          <p:cNvSpPr txBox="1"/>
          <p:nvPr/>
        </p:nvSpPr>
        <p:spPr>
          <a:xfrm>
            <a:off x="1251953" y="3433979"/>
            <a:ext cx="6119255" cy="369332"/>
          </a:xfrm>
          <a:prstGeom prst="rect">
            <a:avLst/>
          </a:prstGeom>
          <a:noFill/>
        </p:spPr>
        <p:txBody>
          <a:bodyPr wrap="square" rtlCol="0">
            <a:spAutoFit/>
          </a:bodyPr>
          <a:lstStyle/>
          <a:p>
            <a:r>
              <a:rPr lang="zh-CN" altLang="en-US" b="1" dirty="0" smtClean="0"/>
              <a:t>若                                           则             为虚数， 对应</a:t>
            </a:r>
            <a:r>
              <a:rPr lang="zh-CN" altLang="en-US" b="1" dirty="0"/>
              <a:t>消逝</a:t>
            </a:r>
            <a:r>
              <a:rPr lang="zh-CN" altLang="en-US" b="1" dirty="0" smtClean="0"/>
              <a:t>波。</a:t>
            </a:r>
            <a:endParaRPr lang="en-US" altLang="zh-CN" b="1" dirty="0" smtClean="0"/>
          </a:p>
        </p:txBody>
      </p:sp>
      <p:graphicFrame>
        <p:nvGraphicFramePr>
          <p:cNvPr id="21" name="对象 20">
            <a:extLst>
              <a:ext uri="{FF2B5EF4-FFF2-40B4-BE49-F238E27FC236}">
                <a16:creationId xmlns:a16="http://schemas.microsoft.com/office/drawing/2014/main" id="{CF4E1507-A8AA-46B4-80D1-1AFEB73045CE}"/>
              </a:ext>
            </a:extLst>
          </p:cNvPr>
          <p:cNvGraphicFramePr>
            <a:graphicFrameLocks noChangeAspect="1"/>
          </p:cNvGraphicFramePr>
          <p:nvPr>
            <p:extLst>
              <p:ext uri="{D42A27DB-BD31-4B8C-83A1-F6EECF244321}">
                <p14:modId xmlns:p14="http://schemas.microsoft.com/office/powerpoint/2010/main" val="2657490848"/>
              </p:ext>
            </p:extLst>
          </p:nvPr>
        </p:nvGraphicFramePr>
        <p:xfrm>
          <a:off x="4302051" y="3418889"/>
          <a:ext cx="279400" cy="381000"/>
        </p:xfrm>
        <a:graphic>
          <a:graphicData uri="http://schemas.openxmlformats.org/presentationml/2006/ole">
            <mc:AlternateContent xmlns:mc="http://schemas.openxmlformats.org/markup-compatibility/2006">
              <mc:Choice xmlns:v="urn:schemas-microsoft-com:vml" Requires="v">
                <p:oleObj spid="_x0000_s31253" name="Equation" r:id="rId4" imgW="279360" imgH="380880" progId="Equation.DSMT4">
                  <p:embed/>
                </p:oleObj>
              </mc:Choice>
              <mc:Fallback>
                <p:oleObj name="Equation" r:id="rId4" imgW="279360" imgH="380880" progId="Equation.DSMT4">
                  <p:embed/>
                  <p:pic>
                    <p:nvPicPr>
                      <p:cNvPr id="14" name="对象 13">
                        <a:extLst>
                          <a:ext uri="{FF2B5EF4-FFF2-40B4-BE49-F238E27FC236}">
                            <a16:creationId xmlns:a16="http://schemas.microsoft.com/office/drawing/2014/main" id="{CF4E1507-A8AA-46B4-80D1-1AFEB73045CE}"/>
                          </a:ext>
                        </a:extLst>
                      </p:cNvPr>
                      <p:cNvPicPr/>
                      <p:nvPr/>
                    </p:nvPicPr>
                    <p:blipFill>
                      <a:blip r:embed="rId5"/>
                      <a:stretch>
                        <a:fillRect/>
                      </a:stretch>
                    </p:blipFill>
                    <p:spPr>
                      <a:xfrm>
                        <a:off x="4302051" y="3418889"/>
                        <a:ext cx="279400" cy="381000"/>
                      </a:xfrm>
                      <a:prstGeom prst="rect">
                        <a:avLst/>
                      </a:prstGeom>
                    </p:spPr>
                  </p:pic>
                </p:oleObj>
              </mc:Fallback>
            </mc:AlternateContent>
          </a:graphicData>
        </a:graphic>
      </p:graphicFrame>
      <p:graphicFrame>
        <p:nvGraphicFramePr>
          <p:cNvPr id="22" name="对象 21">
            <a:extLst>
              <a:ext uri="{FF2B5EF4-FFF2-40B4-BE49-F238E27FC236}">
                <a16:creationId xmlns:a16="http://schemas.microsoft.com/office/drawing/2014/main" id="{960683BF-D268-4CC4-BFC4-3AEEE5939824}"/>
              </a:ext>
            </a:extLst>
          </p:cNvPr>
          <p:cNvGraphicFramePr>
            <a:graphicFrameLocks noChangeAspect="1"/>
          </p:cNvGraphicFramePr>
          <p:nvPr>
            <p:extLst>
              <p:ext uri="{D42A27DB-BD31-4B8C-83A1-F6EECF244321}">
                <p14:modId xmlns:p14="http://schemas.microsoft.com/office/powerpoint/2010/main" val="2006562877"/>
              </p:ext>
            </p:extLst>
          </p:nvPr>
        </p:nvGraphicFramePr>
        <p:xfrm>
          <a:off x="1915764" y="3356178"/>
          <a:ext cx="1536700" cy="508000"/>
        </p:xfrm>
        <a:graphic>
          <a:graphicData uri="http://schemas.openxmlformats.org/presentationml/2006/ole">
            <mc:AlternateContent xmlns:mc="http://schemas.openxmlformats.org/markup-compatibility/2006">
              <mc:Choice xmlns:v="urn:schemas-microsoft-com:vml" Requires="v">
                <p:oleObj spid="_x0000_s31254" name="Equation" r:id="rId8" imgW="1536480" imgH="507960" progId="Equation.DSMT4">
                  <p:embed/>
                </p:oleObj>
              </mc:Choice>
              <mc:Fallback>
                <p:oleObj name="Equation" r:id="rId8" imgW="1536480" imgH="507960" progId="Equation.DSMT4">
                  <p:embed/>
                  <p:pic>
                    <p:nvPicPr>
                      <p:cNvPr id="18" name="对象 17">
                        <a:extLst>
                          <a:ext uri="{FF2B5EF4-FFF2-40B4-BE49-F238E27FC236}">
                            <a16:creationId xmlns:a16="http://schemas.microsoft.com/office/drawing/2014/main" id="{960683BF-D268-4CC4-BFC4-3AEEE5939824}"/>
                          </a:ext>
                        </a:extLst>
                      </p:cNvPr>
                      <p:cNvPicPr/>
                      <p:nvPr/>
                    </p:nvPicPr>
                    <p:blipFill>
                      <a:blip r:embed="rId9"/>
                      <a:stretch>
                        <a:fillRect/>
                      </a:stretch>
                    </p:blipFill>
                    <p:spPr>
                      <a:xfrm>
                        <a:off x="1915764" y="3356178"/>
                        <a:ext cx="1536700" cy="508000"/>
                      </a:xfrm>
                      <a:prstGeom prst="rect">
                        <a:avLst/>
                      </a:prstGeom>
                    </p:spPr>
                  </p:pic>
                </p:oleObj>
              </mc:Fallback>
            </mc:AlternateContent>
          </a:graphicData>
        </a:graphic>
      </p:graphicFrame>
      <p:sp>
        <p:nvSpPr>
          <p:cNvPr id="3" name="矩形 2"/>
          <p:cNvSpPr/>
          <p:nvPr/>
        </p:nvSpPr>
        <p:spPr>
          <a:xfrm>
            <a:off x="1251953" y="4116651"/>
            <a:ext cx="6631658" cy="1754326"/>
          </a:xfrm>
          <a:prstGeom prst="rect">
            <a:avLst/>
          </a:prstGeom>
        </p:spPr>
        <p:txBody>
          <a:bodyPr wrap="square">
            <a:spAutoFit/>
          </a:bodyPr>
          <a:lstStyle/>
          <a:p>
            <a:r>
              <a:rPr lang="zh-CN" altLang="en-US" b="1" dirty="0"/>
              <a:t>消逝波（又称</a:t>
            </a:r>
            <a:r>
              <a:rPr lang="zh-CN" altLang="en-US" b="1" dirty="0" smtClean="0"/>
              <a:t>表面波、隐失波</a:t>
            </a:r>
            <a:r>
              <a:rPr lang="zh-CN" altLang="en-US" b="1" dirty="0"/>
              <a:t>或者倏逝</a:t>
            </a:r>
            <a:r>
              <a:rPr lang="zh-CN" altLang="en-US" b="1" dirty="0" smtClean="0"/>
              <a:t>波）：</a:t>
            </a:r>
            <a:endParaRPr lang="en-US" altLang="zh-CN" b="1" dirty="0" smtClean="0"/>
          </a:p>
          <a:p>
            <a:r>
              <a:rPr lang="zh-CN" altLang="en-US" b="1" dirty="0" smtClean="0"/>
              <a:t>是指光波</a:t>
            </a:r>
            <a:r>
              <a:rPr lang="zh-CN" altLang="en-US" b="1" dirty="0"/>
              <a:t>在两种</a:t>
            </a:r>
            <a:r>
              <a:rPr lang="zh-CN" altLang="en-US" b="1" dirty="0" smtClean="0"/>
              <a:t>介质界面处产生</a:t>
            </a:r>
            <a:r>
              <a:rPr lang="zh-CN" altLang="en-US" b="1" dirty="0"/>
              <a:t>全反射时发生的光学现象</a:t>
            </a:r>
            <a:r>
              <a:rPr lang="zh-CN" altLang="en-US" b="1" dirty="0" smtClean="0"/>
              <a:t>。</a:t>
            </a:r>
            <a:endParaRPr lang="en-US" altLang="zh-CN" b="1" dirty="0" smtClean="0"/>
          </a:p>
          <a:p>
            <a:r>
              <a:rPr lang="zh-CN" altLang="en-US" b="1" dirty="0" smtClean="0"/>
              <a:t>其光波振幅随与距分界面的</a:t>
            </a:r>
            <a:r>
              <a:rPr lang="zh-CN" altLang="en-US" b="1" dirty="0"/>
              <a:t>深度的增大而呈指数形式衰减</a:t>
            </a:r>
            <a:r>
              <a:rPr lang="zh-CN" altLang="en-US" b="1" dirty="0" smtClean="0"/>
              <a:t>。</a:t>
            </a:r>
            <a:endParaRPr lang="en-US" altLang="zh-CN" b="1" dirty="0" smtClean="0"/>
          </a:p>
          <a:p>
            <a:endParaRPr lang="en-US" altLang="zh-CN" b="1" dirty="0"/>
          </a:p>
          <a:p>
            <a:r>
              <a:rPr lang="zh-CN" altLang="en-US" b="1" dirty="0" smtClean="0"/>
              <a:t>沿</a:t>
            </a:r>
            <a:r>
              <a:rPr lang="en-US" altLang="zh-CN" b="1" dirty="0" smtClean="0"/>
              <a:t>z</a:t>
            </a:r>
            <a:r>
              <a:rPr lang="zh-CN" altLang="en-US" b="1" dirty="0" smtClean="0"/>
              <a:t>轴的相位延迟变成了</a:t>
            </a:r>
            <a:endParaRPr lang="en-US" altLang="zh-CN" b="1" dirty="0" smtClean="0"/>
          </a:p>
          <a:p>
            <a:r>
              <a:rPr lang="zh-CN" altLang="en-US" b="1" dirty="0" smtClean="0"/>
              <a:t>振幅指数衰减：</a:t>
            </a:r>
            <a:endParaRPr lang="zh-CN" altLang="en-US" b="1" dirty="0"/>
          </a:p>
        </p:txBody>
      </p:sp>
      <p:graphicFrame>
        <p:nvGraphicFramePr>
          <p:cNvPr id="25" name="对象 24">
            <a:extLst>
              <a:ext uri="{FF2B5EF4-FFF2-40B4-BE49-F238E27FC236}">
                <a16:creationId xmlns:a16="http://schemas.microsoft.com/office/drawing/2014/main" id="{930D7AD2-EAFE-4BB8-926E-A7545F20DE08}"/>
              </a:ext>
            </a:extLst>
          </p:cNvPr>
          <p:cNvGraphicFramePr>
            <a:graphicFrameLocks noChangeAspect="1"/>
          </p:cNvGraphicFramePr>
          <p:nvPr>
            <p:extLst>
              <p:ext uri="{D42A27DB-BD31-4B8C-83A1-F6EECF244321}">
                <p14:modId xmlns:p14="http://schemas.microsoft.com/office/powerpoint/2010/main" val="3767835179"/>
              </p:ext>
            </p:extLst>
          </p:nvPr>
        </p:nvGraphicFramePr>
        <p:xfrm>
          <a:off x="2452688" y="2009775"/>
          <a:ext cx="4229100" cy="584200"/>
        </p:xfrm>
        <a:graphic>
          <a:graphicData uri="http://schemas.openxmlformats.org/presentationml/2006/ole">
            <mc:AlternateContent xmlns:mc="http://schemas.openxmlformats.org/markup-compatibility/2006">
              <mc:Choice xmlns:v="urn:schemas-microsoft-com:vml" Requires="v">
                <p:oleObj spid="_x0000_s31255" name="Equation" r:id="rId10" imgW="4228920" imgH="583920" progId="Equation.DSMT4">
                  <p:embed/>
                </p:oleObj>
              </mc:Choice>
              <mc:Fallback>
                <p:oleObj name="Equation" r:id="rId10" imgW="4228920" imgH="583920" progId="Equation.DSMT4">
                  <p:embed/>
                  <p:pic>
                    <p:nvPicPr>
                      <p:cNvPr id="12" name="对象 11">
                        <a:extLst>
                          <a:ext uri="{FF2B5EF4-FFF2-40B4-BE49-F238E27FC236}">
                            <a16:creationId xmlns:a16="http://schemas.microsoft.com/office/drawing/2014/main" id="{930D7AD2-EAFE-4BB8-926E-A7545F20DE08}"/>
                          </a:ext>
                        </a:extLst>
                      </p:cNvPr>
                      <p:cNvPicPr/>
                      <p:nvPr/>
                    </p:nvPicPr>
                    <p:blipFill>
                      <a:blip r:embed="rId11"/>
                      <a:stretch>
                        <a:fillRect/>
                      </a:stretch>
                    </p:blipFill>
                    <p:spPr>
                      <a:xfrm>
                        <a:off x="2452688" y="2009775"/>
                        <a:ext cx="4229100" cy="584200"/>
                      </a:xfrm>
                      <a:prstGeom prst="rect">
                        <a:avLst/>
                      </a:prstGeom>
                    </p:spPr>
                  </p:pic>
                </p:oleObj>
              </mc:Fallback>
            </mc:AlternateContent>
          </a:graphicData>
        </a:graphic>
      </p:graphicFrame>
      <p:graphicFrame>
        <p:nvGraphicFramePr>
          <p:cNvPr id="26" name="对象 25">
            <a:extLst>
              <a:ext uri="{FF2B5EF4-FFF2-40B4-BE49-F238E27FC236}">
                <a16:creationId xmlns:a16="http://schemas.microsoft.com/office/drawing/2014/main" id="{D3B2125A-89C8-456D-BDDD-3AF9E1FFB7D5}"/>
              </a:ext>
            </a:extLst>
          </p:cNvPr>
          <p:cNvGraphicFramePr>
            <a:graphicFrameLocks noChangeAspect="1"/>
          </p:cNvGraphicFramePr>
          <p:nvPr>
            <p:extLst>
              <p:ext uri="{D42A27DB-BD31-4B8C-83A1-F6EECF244321}">
                <p14:modId xmlns:p14="http://schemas.microsoft.com/office/powerpoint/2010/main" val="2926684143"/>
              </p:ext>
            </p:extLst>
          </p:nvPr>
        </p:nvGraphicFramePr>
        <p:xfrm>
          <a:off x="3971925" y="5195888"/>
          <a:ext cx="3657600" cy="558800"/>
        </p:xfrm>
        <a:graphic>
          <a:graphicData uri="http://schemas.openxmlformats.org/presentationml/2006/ole">
            <mc:AlternateContent xmlns:mc="http://schemas.openxmlformats.org/markup-compatibility/2006">
              <mc:Choice xmlns:v="urn:schemas-microsoft-com:vml" Requires="v">
                <p:oleObj spid="_x0000_s31256" name="Equation" r:id="rId12" imgW="3657600" imgH="558720" progId="Equation.DSMT4">
                  <p:embed/>
                </p:oleObj>
              </mc:Choice>
              <mc:Fallback>
                <p:oleObj name="Equation" r:id="rId12" imgW="3657600" imgH="558720" progId="Equation.DSMT4">
                  <p:embed/>
                  <p:pic>
                    <p:nvPicPr>
                      <p:cNvPr id="7" name="对象 6">
                        <a:extLst>
                          <a:ext uri="{FF2B5EF4-FFF2-40B4-BE49-F238E27FC236}">
                            <a16:creationId xmlns:a16="http://schemas.microsoft.com/office/drawing/2014/main" id="{D3B2125A-89C8-456D-BDDD-3AF9E1FFB7D5}"/>
                          </a:ext>
                        </a:extLst>
                      </p:cNvPr>
                      <p:cNvPicPr/>
                      <p:nvPr/>
                    </p:nvPicPr>
                    <p:blipFill>
                      <a:blip r:embed="rId13"/>
                      <a:stretch>
                        <a:fillRect/>
                      </a:stretch>
                    </p:blipFill>
                    <p:spPr>
                      <a:xfrm>
                        <a:off x="3971925" y="5195888"/>
                        <a:ext cx="3657600" cy="558800"/>
                      </a:xfrm>
                      <a:prstGeom prst="rect">
                        <a:avLst/>
                      </a:prstGeom>
                    </p:spPr>
                  </p:pic>
                </p:oleObj>
              </mc:Fallback>
            </mc:AlternateContent>
          </a:graphicData>
        </a:graphic>
      </p:graphicFrame>
    </p:spTree>
    <p:extLst>
      <p:ext uri="{BB962C8B-B14F-4D97-AF65-F5344CB8AC3E}">
        <p14:creationId xmlns:p14="http://schemas.microsoft.com/office/powerpoint/2010/main" val="314876629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F23D0386-2909-4B75-9183-615D529B0DE8}"/>
              </a:ext>
            </a:extLst>
          </p:cNvPr>
          <p:cNvPicPr>
            <a:picLocks noChangeAspect="1"/>
          </p:cNvPicPr>
          <p:nvPr/>
        </p:nvPicPr>
        <p:blipFill>
          <a:blip r:embed="rId4"/>
          <a:stretch>
            <a:fillRect/>
          </a:stretch>
        </p:blipFill>
        <p:spPr>
          <a:xfrm>
            <a:off x="5841920" y="2761413"/>
            <a:ext cx="1992264" cy="1401963"/>
          </a:xfrm>
          <a:prstGeom prst="rect">
            <a:avLst/>
          </a:prstGeom>
        </p:spPr>
      </p:pic>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5" name="对象 4">
            <a:extLst>
              <a:ext uri="{FF2B5EF4-FFF2-40B4-BE49-F238E27FC236}">
                <a16:creationId xmlns:a16="http://schemas.microsoft.com/office/drawing/2014/main" id="{9A5E7B94-EE23-4DCC-8209-B4944F65EDAB}"/>
              </a:ext>
            </a:extLst>
          </p:cNvPr>
          <p:cNvGraphicFramePr>
            <a:graphicFrameLocks noChangeAspect="1"/>
          </p:cNvGraphicFramePr>
          <p:nvPr>
            <p:extLst>
              <p:ext uri="{D42A27DB-BD31-4B8C-83A1-F6EECF244321}">
                <p14:modId xmlns:p14="http://schemas.microsoft.com/office/powerpoint/2010/main" val="2097623572"/>
              </p:ext>
            </p:extLst>
          </p:nvPr>
        </p:nvGraphicFramePr>
        <p:xfrm>
          <a:off x="1035943" y="2995750"/>
          <a:ext cx="4724400" cy="990600"/>
        </p:xfrm>
        <a:graphic>
          <a:graphicData uri="http://schemas.openxmlformats.org/presentationml/2006/ole">
            <mc:AlternateContent xmlns:mc="http://schemas.openxmlformats.org/markup-compatibility/2006">
              <mc:Choice xmlns:v="urn:schemas-microsoft-com:vml" Requires="v">
                <p:oleObj spid="_x0000_s33039" name="Equation" r:id="rId5" imgW="4724280" imgH="990360" progId="Equation.DSMT4">
                  <p:embed/>
                </p:oleObj>
              </mc:Choice>
              <mc:Fallback>
                <p:oleObj name="Equation" r:id="rId5" imgW="4724280" imgH="990360" progId="Equation.DSMT4">
                  <p:embed/>
                  <p:pic>
                    <p:nvPicPr>
                      <p:cNvPr id="0" name=""/>
                      <p:cNvPicPr/>
                      <p:nvPr/>
                    </p:nvPicPr>
                    <p:blipFill>
                      <a:blip r:embed="rId6"/>
                      <a:stretch>
                        <a:fillRect/>
                      </a:stretch>
                    </p:blipFill>
                    <p:spPr>
                      <a:xfrm>
                        <a:off x="1035943" y="2995750"/>
                        <a:ext cx="4724400" cy="9906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618A1511-AADD-4D7A-BB2D-B70B179AB2BE}"/>
              </a:ext>
            </a:extLst>
          </p:cNvPr>
          <p:cNvGraphicFramePr>
            <a:graphicFrameLocks noChangeAspect="1"/>
          </p:cNvGraphicFramePr>
          <p:nvPr>
            <p:extLst>
              <p:ext uri="{D42A27DB-BD31-4B8C-83A1-F6EECF244321}">
                <p14:modId xmlns:p14="http://schemas.microsoft.com/office/powerpoint/2010/main" val="1374139184"/>
              </p:ext>
            </p:extLst>
          </p:nvPr>
        </p:nvGraphicFramePr>
        <p:xfrm>
          <a:off x="1035049" y="4931750"/>
          <a:ext cx="5003800" cy="482600"/>
        </p:xfrm>
        <a:graphic>
          <a:graphicData uri="http://schemas.openxmlformats.org/presentationml/2006/ole">
            <mc:AlternateContent xmlns:mc="http://schemas.openxmlformats.org/markup-compatibility/2006">
              <mc:Choice xmlns:v="urn:schemas-microsoft-com:vml" Requires="v">
                <p:oleObj spid="_x0000_s33040" name="Equation" r:id="rId7" imgW="5003640" imgH="482400" progId="Equation.DSMT4">
                  <p:embed/>
                </p:oleObj>
              </mc:Choice>
              <mc:Fallback>
                <p:oleObj name="Equation" r:id="rId7" imgW="5003640" imgH="482400" progId="Equation.DSMT4">
                  <p:embed/>
                  <p:pic>
                    <p:nvPicPr>
                      <p:cNvPr id="0" name=""/>
                      <p:cNvPicPr/>
                      <p:nvPr/>
                    </p:nvPicPr>
                    <p:blipFill>
                      <a:blip r:embed="rId8"/>
                      <a:stretch>
                        <a:fillRect/>
                      </a:stretch>
                    </p:blipFill>
                    <p:spPr>
                      <a:xfrm>
                        <a:off x="1035049" y="4931750"/>
                        <a:ext cx="5003800" cy="482600"/>
                      </a:xfrm>
                      <a:prstGeom prst="rect">
                        <a:avLst/>
                      </a:prstGeom>
                    </p:spPr>
                  </p:pic>
                </p:oleObj>
              </mc:Fallback>
            </mc:AlternateContent>
          </a:graphicData>
        </a:graphic>
      </p:graphicFrame>
      <p:sp>
        <p:nvSpPr>
          <p:cNvPr id="9" name="文本框 8">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平面波与高斯光束</a:t>
            </a:r>
            <a:endParaRPr lang="zh-CN" altLang="en-US" sz="2800" b="1" dirty="0"/>
          </a:p>
        </p:txBody>
      </p:sp>
      <p:sp>
        <p:nvSpPr>
          <p:cNvPr id="10" name="文本框 9">
            <a:extLst>
              <a:ext uri="{FF2B5EF4-FFF2-40B4-BE49-F238E27FC236}">
                <a16:creationId xmlns:a16="http://schemas.microsoft.com/office/drawing/2014/main" id="{5774B29B-A113-4E31-AFB6-9CEE785A60D5}"/>
              </a:ext>
            </a:extLst>
          </p:cNvPr>
          <p:cNvSpPr txBox="1"/>
          <p:nvPr/>
        </p:nvSpPr>
        <p:spPr>
          <a:xfrm>
            <a:off x="1035049" y="2239208"/>
            <a:ext cx="6903506" cy="369332"/>
          </a:xfrm>
          <a:prstGeom prst="rect">
            <a:avLst/>
          </a:prstGeom>
          <a:noFill/>
        </p:spPr>
        <p:txBody>
          <a:bodyPr wrap="square" rtlCol="0">
            <a:spAutoFit/>
          </a:bodyPr>
          <a:lstStyle/>
          <a:p>
            <a:r>
              <a:rPr lang="zh-CN" altLang="en-US" b="1" dirty="0" smtClean="0"/>
              <a:t>若</a:t>
            </a:r>
            <a:r>
              <a:rPr lang="en-US" altLang="zh-CN" b="1" dirty="0" smtClean="0"/>
              <a:t>z=0</a:t>
            </a:r>
            <a:r>
              <a:rPr lang="zh-CN" altLang="en-US" b="1" dirty="0" smtClean="0"/>
              <a:t>处的光波场的振幅呈高斯函数分布，且相位为一个平面：</a:t>
            </a:r>
            <a:endParaRPr lang="en-US" altLang="zh-CN" b="1" dirty="0" smtClean="0"/>
          </a:p>
        </p:txBody>
      </p:sp>
      <p:sp>
        <p:nvSpPr>
          <p:cNvPr id="11" name="文本框 10">
            <a:extLst>
              <a:ext uri="{FF2B5EF4-FFF2-40B4-BE49-F238E27FC236}">
                <a16:creationId xmlns:a16="http://schemas.microsoft.com/office/drawing/2014/main" id="{5774B29B-A113-4E31-AFB6-9CEE785A60D5}"/>
              </a:ext>
            </a:extLst>
          </p:cNvPr>
          <p:cNvSpPr txBox="1"/>
          <p:nvPr/>
        </p:nvSpPr>
        <p:spPr>
          <a:xfrm>
            <a:off x="1035049" y="4274384"/>
            <a:ext cx="6903506" cy="369332"/>
          </a:xfrm>
          <a:prstGeom prst="rect">
            <a:avLst/>
          </a:prstGeom>
          <a:noFill/>
        </p:spPr>
        <p:txBody>
          <a:bodyPr wrap="square" rtlCol="0">
            <a:spAutoFit/>
          </a:bodyPr>
          <a:lstStyle/>
          <a:p>
            <a:r>
              <a:rPr lang="zh-CN" altLang="en-US" b="1" dirty="0" smtClean="0"/>
              <a:t>考察</a:t>
            </a:r>
            <a:r>
              <a:rPr lang="en-US" altLang="zh-CN" b="1" dirty="0" smtClean="0"/>
              <a:t>z=0</a:t>
            </a:r>
            <a:r>
              <a:rPr lang="zh-CN" altLang="en-US" b="1" dirty="0" smtClean="0"/>
              <a:t>处的光波场的频谱：</a:t>
            </a:r>
            <a:endParaRPr lang="en-US" altLang="zh-CN" b="1" dirty="0" smtClean="0"/>
          </a:p>
        </p:txBody>
      </p:sp>
      <p:sp>
        <p:nvSpPr>
          <p:cNvPr id="12" name="文本框 11">
            <a:extLst>
              <a:ext uri="{FF2B5EF4-FFF2-40B4-BE49-F238E27FC236}">
                <a16:creationId xmlns:a16="http://schemas.microsoft.com/office/drawing/2014/main" id="{5774B29B-A113-4E31-AFB6-9CEE785A60D5}"/>
              </a:ext>
            </a:extLst>
          </p:cNvPr>
          <p:cNvSpPr txBox="1"/>
          <p:nvPr/>
        </p:nvSpPr>
        <p:spPr>
          <a:xfrm>
            <a:off x="1035049" y="5644554"/>
            <a:ext cx="7243978" cy="646331"/>
          </a:xfrm>
          <a:prstGeom prst="rect">
            <a:avLst/>
          </a:prstGeom>
          <a:noFill/>
        </p:spPr>
        <p:txBody>
          <a:bodyPr wrap="square" rtlCol="0">
            <a:spAutoFit/>
          </a:bodyPr>
          <a:lstStyle/>
          <a:p>
            <a:r>
              <a:rPr lang="zh-CN" altLang="en-US" b="1" dirty="0" smtClean="0"/>
              <a:t>频谱的意义：高斯光束可以被分解为一系列振幅被高斯函数加权的平面波的相干叠加。</a:t>
            </a:r>
            <a:endParaRPr lang="en-US" altLang="zh-CN" b="1" dirty="0" smtClean="0"/>
          </a:p>
        </p:txBody>
      </p:sp>
    </p:spTree>
    <p:extLst>
      <p:ext uri="{BB962C8B-B14F-4D97-AF65-F5344CB8AC3E}">
        <p14:creationId xmlns:p14="http://schemas.microsoft.com/office/powerpoint/2010/main" val="383227645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pic>
        <p:nvPicPr>
          <p:cNvPr id="3" name="图片 2"/>
          <p:cNvPicPr>
            <a:picLocks noChangeAspect="1"/>
          </p:cNvPicPr>
          <p:nvPr/>
        </p:nvPicPr>
        <p:blipFill>
          <a:blip r:embed="rId3"/>
          <a:stretch>
            <a:fillRect/>
          </a:stretch>
        </p:blipFill>
        <p:spPr>
          <a:xfrm>
            <a:off x="3414011" y="2003120"/>
            <a:ext cx="3807778" cy="501624"/>
          </a:xfrm>
          <a:prstGeom prst="rect">
            <a:avLst/>
          </a:prstGeom>
        </p:spPr>
      </p:pic>
      <p:sp>
        <p:nvSpPr>
          <p:cNvPr id="12" name="文本框 11">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高斯光束的传播</a:t>
            </a:r>
            <a:endParaRPr lang="zh-CN" altLang="en-US" sz="2800" b="1" dirty="0"/>
          </a:p>
        </p:txBody>
      </p:sp>
      <p:sp>
        <p:nvSpPr>
          <p:cNvPr id="14" name="文本框 13">
            <a:extLst>
              <a:ext uri="{FF2B5EF4-FFF2-40B4-BE49-F238E27FC236}">
                <a16:creationId xmlns:a16="http://schemas.microsoft.com/office/drawing/2014/main" id="{5774B29B-A113-4E31-AFB6-9CEE785A60D5}"/>
              </a:ext>
            </a:extLst>
          </p:cNvPr>
          <p:cNvSpPr txBox="1"/>
          <p:nvPr/>
        </p:nvSpPr>
        <p:spPr>
          <a:xfrm>
            <a:off x="886768" y="2069266"/>
            <a:ext cx="2906756" cy="369332"/>
          </a:xfrm>
          <a:prstGeom prst="rect">
            <a:avLst/>
          </a:prstGeom>
          <a:noFill/>
        </p:spPr>
        <p:txBody>
          <a:bodyPr wrap="square" rtlCol="0">
            <a:spAutoFit/>
          </a:bodyPr>
          <a:lstStyle/>
          <a:p>
            <a:r>
              <a:rPr lang="en-US" altLang="zh-CN" b="1" dirty="0" smtClean="0"/>
              <a:t>z=0</a:t>
            </a:r>
            <a:r>
              <a:rPr lang="zh-CN" altLang="en-US" b="1" dirty="0" smtClean="0"/>
              <a:t>处的光波场的复振幅：</a:t>
            </a:r>
            <a:endParaRPr lang="en-US" altLang="zh-CN" b="1" dirty="0" smtClean="0"/>
          </a:p>
        </p:txBody>
      </p:sp>
      <p:pic>
        <p:nvPicPr>
          <p:cNvPr id="5" name="图片 4"/>
          <p:cNvPicPr>
            <a:picLocks noChangeAspect="1"/>
          </p:cNvPicPr>
          <p:nvPr/>
        </p:nvPicPr>
        <p:blipFill>
          <a:blip r:embed="rId4"/>
          <a:stretch>
            <a:fillRect/>
          </a:stretch>
        </p:blipFill>
        <p:spPr>
          <a:xfrm>
            <a:off x="2647892" y="2693768"/>
            <a:ext cx="4448398" cy="531270"/>
          </a:xfrm>
          <a:prstGeom prst="rect">
            <a:avLst/>
          </a:prstGeom>
        </p:spPr>
      </p:pic>
      <p:sp>
        <p:nvSpPr>
          <p:cNvPr id="15" name="文本框 14">
            <a:extLst>
              <a:ext uri="{FF2B5EF4-FFF2-40B4-BE49-F238E27FC236}">
                <a16:creationId xmlns:a16="http://schemas.microsoft.com/office/drawing/2014/main" id="{5774B29B-A113-4E31-AFB6-9CEE785A60D5}"/>
              </a:ext>
            </a:extLst>
          </p:cNvPr>
          <p:cNvSpPr txBox="1"/>
          <p:nvPr/>
        </p:nvSpPr>
        <p:spPr>
          <a:xfrm>
            <a:off x="886768" y="2774737"/>
            <a:ext cx="2906756" cy="369332"/>
          </a:xfrm>
          <a:prstGeom prst="rect">
            <a:avLst/>
          </a:prstGeom>
          <a:noFill/>
        </p:spPr>
        <p:txBody>
          <a:bodyPr wrap="square" rtlCol="0">
            <a:spAutoFit/>
          </a:bodyPr>
          <a:lstStyle/>
          <a:p>
            <a:r>
              <a:rPr lang="zh-CN" altLang="en-US" b="1" dirty="0"/>
              <a:t>角谱</a:t>
            </a:r>
            <a:r>
              <a:rPr lang="zh-CN" altLang="en-US" b="1" dirty="0" smtClean="0"/>
              <a:t>衍射公式：</a:t>
            </a:r>
            <a:endParaRPr lang="en-US" altLang="zh-CN" b="1" dirty="0" smtClean="0"/>
          </a:p>
        </p:txBody>
      </p:sp>
      <p:sp>
        <p:nvSpPr>
          <p:cNvPr id="16" name="文本框 15">
            <a:extLst>
              <a:ext uri="{FF2B5EF4-FFF2-40B4-BE49-F238E27FC236}">
                <a16:creationId xmlns:a16="http://schemas.microsoft.com/office/drawing/2014/main" id="{5774B29B-A113-4E31-AFB6-9CEE785A60D5}"/>
              </a:ext>
            </a:extLst>
          </p:cNvPr>
          <p:cNvSpPr txBox="1"/>
          <p:nvPr/>
        </p:nvSpPr>
        <p:spPr>
          <a:xfrm>
            <a:off x="886768" y="3480207"/>
            <a:ext cx="2375416" cy="369332"/>
          </a:xfrm>
          <a:prstGeom prst="rect">
            <a:avLst/>
          </a:prstGeom>
          <a:noFill/>
        </p:spPr>
        <p:txBody>
          <a:bodyPr wrap="square" rtlCol="0">
            <a:spAutoFit/>
          </a:bodyPr>
          <a:lstStyle/>
          <a:p>
            <a:r>
              <a:rPr lang="en-US" altLang="zh-CN" b="1" dirty="0" smtClean="0"/>
              <a:t>z</a:t>
            </a:r>
            <a:r>
              <a:rPr lang="zh-CN" altLang="en-US" b="1" dirty="0" smtClean="0"/>
              <a:t>处的光波场的频谱：</a:t>
            </a:r>
            <a:endParaRPr lang="en-US" altLang="zh-CN" b="1" dirty="0" smtClean="0"/>
          </a:p>
        </p:txBody>
      </p:sp>
      <p:sp>
        <p:nvSpPr>
          <p:cNvPr id="17" name="文本框 16">
            <a:extLst>
              <a:ext uri="{FF2B5EF4-FFF2-40B4-BE49-F238E27FC236}">
                <a16:creationId xmlns:a16="http://schemas.microsoft.com/office/drawing/2014/main" id="{5774B29B-A113-4E31-AFB6-9CEE785A60D5}"/>
              </a:ext>
            </a:extLst>
          </p:cNvPr>
          <p:cNvSpPr txBox="1"/>
          <p:nvPr/>
        </p:nvSpPr>
        <p:spPr>
          <a:xfrm>
            <a:off x="886768" y="4059040"/>
            <a:ext cx="2375416" cy="369332"/>
          </a:xfrm>
          <a:prstGeom prst="rect">
            <a:avLst/>
          </a:prstGeom>
          <a:noFill/>
        </p:spPr>
        <p:txBody>
          <a:bodyPr wrap="square" rtlCol="0">
            <a:spAutoFit/>
          </a:bodyPr>
          <a:lstStyle/>
          <a:p>
            <a:r>
              <a:rPr lang="zh-CN" altLang="en-US" b="1" dirty="0" smtClean="0"/>
              <a:t>傍轴近似：</a:t>
            </a:r>
            <a:endParaRPr lang="en-US" altLang="zh-CN" b="1" dirty="0" smtClean="0"/>
          </a:p>
        </p:txBody>
      </p:sp>
      <p:pic>
        <p:nvPicPr>
          <p:cNvPr id="18" name="图片 17"/>
          <p:cNvPicPr>
            <a:picLocks noChangeAspect="1"/>
          </p:cNvPicPr>
          <p:nvPr/>
        </p:nvPicPr>
        <p:blipFill>
          <a:blip r:embed="rId5"/>
          <a:stretch>
            <a:fillRect/>
          </a:stretch>
        </p:blipFill>
        <p:spPr>
          <a:xfrm>
            <a:off x="3114874" y="3480206"/>
            <a:ext cx="5296213" cy="454333"/>
          </a:xfrm>
          <a:prstGeom prst="rect">
            <a:avLst/>
          </a:prstGeom>
        </p:spPr>
      </p:pic>
      <p:pic>
        <p:nvPicPr>
          <p:cNvPr id="19" name="图片 18"/>
          <p:cNvPicPr>
            <a:picLocks noChangeAspect="1"/>
          </p:cNvPicPr>
          <p:nvPr/>
        </p:nvPicPr>
        <p:blipFill>
          <a:blip r:embed="rId6"/>
          <a:stretch>
            <a:fillRect/>
          </a:stretch>
        </p:blipFill>
        <p:spPr>
          <a:xfrm>
            <a:off x="3114873" y="3974040"/>
            <a:ext cx="5296213" cy="653853"/>
          </a:xfrm>
          <a:prstGeom prst="rect">
            <a:avLst/>
          </a:prstGeom>
        </p:spPr>
      </p:pic>
      <p:pic>
        <p:nvPicPr>
          <p:cNvPr id="20" name="图片 19"/>
          <p:cNvPicPr>
            <a:picLocks noChangeAspect="1"/>
          </p:cNvPicPr>
          <p:nvPr/>
        </p:nvPicPr>
        <p:blipFill>
          <a:blip r:embed="rId7"/>
          <a:stretch>
            <a:fillRect/>
          </a:stretch>
        </p:blipFill>
        <p:spPr>
          <a:xfrm>
            <a:off x="2104174" y="4667394"/>
            <a:ext cx="6306912" cy="658038"/>
          </a:xfrm>
          <a:prstGeom prst="rect">
            <a:avLst/>
          </a:prstGeom>
        </p:spPr>
      </p:pic>
      <p:sp>
        <p:nvSpPr>
          <p:cNvPr id="21" name="文本框 20">
            <a:extLst>
              <a:ext uri="{FF2B5EF4-FFF2-40B4-BE49-F238E27FC236}">
                <a16:creationId xmlns:a16="http://schemas.microsoft.com/office/drawing/2014/main" id="{5774B29B-A113-4E31-AFB6-9CEE785A60D5}"/>
              </a:ext>
            </a:extLst>
          </p:cNvPr>
          <p:cNvSpPr txBox="1"/>
          <p:nvPr/>
        </p:nvSpPr>
        <p:spPr>
          <a:xfrm>
            <a:off x="886768" y="4861388"/>
            <a:ext cx="2375416" cy="369332"/>
          </a:xfrm>
          <a:prstGeom prst="rect">
            <a:avLst/>
          </a:prstGeom>
          <a:noFill/>
        </p:spPr>
        <p:txBody>
          <a:bodyPr wrap="square" rtlCol="0">
            <a:spAutoFit/>
          </a:bodyPr>
          <a:lstStyle/>
          <a:p>
            <a:r>
              <a:rPr lang="zh-CN" altLang="en-US" b="1" dirty="0" smtClean="0"/>
              <a:t>整理可得：</a:t>
            </a:r>
            <a:endParaRPr lang="en-US" altLang="zh-CN" b="1" dirty="0" smtClean="0"/>
          </a:p>
        </p:txBody>
      </p:sp>
    </p:spTree>
    <p:extLst>
      <p:ext uri="{BB962C8B-B14F-4D97-AF65-F5344CB8AC3E}">
        <p14:creationId xmlns:p14="http://schemas.microsoft.com/office/powerpoint/2010/main" val="12309996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604184" y="2994652"/>
            <a:ext cx="7955185" cy="1537016"/>
          </a:xfrm>
          <a:prstGeom prst="rect">
            <a:avLst/>
          </a:prstGeom>
        </p:spPr>
      </p:pic>
      <p:sp>
        <p:nvSpPr>
          <p:cNvPr id="3" name="文本框 2">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高斯光束的传播</a:t>
            </a:r>
            <a:endParaRPr lang="zh-CN" altLang="en-US" sz="2800" b="1" dirty="0"/>
          </a:p>
        </p:txBody>
      </p:sp>
      <p:sp>
        <p:nvSpPr>
          <p:cNvPr id="4" name="文本框 3">
            <a:extLst>
              <a:ext uri="{FF2B5EF4-FFF2-40B4-BE49-F238E27FC236}">
                <a16:creationId xmlns:a16="http://schemas.microsoft.com/office/drawing/2014/main" id="{5774B29B-A113-4E31-AFB6-9CEE785A60D5}"/>
              </a:ext>
            </a:extLst>
          </p:cNvPr>
          <p:cNvSpPr txBox="1"/>
          <p:nvPr/>
        </p:nvSpPr>
        <p:spPr>
          <a:xfrm>
            <a:off x="604184" y="2625320"/>
            <a:ext cx="2906756" cy="369332"/>
          </a:xfrm>
          <a:prstGeom prst="rect">
            <a:avLst/>
          </a:prstGeom>
          <a:noFill/>
        </p:spPr>
        <p:txBody>
          <a:bodyPr wrap="square" rtlCol="0">
            <a:spAutoFit/>
          </a:bodyPr>
          <a:lstStyle/>
          <a:p>
            <a:r>
              <a:rPr lang="en-US" altLang="zh-CN" b="1" dirty="0" smtClean="0"/>
              <a:t>z</a:t>
            </a:r>
            <a:r>
              <a:rPr lang="zh-CN" altLang="en-US" b="1" dirty="0" smtClean="0"/>
              <a:t>处的光波场的复振幅：</a:t>
            </a:r>
            <a:endParaRPr lang="en-US" altLang="zh-CN" b="1" dirty="0" smtClean="0"/>
          </a:p>
        </p:txBody>
      </p:sp>
      <p:pic>
        <p:nvPicPr>
          <p:cNvPr id="5" name="图片 4"/>
          <p:cNvPicPr>
            <a:picLocks noChangeAspect="1"/>
          </p:cNvPicPr>
          <p:nvPr/>
        </p:nvPicPr>
        <p:blipFill>
          <a:blip r:embed="rId4"/>
          <a:stretch>
            <a:fillRect/>
          </a:stretch>
        </p:blipFill>
        <p:spPr>
          <a:xfrm>
            <a:off x="1428320" y="1803200"/>
            <a:ext cx="6306912" cy="658038"/>
          </a:xfrm>
          <a:prstGeom prst="rect">
            <a:avLst/>
          </a:prstGeom>
        </p:spPr>
      </p:pic>
      <p:sp>
        <p:nvSpPr>
          <p:cNvPr id="6" name="矩形 5">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7" name="对象 6">
            <a:extLst>
              <a:ext uri="{FF2B5EF4-FFF2-40B4-BE49-F238E27FC236}">
                <a16:creationId xmlns:a16="http://schemas.microsoft.com/office/drawing/2014/main" id="{DBBCB743-3BD9-4D34-8510-69FDC7270A8C}"/>
              </a:ext>
            </a:extLst>
          </p:cNvPr>
          <p:cNvGraphicFramePr>
            <a:graphicFrameLocks noChangeAspect="1"/>
          </p:cNvGraphicFramePr>
          <p:nvPr>
            <p:extLst>
              <p:ext uri="{D42A27DB-BD31-4B8C-83A1-F6EECF244321}">
                <p14:modId xmlns:p14="http://schemas.microsoft.com/office/powerpoint/2010/main" val="16113237"/>
              </p:ext>
            </p:extLst>
          </p:nvPr>
        </p:nvGraphicFramePr>
        <p:xfrm>
          <a:off x="6591212" y="5854453"/>
          <a:ext cx="1726922" cy="725307"/>
        </p:xfrm>
        <a:graphic>
          <a:graphicData uri="http://schemas.openxmlformats.org/presentationml/2006/ole">
            <mc:AlternateContent xmlns:mc="http://schemas.openxmlformats.org/markup-compatibility/2006">
              <mc:Choice xmlns:v="urn:schemas-microsoft-com:vml" Requires="v">
                <p:oleObj spid="_x0000_s39998" name="Equation" r:id="rId5" imgW="2539800" imgH="1066680" progId="Equation.DSMT4">
                  <p:embed/>
                </p:oleObj>
              </mc:Choice>
              <mc:Fallback>
                <p:oleObj name="Equation" r:id="rId5" imgW="2539800" imgH="1066680" progId="Equation.DSMT4">
                  <p:embed/>
                  <p:pic>
                    <p:nvPicPr>
                      <p:cNvPr id="3" name="对象 2">
                        <a:extLst>
                          <a:ext uri="{FF2B5EF4-FFF2-40B4-BE49-F238E27FC236}">
                            <a16:creationId xmlns:a16="http://schemas.microsoft.com/office/drawing/2014/main" id="{DBBCB743-3BD9-4D34-8510-69FDC7270A8C}"/>
                          </a:ext>
                        </a:extLst>
                      </p:cNvPr>
                      <p:cNvPicPr/>
                      <p:nvPr/>
                    </p:nvPicPr>
                    <p:blipFill>
                      <a:blip r:embed="rId6"/>
                      <a:stretch>
                        <a:fillRect/>
                      </a:stretch>
                    </p:blipFill>
                    <p:spPr>
                      <a:xfrm>
                        <a:off x="6591212" y="5854453"/>
                        <a:ext cx="1726922" cy="725307"/>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ED66291D-D45B-4EC7-BF4A-86DA7A45E78E}"/>
              </a:ext>
            </a:extLst>
          </p:cNvPr>
          <p:cNvGraphicFramePr>
            <a:graphicFrameLocks noChangeAspect="1"/>
          </p:cNvGraphicFramePr>
          <p:nvPr>
            <p:extLst>
              <p:ext uri="{D42A27DB-BD31-4B8C-83A1-F6EECF244321}">
                <p14:modId xmlns:p14="http://schemas.microsoft.com/office/powerpoint/2010/main" val="1464059065"/>
              </p:ext>
            </p:extLst>
          </p:nvPr>
        </p:nvGraphicFramePr>
        <p:xfrm>
          <a:off x="6591212" y="5270253"/>
          <a:ext cx="1371600" cy="584200"/>
        </p:xfrm>
        <a:graphic>
          <a:graphicData uri="http://schemas.openxmlformats.org/presentationml/2006/ole">
            <mc:AlternateContent xmlns:mc="http://schemas.openxmlformats.org/markup-compatibility/2006">
              <mc:Choice xmlns:v="urn:schemas-microsoft-com:vml" Requires="v">
                <p:oleObj spid="_x0000_s39999" name="Equation" r:id="rId7" imgW="1371600" imgH="583920" progId="Equation.DSMT4">
                  <p:embed/>
                </p:oleObj>
              </mc:Choice>
              <mc:Fallback>
                <p:oleObj name="Equation" r:id="rId7" imgW="1371600" imgH="583920" progId="Equation.DSMT4">
                  <p:embed/>
                  <p:pic>
                    <p:nvPicPr>
                      <p:cNvPr id="4" name="对象 3">
                        <a:extLst>
                          <a:ext uri="{FF2B5EF4-FFF2-40B4-BE49-F238E27FC236}">
                            <a16:creationId xmlns:a16="http://schemas.microsoft.com/office/drawing/2014/main" id="{ED66291D-D45B-4EC7-BF4A-86DA7A45E78E}"/>
                          </a:ext>
                        </a:extLst>
                      </p:cNvPr>
                      <p:cNvPicPr/>
                      <p:nvPr/>
                    </p:nvPicPr>
                    <p:blipFill>
                      <a:blip r:embed="rId8"/>
                      <a:stretch>
                        <a:fillRect/>
                      </a:stretch>
                    </p:blipFill>
                    <p:spPr>
                      <a:xfrm>
                        <a:off x="6591212" y="5270253"/>
                        <a:ext cx="1371600" cy="584200"/>
                      </a:xfrm>
                      <a:prstGeom prst="rect">
                        <a:avLst/>
                      </a:prstGeom>
                    </p:spPr>
                  </p:pic>
                </p:oleObj>
              </mc:Fallback>
            </mc:AlternateContent>
          </a:graphicData>
        </a:graphic>
      </p:graphicFrame>
      <p:graphicFrame>
        <p:nvGraphicFramePr>
          <p:cNvPr id="11" name="对象 10">
            <a:extLst>
              <a:ext uri="{FF2B5EF4-FFF2-40B4-BE49-F238E27FC236}">
                <a16:creationId xmlns:a16="http://schemas.microsoft.com/office/drawing/2014/main" id="{A23BD833-C0F0-420B-A807-AD43BE746EF0}"/>
              </a:ext>
            </a:extLst>
          </p:cNvPr>
          <p:cNvGraphicFramePr>
            <a:graphicFrameLocks noChangeAspect="1"/>
          </p:cNvGraphicFramePr>
          <p:nvPr>
            <p:extLst>
              <p:ext uri="{D42A27DB-BD31-4B8C-83A1-F6EECF244321}">
                <p14:modId xmlns:p14="http://schemas.microsoft.com/office/powerpoint/2010/main" val="3970228494"/>
              </p:ext>
            </p:extLst>
          </p:nvPr>
        </p:nvGraphicFramePr>
        <p:xfrm>
          <a:off x="1915761" y="5854453"/>
          <a:ext cx="1803623" cy="644871"/>
        </p:xfrm>
        <a:graphic>
          <a:graphicData uri="http://schemas.openxmlformats.org/presentationml/2006/ole">
            <mc:AlternateContent xmlns:mc="http://schemas.openxmlformats.org/markup-compatibility/2006">
              <mc:Choice xmlns:v="urn:schemas-microsoft-com:vml" Requires="v">
                <p:oleObj spid="_x0000_s40000" name="Equation" r:id="rId9" imgW="2273040" imgH="812520" progId="Equation.DSMT4">
                  <p:embed/>
                </p:oleObj>
              </mc:Choice>
              <mc:Fallback>
                <p:oleObj name="Equation" r:id="rId9" imgW="2273040" imgH="812520" progId="Equation.DSMT4">
                  <p:embed/>
                  <p:pic>
                    <p:nvPicPr>
                      <p:cNvPr id="8" name="对象 7">
                        <a:extLst>
                          <a:ext uri="{FF2B5EF4-FFF2-40B4-BE49-F238E27FC236}">
                            <a16:creationId xmlns:a16="http://schemas.microsoft.com/office/drawing/2014/main" id="{A23BD833-C0F0-420B-A807-AD43BE746EF0}"/>
                          </a:ext>
                        </a:extLst>
                      </p:cNvPr>
                      <p:cNvPicPr/>
                      <p:nvPr/>
                    </p:nvPicPr>
                    <p:blipFill>
                      <a:blip r:embed="rId10"/>
                      <a:stretch>
                        <a:fillRect/>
                      </a:stretch>
                    </p:blipFill>
                    <p:spPr>
                      <a:xfrm>
                        <a:off x="1915761" y="5854453"/>
                        <a:ext cx="1803623" cy="644871"/>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5774B29B-A113-4E31-AFB6-9CEE785A60D5}"/>
              </a:ext>
            </a:extLst>
          </p:cNvPr>
          <p:cNvSpPr txBox="1"/>
          <p:nvPr/>
        </p:nvSpPr>
        <p:spPr>
          <a:xfrm>
            <a:off x="1009927" y="4928904"/>
            <a:ext cx="1419454" cy="646331"/>
          </a:xfrm>
          <a:prstGeom prst="rect">
            <a:avLst/>
          </a:prstGeom>
          <a:noFill/>
        </p:spPr>
        <p:txBody>
          <a:bodyPr wrap="square" rtlCol="0">
            <a:spAutoFit/>
          </a:bodyPr>
          <a:lstStyle/>
          <a:p>
            <a:pPr algn="r"/>
            <a:r>
              <a:rPr lang="zh-CN" altLang="en-US" b="1" dirty="0" smtClean="0"/>
              <a:t>沿</a:t>
            </a:r>
            <a:r>
              <a:rPr lang="en-US" altLang="zh-CN" b="1" dirty="0" smtClean="0"/>
              <a:t>z</a:t>
            </a:r>
            <a:r>
              <a:rPr lang="zh-CN" altLang="en-US" b="1" dirty="0" smtClean="0"/>
              <a:t>轴传播</a:t>
            </a:r>
            <a:endParaRPr lang="en-US" altLang="zh-CN" b="1" dirty="0" smtClean="0"/>
          </a:p>
          <a:p>
            <a:pPr algn="r"/>
            <a:r>
              <a:rPr lang="zh-CN" altLang="en-US" b="1" dirty="0" smtClean="0"/>
              <a:t>的平面波</a:t>
            </a:r>
            <a:endParaRPr lang="en-US" altLang="zh-CN" b="1" dirty="0" smtClean="0"/>
          </a:p>
        </p:txBody>
      </p:sp>
      <p:sp>
        <p:nvSpPr>
          <p:cNvPr id="13" name="文本框 12">
            <a:extLst>
              <a:ext uri="{FF2B5EF4-FFF2-40B4-BE49-F238E27FC236}">
                <a16:creationId xmlns:a16="http://schemas.microsoft.com/office/drawing/2014/main" id="{5774B29B-A113-4E31-AFB6-9CEE785A60D5}"/>
              </a:ext>
            </a:extLst>
          </p:cNvPr>
          <p:cNvSpPr txBox="1"/>
          <p:nvPr/>
        </p:nvSpPr>
        <p:spPr>
          <a:xfrm>
            <a:off x="6189694" y="4928904"/>
            <a:ext cx="2657744" cy="369332"/>
          </a:xfrm>
          <a:prstGeom prst="rect">
            <a:avLst/>
          </a:prstGeom>
          <a:noFill/>
        </p:spPr>
        <p:txBody>
          <a:bodyPr wrap="square" rtlCol="0">
            <a:spAutoFit/>
          </a:bodyPr>
          <a:lstStyle/>
          <a:p>
            <a:r>
              <a:rPr lang="zh-CN" altLang="en-US" b="1" dirty="0" smtClean="0"/>
              <a:t>二</a:t>
            </a:r>
            <a:r>
              <a:rPr lang="zh-CN" altLang="en-US" b="1" dirty="0"/>
              <a:t>次相位</a:t>
            </a:r>
            <a:r>
              <a:rPr lang="zh-CN" altLang="en-US" b="1" dirty="0" smtClean="0"/>
              <a:t>曲面（准球面）</a:t>
            </a:r>
            <a:endParaRPr lang="en-US" altLang="zh-CN" b="1" dirty="0" smtClean="0"/>
          </a:p>
        </p:txBody>
      </p:sp>
      <p:sp>
        <p:nvSpPr>
          <p:cNvPr id="14" name="下箭头 13"/>
          <p:cNvSpPr/>
          <p:nvPr/>
        </p:nvSpPr>
        <p:spPr>
          <a:xfrm>
            <a:off x="6818694" y="4589167"/>
            <a:ext cx="458318" cy="33973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下箭头 14"/>
          <p:cNvSpPr/>
          <p:nvPr/>
        </p:nvSpPr>
        <p:spPr>
          <a:xfrm>
            <a:off x="1971063" y="4589167"/>
            <a:ext cx="458318" cy="33973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下箭头 15"/>
          <p:cNvSpPr/>
          <p:nvPr/>
        </p:nvSpPr>
        <p:spPr>
          <a:xfrm>
            <a:off x="4333814" y="4589167"/>
            <a:ext cx="458318" cy="33973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下箭头 16"/>
          <p:cNvSpPr/>
          <p:nvPr/>
        </p:nvSpPr>
        <p:spPr>
          <a:xfrm>
            <a:off x="2643254" y="4589167"/>
            <a:ext cx="458318" cy="33973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a:extLst>
              <a:ext uri="{FF2B5EF4-FFF2-40B4-BE49-F238E27FC236}">
                <a16:creationId xmlns:a16="http://schemas.microsoft.com/office/drawing/2014/main" id="{5774B29B-A113-4E31-AFB6-9CEE785A60D5}"/>
              </a:ext>
            </a:extLst>
          </p:cNvPr>
          <p:cNvSpPr txBox="1"/>
          <p:nvPr/>
        </p:nvSpPr>
        <p:spPr>
          <a:xfrm>
            <a:off x="2516452" y="4928904"/>
            <a:ext cx="1202932" cy="646331"/>
          </a:xfrm>
          <a:prstGeom prst="rect">
            <a:avLst/>
          </a:prstGeom>
          <a:noFill/>
        </p:spPr>
        <p:txBody>
          <a:bodyPr wrap="square" rtlCol="0">
            <a:spAutoFit/>
          </a:bodyPr>
          <a:lstStyle/>
          <a:p>
            <a:r>
              <a:rPr lang="zh-CN" altLang="en-US" b="1" dirty="0" smtClean="0"/>
              <a:t>振幅沿</a:t>
            </a:r>
            <a:r>
              <a:rPr lang="en-US" altLang="zh-CN" b="1" dirty="0" smtClean="0"/>
              <a:t>z</a:t>
            </a:r>
            <a:r>
              <a:rPr lang="zh-CN" altLang="en-US" b="1" dirty="0" smtClean="0"/>
              <a:t>轴</a:t>
            </a:r>
            <a:endParaRPr lang="en-US" altLang="zh-CN" b="1" dirty="0" smtClean="0"/>
          </a:p>
          <a:p>
            <a:r>
              <a:rPr lang="zh-CN" altLang="en-US" b="1" dirty="0" smtClean="0"/>
              <a:t>的衰减</a:t>
            </a:r>
            <a:endParaRPr lang="en-US" altLang="zh-CN" b="1" dirty="0" smtClean="0"/>
          </a:p>
        </p:txBody>
      </p:sp>
      <p:graphicFrame>
        <p:nvGraphicFramePr>
          <p:cNvPr id="19" name="对象 18">
            <a:extLst>
              <a:ext uri="{FF2B5EF4-FFF2-40B4-BE49-F238E27FC236}">
                <a16:creationId xmlns:a16="http://schemas.microsoft.com/office/drawing/2014/main" id="{ED66291D-D45B-4EC7-BF4A-86DA7A45E78E}"/>
              </a:ext>
            </a:extLst>
          </p:cNvPr>
          <p:cNvGraphicFramePr>
            <a:graphicFrameLocks noChangeAspect="1"/>
          </p:cNvGraphicFramePr>
          <p:nvPr>
            <p:extLst>
              <p:ext uri="{D42A27DB-BD31-4B8C-83A1-F6EECF244321}">
                <p14:modId xmlns:p14="http://schemas.microsoft.com/office/powerpoint/2010/main" val="2104902098"/>
              </p:ext>
            </p:extLst>
          </p:nvPr>
        </p:nvGraphicFramePr>
        <p:xfrm>
          <a:off x="3861441" y="5598084"/>
          <a:ext cx="1630788" cy="941486"/>
        </p:xfrm>
        <a:graphic>
          <a:graphicData uri="http://schemas.openxmlformats.org/presentationml/2006/ole">
            <mc:AlternateContent xmlns:mc="http://schemas.openxmlformats.org/markup-compatibility/2006">
              <mc:Choice xmlns:v="urn:schemas-microsoft-com:vml" Requires="v">
                <p:oleObj spid="_x0000_s40001" name="Equation" r:id="rId11" imgW="1231560" imgH="711000" progId="Equation.DSMT4">
                  <p:embed/>
                </p:oleObj>
              </mc:Choice>
              <mc:Fallback>
                <p:oleObj name="Equation" r:id="rId11" imgW="1231560" imgH="711000" progId="Equation.DSMT4">
                  <p:embed/>
                  <p:pic>
                    <p:nvPicPr>
                      <p:cNvPr id="8" name="对象 7">
                        <a:extLst>
                          <a:ext uri="{FF2B5EF4-FFF2-40B4-BE49-F238E27FC236}">
                            <a16:creationId xmlns:a16="http://schemas.microsoft.com/office/drawing/2014/main" id="{ED66291D-D45B-4EC7-BF4A-86DA7A45E78E}"/>
                          </a:ext>
                        </a:extLst>
                      </p:cNvPr>
                      <p:cNvPicPr/>
                      <p:nvPr/>
                    </p:nvPicPr>
                    <p:blipFill>
                      <a:blip r:embed="rId12"/>
                      <a:stretch>
                        <a:fillRect/>
                      </a:stretch>
                    </p:blipFill>
                    <p:spPr>
                      <a:xfrm>
                        <a:off x="3861441" y="5598084"/>
                        <a:ext cx="1630788" cy="941486"/>
                      </a:xfrm>
                      <a:prstGeom prst="rect">
                        <a:avLst/>
                      </a:prstGeom>
                    </p:spPr>
                  </p:pic>
                </p:oleObj>
              </mc:Fallback>
            </mc:AlternateContent>
          </a:graphicData>
        </a:graphic>
      </p:graphicFrame>
      <p:sp>
        <p:nvSpPr>
          <p:cNvPr id="20" name="文本框 19">
            <a:extLst>
              <a:ext uri="{FF2B5EF4-FFF2-40B4-BE49-F238E27FC236}">
                <a16:creationId xmlns:a16="http://schemas.microsoft.com/office/drawing/2014/main" id="{5774B29B-A113-4E31-AFB6-9CEE785A60D5}"/>
              </a:ext>
            </a:extLst>
          </p:cNvPr>
          <p:cNvSpPr txBox="1"/>
          <p:nvPr/>
        </p:nvSpPr>
        <p:spPr>
          <a:xfrm>
            <a:off x="3943684" y="4928904"/>
            <a:ext cx="1466302" cy="646331"/>
          </a:xfrm>
          <a:prstGeom prst="rect">
            <a:avLst/>
          </a:prstGeom>
          <a:noFill/>
        </p:spPr>
        <p:txBody>
          <a:bodyPr wrap="square" rtlCol="0">
            <a:spAutoFit/>
          </a:bodyPr>
          <a:lstStyle/>
          <a:p>
            <a:r>
              <a:rPr lang="zh-CN" altLang="en-US" b="1" dirty="0" smtClean="0"/>
              <a:t>振幅沿</a:t>
            </a:r>
            <a:r>
              <a:rPr lang="en-US" altLang="zh-CN" b="1" dirty="0" err="1" smtClean="0"/>
              <a:t>x</a:t>
            </a:r>
            <a:r>
              <a:rPr lang="en-US" altLang="zh-CN" b="1" dirty="0" err="1"/>
              <a:t>,</a:t>
            </a:r>
            <a:r>
              <a:rPr lang="en-US" altLang="zh-CN" b="1" dirty="0" err="1" smtClean="0"/>
              <a:t>y</a:t>
            </a:r>
            <a:r>
              <a:rPr lang="zh-CN" altLang="en-US" b="1" dirty="0" smtClean="0"/>
              <a:t>轴</a:t>
            </a:r>
            <a:endParaRPr lang="en-US" altLang="zh-CN" b="1" dirty="0" smtClean="0"/>
          </a:p>
          <a:p>
            <a:r>
              <a:rPr lang="zh-CN" altLang="en-US" b="1" dirty="0" smtClean="0"/>
              <a:t>呈高斯分布</a:t>
            </a:r>
            <a:endParaRPr lang="en-US" altLang="zh-CN" b="1" dirty="0" smtClean="0"/>
          </a:p>
        </p:txBody>
      </p:sp>
    </p:spTree>
    <p:extLst>
      <p:ext uri="{BB962C8B-B14F-4D97-AF65-F5344CB8AC3E}">
        <p14:creationId xmlns:p14="http://schemas.microsoft.com/office/powerpoint/2010/main" val="22875323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pic>
        <p:nvPicPr>
          <p:cNvPr id="3" name="图片 2">
            <a:extLst>
              <a:ext uri="{FF2B5EF4-FFF2-40B4-BE49-F238E27FC236}">
                <a16:creationId xmlns:a16="http://schemas.microsoft.com/office/drawing/2014/main" id="{83C1C069-2D2B-4B1D-A15F-C021193869D6}"/>
              </a:ext>
            </a:extLst>
          </p:cNvPr>
          <p:cNvPicPr>
            <a:picLocks noChangeAspect="1"/>
          </p:cNvPicPr>
          <p:nvPr/>
        </p:nvPicPr>
        <p:blipFill rotWithShape="1">
          <a:blip r:embed="rId3"/>
          <a:srcRect l="49543" t="6020"/>
          <a:stretch/>
        </p:blipFill>
        <p:spPr>
          <a:xfrm>
            <a:off x="518985" y="2730842"/>
            <a:ext cx="4091261" cy="2950703"/>
          </a:xfrm>
          <a:prstGeom prst="rect">
            <a:avLst/>
          </a:prstGeom>
        </p:spPr>
      </p:pic>
      <p:pic>
        <p:nvPicPr>
          <p:cNvPr id="5" name="图片 4">
            <a:extLst>
              <a:ext uri="{FF2B5EF4-FFF2-40B4-BE49-F238E27FC236}">
                <a16:creationId xmlns:a16="http://schemas.microsoft.com/office/drawing/2014/main" id="{9F567C44-1BF6-4E53-B03D-0703B665B4E7}"/>
              </a:ext>
            </a:extLst>
          </p:cNvPr>
          <p:cNvPicPr>
            <a:picLocks noChangeAspect="1"/>
          </p:cNvPicPr>
          <p:nvPr/>
        </p:nvPicPr>
        <p:blipFill rotWithShape="1">
          <a:blip r:embed="rId4"/>
          <a:srcRect t="12251" b="5802"/>
          <a:stretch/>
        </p:blipFill>
        <p:spPr>
          <a:xfrm>
            <a:off x="4610246" y="2900728"/>
            <a:ext cx="4434022" cy="2619633"/>
          </a:xfrm>
          <a:prstGeom prst="rect">
            <a:avLst/>
          </a:prstGeom>
        </p:spPr>
      </p:pic>
      <p:sp>
        <p:nvSpPr>
          <p:cNvPr id="7" name="文本框 6">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高斯光束的传播</a:t>
            </a:r>
            <a:endParaRPr lang="zh-CN" altLang="en-US" sz="2800" b="1" dirty="0"/>
          </a:p>
        </p:txBody>
      </p:sp>
      <p:sp>
        <p:nvSpPr>
          <p:cNvPr id="8" name="文本框 7">
            <a:extLst>
              <a:ext uri="{FF2B5EF4-FFF2-40B4-BE49-F238E27FC236}">
                <a16:creationId xmlns:a16="http://schemas.microsoft.com/office/drawing/2014/main" id="{5774B29B-A113-4E31-AFB6-9CEE785A60D5}"/>
              </a:ext>
            </a:extLst>
          </p:cNvPr>
          <p:cNvSpPr txBox="1"/>
          <p:nvPr/>
        </p:nvSpPr>
        <p:spPr>
          <a:xfrm>
            <a:off x="2166947" y="5694589"/>
            <a:ext cx="4810105" cy="369332"/>
          </a:xfrm>
          <a:prstGeom prst="rect">
            <a:avLst/>
          </a:prstGeom>
          <a:noFill/>
        </p:spPr>
        <p:txBody>
          <a:bodyPr wrap="square" rtlCol="0">
            <a:spAutoFit/>
          </a:bodyPr>
          <a:lstStyle/>
          <a:p>
            <a:pPr algn="ctr"/>
            <a:r>
              <a:rPr lang="zh-CN" altLang="en-US" b="1" dirty="0" smtClean="0"/>
              <a:t>高斯光束沿</a:t>
            </a:r>
            <a:r>
              <a:rPr lang="en-US" altLang="zh-CN" b="1" dirty="0" err="1" smtClean="0"/>
              <a:t>x,z</a:t>
            </a:r>
            <a:r>
              <a:rPr lang="zh-CN" altLang="en-US" b="1" dirty="0" smtClean="0"/>
              <a:t>轴的振幅分布</a:t>
            </a:r>
            <a:endParaRPr lang="en-US" altLang="zh-CN" b="1" dirty="0" smtClean="0"/>
          </a:p>
        </p:txBody>
      </p:sp>
    </p:spTree>
    <p:extLst>
      <p:ext uri="{BB962C8B-B14F-4D97-AF65-F5344CB8AC3E}">
        <p14:creationId xmlns:p14="http://schemas.microsoft.com/office/powerpoint/2010/main" val="29646718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52963" y="3086842"/>
            <a:ext cx="8038074"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DejaVu Sans" panose="020B0603030804020204" pitchFamily="34" charset="2"/>
              </a:rPr>
              <a:t>谢谢！</a:t>
            </a:r>
            <a:endParaRPr kumimoji="0" lang="zh-CN" altLang="en-US" sz="4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DejaVu Sans" panose="020B0603030804020204" pitchFamily="34" charset="2"/>
            </a:endParaRPr>
          </a:p>
        </p:txBody>
      </p:sp>
      <p:pic>
        <p:nvPicPr>
          <p:cNvPr id="6" name="图片 5"/>
          <p:cNvPicPr>
            <a:picLocks noChangeAspect="1"/>
          </p:cNvPicPr>
          <p:nvPr/>
        </p:nvPicPr>
        <p:blipFill>
          <a:blip r:embed="rId3"/>
          <a:stretch>
            <a:fillRect/>
          </a:stretch>
        </p:blipFill>
        <p:spPr>
          <a:xfrm>
            <a:off x="0" y="6105535"/>
            <a:ext cx="9144000" cy="665135"/>
          </a:xfrm>
          <a:prstGeom prst="rect">
            <a:avLst/>
          </a:prstGeom>
        </p:spPr>
      </p:pic>
    </p:spTree>
    <p:extLst>
      <p:ext uri="{BB962C8B-B14F-4D97-AF65-F5344CB8AC3E}">
        <p14:creationId xmlns:p14="http://schemas.microsoft.com/office/powerpoint/2010/main" val="271325556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5" name="对象 4">
            <a:extLst>
              <a:ext uri="{FF2B5EF4-FFF2-40B4-BE49-F238E27FC236}">
                <a16:creationId xmlns:a16="http://schemas.microsoft.com/office/drawing/2014/main" id="{A888CB6C-872A-499A-A64F-F632A9CDD408}"/>
              </a:ext>
            </a:extLst>
          </p:cNvPr>
          <p:cNvGraphicFramePr>
            <a:graphicFrameLocks noChangeAspect="1"/>
          </p:cNvGraphicFramePr>
          <p:nvPr>
            <p:extLst>
              <p:ext uri="{D42A27DB-BD31-4B8C-83A1-F6EECF244321}">
                <p14:modId xmlns:p14="http://schemas.microsoft.com/office/powerpoint/2010/main" val="511263077"/>
              </p:ext>
            </p:extLst>
          </p:nvPr>
        </p:nvGraphicFramePr>
        <p:xfrm>
          <a:off x="3475205" y="3843644"/>
          <a:ext cx="1600200" cy="736600"/>
        </p:xfrm>
        <a:graphic>
          <a:graphicData uri="http://schemas.openxmlformats.org/presentationml/2006/ole">
            <mc:AlternateContent xmlns:mc="http://schemas.openxmlformats.org/markup-compatibility/2006">
              <mc:Choice xmlns:v="urn:schemas-microsoft-com:vml" Requires="v">
                <p:oleObj spid="_x0000_s40982" name="Equation" r:id="rId4" imgW="1600200" imgH="736560" progId="Equation.DSMT4">
                  <p:embed/>
                </p:oleObj>
              </mc:Choice>
              <mc:Fallback>
                <p:oleObj name="Equation" r:id="rId4" imgW="1600200" imgH="736560" progId="Equation.DSMT4">
                  <p:embed/>
                  <p:pic>
                    <p:nvPicPr>
                      <p:cNvPr id="0" name=""/>
                      <p:cNvPicPr/>
                      <p:nvPr/>
                    </p:nvPicPr>
                    <p:blipFill>
                      <a:blip r:embed="rId5"/>
                      <a:stretch>
                        <a:fillRect/>
                      </a:stretch>
                    </p:blipFill>
                    <p:spPr>
                      <a:xfrm>
                        <a:off x="3475205" y="3843644"/>
                        <a:ext cx="1600200" cy="7366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702E1E61-29F5-4BEB-AE39-62DC886FE5D3}"/>
              </a:ext>
            </a:extLst>
          </p:cNvPr>
          <p:cNvGraphicFramePr>
            <a:graphicFrameLocks noChangeAspect="1"/>
          </p:cNvGraphicFramePr>
          <p:nvPr>
            <p:extLst>
              <p:ext uri="{D42A27DB-BD31-4B8C-83A1-F6EECF244321}">
                <p14:modId xmlns:p14="http://schemas.microsoft.com/office/powerpoint/2010/main" val="3133736165"/>
              </p:ext>
            </p:extLst>
          </p:nvPr>
        </p:nvGraphicFramePr>
        <p:xfrm>
          <a:off x="3411256" y="3162502"/>
          <a:ext cx="1892300" cy="736600"/>
        </p:xfrm>
        <a:graphic>
          <a:graphicData uri="http://schemas.openxmlformats.org/presentationml/2006/ole">
            <mc:AlternateContent xmlns:mc="http://schemas.openxmlformats.org/markup-compatibility/2006">
              <mc:Choice xmlns:v="urn:schemas-microsoft-com:vml" Requires="v">
                <p:oleObj spid="_x0000_s40983" name="Equation" r:id="rId6" imgW="1892160" imgH="736560" progId="Equation.DSMT4">
                  <p:embed/>
                </p:oleObj>
              </mc:Choice>
              <mc:Fallback>
                <p:oleObj name="Equation" r:id="rId6" imgW="1892160" imgH="736560" progId="Equation.DSMT4">
                  <p:embed/>
                  <p:pic>
                    <p:nvPicPr>
                      <p:cNvPr id="0" name=""/>
                      <p:cNvPicPr/>
                      <p:nvPr/>
                    </p:nvPicPr>
                    <p:blipFill>
                      <a:blip r:embed="rId7"/>
                      <a:stretch>
                        <a:fillRect/>
                      </a:stretch>
                    </p:blipFill>
                    <p:spPr>
                      <a:xfrm>
                        <a:off x="3411256" y="3162502"/>
                        <a:ext cx="1892300" cy="736600"/>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F15A7E3E-3C55-4633-9F2A-9E3D48EFD50A}"/>
              </a:ext>
            </a:extLst>
          </p:cNvPr>
          <p:cNvGraphicFramePr>
            <a:graphicFrameLocks noChangeAspect="1"/>
          </p:cNvGraphicFramePr>
          <p:nvPr>
            <p:extLst>
              <p:ext uri="{D42A27DB-BD31-4B8C-83A1-F6EECF244321}">
                <p14:modId xmlns:p14="http://schemas.microsoft.com/office/powerpoint/2010/main" val="4062602153"/>
              </p:ext>
            </p:extLst>
          </p:nvPr>
        </p:nvGraphicFramePr>
        <p:xfrm>
          <a:off x="3576981" y="5056580"/>
          <a:ext cx="1130300" cy="330200"/>
        </p:xfrm>
        <a:graphic>
          <a:graphicData uri="http://schemas.openxmlformats.org/presentationml/2006/ole">
            <mc:AlternateContent xmlns:mc="http://schemas.openxmlformats.org/markup-compatibility/2006">
              <mc:Choice xmlns:v="urn:schemas-microsoft-com:vml" Requires="v">
                <p:oleObj spid="_x0000_s40984" name="Equation" r:id="rId8" imgW="1130040" imgH="330120" progId="Equation.DSMT4">
                  <p:embed/>
                </p:oleObj>
              </mc:Choice>
              <mc:Fallback>
                <p:oleObj name="Equation" r:id="rId8" imgW="1130040" imgH="330120" progId="Equation.DSMT4">
                  <p:embed/>
                  <p:pic>
                    <p:nvPicPr>
                      <p:cNvPr id="0" name=""/>
                      <p:cNvPicPr/>
                      <p:nvPr/>
                    </p:nvPicPr>
                    <p:blipFill>
                      <a:blip r:embed="rId9"/>
                      <a:stretch>
                        <a:fillRect/>
                      </a:stretch>
                    </p:blipFill>
                    <p:spPr>
                      <a:xfrm>
                        <a:off x="3576981" y="5056580"/>
                        <a:ext cx="1130300" cy="3302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B9A6CD82-749B-4B92-B8B8-30992446C691}"/>
              </a:ext>
            </a:extLst>
          </p:cNvPr>
          <p:cNvGraphicFramePr>
            <a:graphicFrameLocks noChangeAspect="1"/>
          </p:cNvGraphicFramePr>
          <p:nvPr>
            <p:extLst>
              <p:ext uri="{D42A27DB-BD31-4B8C-83A1-F6EECF244321}">
                <p14:modId xmlns:p14="http://schemas.microsoft.com/office/powerpoint/2010/main" val="3681089112"/>
              </p:ext>
            </p:extLst>
          </p:nvPr>
        </p:nvGraphicFramePr>
        <p:xfrm>
          <a:off x="3576422" y="4618938"/>
          <a:ext cx="1054100" cy="279400"/>
        </p:xfrm>
        <a:graphic>
          <a:graphicData uri="http://schemas.openxmlformats.org/presentationml/2006/ole">
            <mc:AlternateContent xmlns:mc="http://schemas.openxmlformats.org/markup-compatibility/2006">
              <mc:Choice xmlns:v="urn:schemas-microsoft-com:vml" Requires="v">
                <p:oleObj spid="_x0000_s40985" name="Equation" r:id="rId10" imgW="1054080" imgH="279360" progId="Equation.DSMT4">
                  <p:embed/>
                </p:oleObj>
              </mc:Choice>
              <mc:Fallback>
                <p:oleObj name="Equation" r:id="rId10" imgW="1054080" imgH="279360" progId="Equation.DSMT4">
                  <p:embed/>
                  <p:pic>
                    <p:nvPicPr>
                      <p:cNvPr id="0" name=""/>
                      <p:cNvPicPr/>
                      <p:nvPr/>
                    </p:nvPicPr>
                    <p:blipFill>
                      <a:blip r:embed="rId11"/>
                      <a:stretch>
                        <a:fillRect/>
                      </a:stretch>
                    </p:blipFill>
                    <p:spPr>
                      <a:xfrm>
                        <a:off x="3576422" y="4618938"/>
                        <a:ext cx="1054100" cy="279400"/>
                      </a:xfrm>
                      <a:prstGeom prst="rect">
                        <a:avLst/>
                      </a:prstGeom>
                    </p:spPr>
                  </p:pic>
                </p:oleObj>
              </mc:Fallback>
            </mc:AlternateContent>
          </a:graphicData>
        </a:graphic>
      </p:graphicFrame>
      <p:graphicFrame>
        <p:nvGraphicFramePr>
          <p:cNvPr id="18" name="对象 17">
            <a:extLst>
              <a:ext uri="{FF2B5EF4-FFF2-40B4-BE49-F238E27FC236}">
                <a16:creationId xmlns:a16="http://schemas.microsoft.com/office/drawing/2014/main" id="{0E1435C0-E839-49D7-AD1D-F6129CCB50B1}"/>
              </a:ext>
            </a:extLst>
          </p:cNvPr>
          <p:cNvGraphicFramePr>
            <a:graphicFrameLocks noChangeAspect="1"/>
          </p:cNvGraphicFramePr>
          <p:nvPr>
            <p:extLst>
              <p:ext uri="{D42A27DB-BD31-4B8C-83A1-F6EECF244321}">
                <p14:modId xmlns:p14="http://schemas.microsoft.com/office/powerpoint/2010/main" val="2926785639"/>
              </p:ext>
            </p:extLst>
          </p:nvPr>
        </p:nvGraphicFramePr>
        <p:xfrm>
          <a:off x="3225800" y="2373313"/>
          <a:ext cx="2819400" cy="508000"/>
        </p:xfrm>
        <a:graphic>
          <a:graphicData uri="http://schemas.openxmlformats.org/presentationml/2006/ole">
            <mc:AlternateContent xmlns:mc="http://schemas.openxmlformats.org/markup-compatibility/2006">
              <mc:Choice xmlns:v="urn:schemas-microsoft-com:vml" Requires="v">
                <p:oleObj spid="_x0000_s40986" name="Equation" r:id="rId12" imgW="2819160" imgH="507960" progId="Equation.DSMT4">
                  <p:embed/>
                </p:oleObj>
              </mc:Choice>
              <mc:Fallback>
                <p:oleObj name="Equation" r:id="rId12" imgW="2819160" imgH="507960" progId="Equation.DSMT4">
                  <p:embed/>
                  <p:pic>
                    <p:nvPicPr>
                      <p:cNvPr id="0" name=""/>
                      <p:cNvPicPr/>
                      <p:nvPr/>
                    </p:nvPicPr>
                    <p:blipFill>
                      <a:blip r:embed="rId13"/>
                      <a:stretch>
                        <a:fillRect/>
                      </a:stretch>
                    </p:blipFill>
                    <p:spPr>
                      <a:xfrm>
                        <a:off x="3225800" y="2373313"/>
                        <a:ext cx="2819400" cy="508000"/>
                      </a:xfrm>
                      <a:prstGeom prst="rect">
                        <a:avLst/>
                      </a:prstGeom>
                    </p:spPr>
                  </p:pic>
                </p:oleObj>
              </mc:Fallback>
            </mc:AlternateContent>
          </a:graphicData>
        </a:graphic>
      </p:graphicFrame>
      <p:graphicFrame>
        <p:nvGraphicFramePr>
          <p:cNvPr id="19" name="对象 18">
            <a:extLst>
              <a:ext uri="{FF2B5EF4-FFF2-40B4-BE49-F238E27FC236}">
                <a16:creationId xmlns:a16="http://schemas.microsoft.com/office/drawing/2014/main" id="{86721618-6E68-4621-91A7-9C6B03E0C3AF}"/>
              </a:ext>
            </a:extLst>
          </p:cNvPr>
          <p:cNvGraphicFramePr>
            <a:graphicFrameLocks noChangeAspect="1"/>
          </p:cNvGraphicFramePr>
          <p:nvPr>
            <p:extLst>
              <p:ext uri="{D42A27DB-BD31-4B8C-83A1-F6EECF244321}">
                <p14:modId xmlns:p14="http://schemas.microsoft.com/office/powerpoint/2010/main" val="3031967979"/>
              </p:ext>
            </p:extLst>
          </p:nvPr>
        </p:nvGraphicFramePr>
        <p:xfrm>
          <a:off x="4808538" y="5902325"/>
          <a:ext cx="990600" cy="330200"/>
        </p:xfrm>
        <a:graphic>
          <a:graphicData uri="http://schemas.openxmlformats.org/presentationml/2006/ole">
            <mc:AlternateContent xmlns:mc="http://schemas.openxmlformats.org/markup-compatibility/2006">
              <mc:Choice xmlns:v="urn:schemas-microsoft-com:vml" Requires="v">
                <p:oleObj spid="_x0000_s40987" name="Equation" r:id="rId14" imgW="990360" imgH="330120" progId="Equation.DSMT4">
                  <p:embed/>
                </p:oleObj>
              </mc:Choice>
              <mc:Fallback>
                <p:oleObj name="Equation" r:id="rId14" imgW="990360" imgH="330120" progId="Equation.DSMT4">
                  <p:embed/>
                  <p:pic>
                    <p:nvPicPr>
                      <p:cNvPr id="0" name=""/>
                      <p:cNvPicPr/>
                      <p:nvPr/>
                    </p:nvPicPr>
                    <p:blipFill>
                      <a:blip r:embed="rId15"/>
                      <a:stretch>
                        <a:fillRect/>
                      </a:stretch>
                    </p:blipFill>
                    <p:spPr>
                      <a:xfrm>
                        <a:off x="4808538" y="5902325"/>
                        <a:ext cx="990600" cy="330200"/>
                      </a:xfrm>
                      <a:prstGeom prst="rect">
                        <a:avLst/>
                      </a:prstGeom>
                    </p:spPr>
                  </p:pic>
                </p:oleObj>
              </mc:Fallback>
            </mc:AlternateContent>
          </a:graphicData>
        </a:graphic>
      </p:graphicFrame>
      <p:graphicFrame>
        <p:nvGraphicFramePr>
          <p:cNvPr id="20" name="对象 19">
            <a:extLst>
              <a:ext uri="{FF2B5EF4-FFF2-40B4-BE49-F238E27FC236}">
                <a16:creationId xmlns:a16="http://schemas.microsoft.com/office/drawing/2014/main" id="{5C237CA3-53D8-46D6-BA6F-D956901D8331}"/>
              </a:ext>
            </a:extLst>
          </p:cNvPr>
          <p:cNvGraphicFramePr>
            <a:graphicFrameLocks noChangeAspect="1"/>
          </p:cNvGraphicFramePr>
          <p:nvPr>
            <p:extLst>
              <p:ext uri="{D42A27DB-BD31-4B8C-83A1-F6EECF244321}">
                <p14:modId xmlns:p14="http://schemas.microsoft.com/office/powerpoint/2010/main" val="1551072878"/>
              </p:ext>
            </p:extLst>
          </p:nvPr>
        </p:nvGraphicFramePr>
        <p:xfrm>
          <a:off x="3552825" y="5902325"/>
          <a:ext cx="914400" cy="279400"/>
        </p:xfrm>
        <a:graphic>
          <a:graphicData uri="http://schemas.openxmlformats.org/presentationml/2006/ole">
            <mc:AlternateContent xmlns:mc="http://schemas.openxmlformats.org/markup-compatibility/2006">
              <mc:Choice xmlns:v="urn:schemas-microsoft-com:vml" Requires="v">
                <p:oleObj spid="_x0000_s40988" name="Equation" r:id="rId16" imgW="914400" imgH="279360" progId="Equation.DSMT4">
                  <p:embed/>
                </p:oleObj>
              </mc:Choice>
              <mc:Fallback>
                <p:oleObj name="Equation" r:id="rId16" imgW="914400" imgH="279360" progId="Equation.DSMT4">
                  <p:embed/>
                  <p:pic>
                    <p:nvPicPr>
                      <p:cNvPr id="0" name=""/>
                      <p:cNvPicPr/>
                      <p:nvPr/>
                    </p:nvPicPr>
                    <p:blipFill>
                      <a:blip r:embed="rId17"/>
                      <a:stretch>
                        <a:fillRect/>
                      </a:stretch>
                    </p:blipFill>
                    <p:spPr>
                      <a:xfrm>
                        <a:off x="3552825" y="5902325"/>
                        <a:ext cx="914400" cy="279400"/>
                      </a:xfrm>
                      <a:prstGeom prst="rect">
                        <a:avLst/>
                      </a:prstGeom>
                    </p:spPr>
                  </p:pic>
                </p:oleObj>
              </mc:Fallback>
            </mc:AlternateContent>
          </a:graphicData>
        </a:graphic>
      </p:graphicFrame>
      <p:sp>
        <p:nvSpPr>
          <p:cNvPr id="11" name="文本框 10">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时谐场的麦克斯韦方程组</a:t>
            </a:r>
            <a:endParaRPr lang="zh-CN" altLang="en-US" sz="2800" b="1" dirty="0"/>
          </a:p>
        </p:txBody>
      </p:sp>
      <p:sp>
        <p:nvSpPr>
          <p:cNvPr id="12" name="文本框 11">
            <a:extLst>
              <a:ext uri="{FF2B5EF4-FFF2-40B4-BE49-F238E27FC236}">
                <a16:creationId xmlns:a16="http://schemas.microsoft.com/office/drawing/2014/main" id="{5774B29B-A113-4E31-AFB6-9CEE785A60D5}"/>
              </a:ext>
            </a:extLst>
          </p:cNvPr>
          <p:cNvSpPr txBox="1"/>
          <p:nvPr/>
        </p:nvSpPr>
        <p:spPr>
          <a:xfrm>
            <a:off x="1652388" y="2442265"/>
            <a:ext cx="1276162" cy="369332"/>
          </a:xfrm>
          <a:prstGeom prst="rect">
            <a:avLst/>
          </a:prstGeom>
          <a:noFill/>
        </p:spPr>
        <p:txBody>
          <a:bodyPr wrap="square" rtlCol="0">
            <a:spAutoFit/>
          </a:bodyPr>
          <a:lstStyle/>
          <a:p>
            <a:r>
              <a:rPr lang="zh-CN" altLang="en-US" b="1" dirty="0"/>
              <a:t>时谐场：</a:t>
            </a:r>
          </a:p>
        </p:txBody>
      </p:sp>
      <p:sp>
        <p:nvSpPr>
          <p:cNvPr id="14" name="文本框 13">
            <a:extLst>
              <a:ext uri="{FF2B5EF4-FFF2-40B4-BE49-F238E27FC236}">
                <a16:creationId xmlns:a16="http://schemas.microsoft.com/office/drawing/2014/main" id="{5774B29B-A113-4E31-AFB6-9CEE785A60D5}"/>
              </a:ext>
            </a:extLst>
          </p:cNvPr>
          <p:cNvSpPr txBox="1"/>
          <p:nvPr/>
        </p:nvSpPr>
        <p:spPr>
          <a:xfrm>
            <a:off x="1559711" y="3276769"/>
            <a:ext cx="1461515" cy="923330"/>
          </a:xfrm>
          <a:prstGeom prst="rect">
            <a:avLst/>
          </a:prstGeom>
          <a:noFill/>
        </p:spPr>
        <p:txBody>
          <a:bodyPr wrap="square" rtlCol="0">
            <a:spAutoFit/>
          </a:bodyPr>
          <a:lstStyle/>
          <a:p>
            <a:r>
              <a:rPr lang="zh-CN" altLang="en-US" b="1" dirty="0" smtClean="0"/>
              <a:t>麦克斯韦方程组（微分形式）：</a:t>
            </a:r>
            <a:endParaRPr lang="zh-CN" altLang="en-US" b="1" dirty="0"/>
          </a:p>
        </p:txBody>
      </p:sp>
      <p:sp>
        <p:nvSpPr>
          <p:cNvPr id="13" name="文本框 12">
            <a:extLst>
              <a:ext uri="{FF2B5EF4-FFF2-40B4-BE49-F238E27FC236}">
                <a16:creationId xmlns:a16="http://schemas.microsoft.com/office/drawing/2014/main" id="{5774B29B-A113-4E31-AFB6-9CEE785A60D5}"/>
              </a:ext>
            </a:extLst>
          </p:cNvPr>
          <p:cNvSpPr txBox="1"/>
          <p:nvPr/>
        </p:nvSpPr>
        <p:spPr>
          <a:xfrm>
            <a:off x="1559711" y="5689498"/>
            <a:ext cx="1666089" cy="646331"/>
          </a:xfrm>
          <a:prstGeom prst="rect">
            <a:avLst/>
          </a:prstGeom>
          <a:noFill/>
        </p:spPr>
        <p:txBody>
          <a:bodyPr wrap="square" rtlCol="0">
            <a:spAutoFit/>
          </a:bodyPr>
          <a:lstStyle/>
          <a:p>
            <a:r>
              <a:rPr lang="zh-CN" altLang="en-US" b="1" dirty="0" smtClean="0"/>
              <a:t>物质本构</a:t>
            </a:r>
            <a:r>
              <a:rPr lang="zh-CN" altLang="en-US" b="1" dirty="0"/>
              <a:t>方程（物质方程</a:t>
            </a:r>
            <a:r>
              <a:rPr lang="zh-CN" altLang="en-US" b="1" dirty="0" smtClean="0"/>
              <a:t>）：</a:t>
            </a:r>
            <a:endParaRPr lang="zh-CN" altLang="en-US" b="1" dirty="0"/>
          </a:p>
        </p:txBody>
      </p:sp>
      <p:graphicFrame>
        <p:nvGraphicFramePr>
          <p:cNvPr id="15" name="对象 14">
            <a:extLst>
              <a:ext uri="{FF2B5EF4-FFF2-40B4-BE49-F238E27FC236}">
                <a16:creationId xmlns:a16="http://schemas.microsoft.com/office/drawing/2014/main" id="{B9A6CD82-749B-4B92-B8B8-30992446C691}"/>
              </a:ext>
            </a:extLst>
          </p:cNvPr>
          <p:cNvGraphicFramePr>
            <a:graphicFrameLocks noChangeAspect="1"/>
          </p:cNvGraphicFramePr>
          <p:nvPr>
            <p:extLst>
              <p:ext uri="{D42A27DB-BD31-4B8C-83A1-F6EECF244321}">
                <p14:modId xmlns:p14="http://schemas.microsoft.com/office/powerpoint/2010/main" val="1772472212"/>
              </p:ext>
            </p:extLst>
          </p:nvPr>
        </p:nvGraphicFramePr>
        <p:xfrm>
          <a:off x="6457505" y="4618938"/>
          <a:ext cx="1104900" cy="279400"/>
        </p:xfrm>
        <a:graphic>
          <a:graphicData uri="http://schemas.openxmlformats.org/presentationml/2006/ole">
            <mc:AlternateContent xmlns:mc="http://schemas.openxmlformats.org/markup-compatibility/2006">
              <mc:Choice xmlns:v="urn:schemas-microsoft-com:vml" Requires="v">
                <p:oleObj spid="_x0000_s40989" name="Equation" r:id="rId18" imgW="1104840" imgH="279360" progId="Equation.DSMT4">
                  <p:embed/>
                </p:oleObj>
              </mc:Choice>
              <mc:Fallback>
                <p:oleObj name="Equation" r:id="rId18" imgW="1104840" imgH="279360" progId="Equation.DSMT4">
                  <p:embed/>
                  <p:pic>
                    <p:nvPicPr>
                      <p:cNvPr id="8" name="对象 7">
                        <a:extLst>
                          <a:ext uri="{FF2B5EF4-FFF2-40B4-BE49-F238E27FC236}">
                            <a16:creationId xmlns:a16="http://schemas.microsoft.com/office/drawing/2014/main" id="{B9A6CD82-749B-4B92-B8B8-30992446C691}"/>
                          </a:ext>
                        </a:extLst>
                      </p:cNvPr>
                      <p:cNvPicPr/>
                      <p:nvPr/>
                    </p:nvPicPr>
                    <p:blipFill>
                      <a:blip r:embed="rId19"/>
                      <a:stretch>
                        <a:fillRect/>
                      </a:stretch>
                    </p:blipFill>
                    <p:spPr>
                      <a:xfrm>
                        <a:off x="6457505" y="4618938"/>
                        <a:ext cx="1104900" cy="279400"/>
                      </a:xfrm>
                      <a:prstGeom prst="rect">
                        <a:avLst/>
                      </a:prstGeom>
                    </p:spPr>
                  </p:pic>
                </p:oleObj>
              </mc:Fallback>
            </mc:AlternateContent>
          </a:graphicData>
        </a:graphic>
      </p:graphicFrame>
      <p:graphicFrame>
        <p:nvGraphicFramePr>
          <p:cNvPr id="16" name="对象 15">
            <a:extLst>
              <a:ext uri="{FF2B5EF4-FFF2-40B4-BE49-F238E27FC236}">
                <a16:creationId xmlns:a16="http://schemas.microsoft.com/office/drawing/2014/main" id="{F15A7E3E-3C55-4633-9F2A-9E3D48EFD50A}"/>
              </a:ext>
            </a:extLst>
          </p:cNvPr>
          <p:cNvGraphicFramePr>
            <a:graphicFrameLocks noChangeAspect="1"/>
          </p:cNvGraphicFramePr>
          <p:nvPr>
            <p:extLst>
              <p:ext uri="{D42A27DB-BD31-4B8C-83A1-F6EECF244321}">
                <p14:modId xmlns:p14="http://schemas.microsoft.com/office/powerpoint/2010/main" val="1035185729"/>
              </p:ext>
            </p:extLst>
          </p:nvPr>
        </p:nvGraphicFramePr>
        <p:xfrm>
          <a:off x="6506933" y="4898338"/>
          <a:ext cx="1155700" cy="736600"/>
        </p:xfrm>
        <a:graphic>
          <a:graphicData uri="http://schemas.openxmlformats.org/presentationml/2006/ole">
            <mc:AlternateContent xmlns:mc="http://schemas.openxmlformats.org/markup-compatibility/2006">
              <mc:Choice xmlns:v="urn:schemas-microsoft-com:vml" Requires="v">
                <p:oleObj spid="_x0000_s40990" name="Equation" r:id="rId20" imgW="1155600" imgH="736560" progId="Equation.DSMT4">
                  <p:embed/>
                </p:oleObj>
              </mc:Choice>
              <mc:Fallback>
                <p:oleObj name="Equation" r:id="rId20" imgW="1155600" imgH="736560" progId="Equation.DSMT4">
                  <p:embed/>
                  <p:pic>
                    <p:nvPicPr>
                      <p:cNvPr id="7" name="对象 6">
                        <a:extLst>
                          <a:ext uri="{FF2B5EF4-FFF2-40B4-BE49-F238E27FC236}">
                            <a16:creationId xmlns:a16="http://schemas.microsoft.com/office/drawing/2014/main" id="{F15A7E3E-3C55-4633-9F2A-9E3D48EFD50A}"/>
                          </a:ext>
                        </a:extLst>
                      </p:cNvPr>
                      <p:cNvPicPr/>
                      <p:nvPr/>
                    </p:nvPicPr>
                    <p:blipFill>
                      <a:blip r:embed="rId21"/>
                      <a:stretch>
                        <a:fillRect/>
                      </a:stretch>
                    </p:blipFill>
                    <p:spPr>
                      <a:xfrm>
                        <a:off x="6506933" y="4898338"/>
                        <a:ext cx="1155700" cy="736600"/>
                      </a:xfrm>
                      <a:prstGeom prst="rect">
                        <a:avLst/>
                      </a:prstGeom>
                    </p:spPr>
                  </p:pic>
                </p:oleObj>
              </mc:Fallback>
            </mc:AlternateContent>
          </a:graphicData>
        </a:graphic>
      </p:graphicFrame>
      <p:graphicFrame>
        <p:nvGraphicFramePr>
          <p:cNvPr id="17" name="对象 16">
            <a:extLst>
              <a:ext uri="{FF2B5EF4-FFF2-40B4-BE49-F238E27FC236}">
                <a16:creationId xmlns:a16="http://schemas.microsoft.com/office/drawing/2014/main" id="{A888CB6C-872A-499A-A64F-F632A9CDD408}"/>
              </a:ext>
            </a:extLst>
          </p:cNvPr>
          <p:cNvGraphicFramePr>
            <a:graphicFrameLocks noChangeAspect="1"/>
          </p:cNvGraphicFramePr>
          <p:nvPr>
            <p:extLst>
              <p:ext uri="{D42A27DB-BD31-4B8C-83A1-F6EECF244321}">
                <p14:modId xmlns:p14="http://schemas.microsoft.com/office/powerpoint/2010/main" val="2485402520"/>
              </p:ext>
            </p:extLst>
          </p:nvPr>
        </p:nvGraphicFramePr>
        <p:xfrm>
          <a:off x="6391804" y="4054475"/>
          <a:ext cx="1955800" cy="342900"/>
        </p:xfrm>
        <a:graphic>
          <a:graphicData uri="http://schemas.openxmlformats.org/presentationml/2006/ole">
            <mc:AlternateContent xmlns:mc="http://schemas.openxmlformats.org/markup-compatibility/2006">
              <mc:Choice xmlns:v="urn:schemas-microsoft-com:vml" Requires="v">
                <p:oleObj spid="_x0000_s40991" name="Equation" r:id="rId22" imgW="1955520" imgH="342720" progId="Equation.DSMT4">
                  <p:embed/>
                </p:oleObj>
              </mc:Choice>
              <mc:Fallback>
                <p:oleObj name="Equation" r:id="rId22" imgW="1955520" imgH="342720" progId="Equation.DSMT4">
                  <p:embed/>
                  <p:pic>
                    <p:nvPicPr>
                      <p:cNvPr id="5" name="对象 4">
                        <a:extLst>
                          <a:ext uri="{FF2B5EF4-FFF2-40B4-BE49-F238E27FC236}">
                            <a16:creationId xmlns:a16="http://schemas.microsoft.com/office/drawing/2014/main" id="{A888CB6C-872A-499A-A64F-F632A9CDD408}"/>
                          </a:ext>
                        </a:extLst>
                      </p:cNvPr>
                      <p:cNvPicPr/>
                      <p:nvPr/>
                    </p:nvPicPr>
                    <p:blipFill>
                      <a:blip r:embed="rId23"/>
                      <a:stretch>
                        <a:fillRect/>
                      </a:stretch>
                    </p:blipFill>
                    <p:spPr>
                      <a:xfrm>
                        <a:off x="6391804" y="4054475"/>
                        <a:ext cx="1955800" cy="342900"/>
                      </a:xfrm>
                      <a:prstGeom prst="rect">
                        <a:avLst/>
                      </a:prstGeom>
                    </p:spPr>
                  </p:pic>
                </p:oleObj>
              </mc:Fallback>
            </mc:AlternateContent>
          </a:graphicData>
        </a:graphic>
      </p:graphicFrame>
      <p:graphicFrame>
        <p:nvGraphicFramePr>
          <p:cNvPr id="21" name="对象 20">
            <a:extLst>
              <a:ext uri="{FF2B5EF4-FFF2-40B4-BE49-F238E27FC236}">
                <a16:creationId xmlns:a16="http://schemas.microsoft.com/office/drawing/2014/main" id="{702E1E61-29F5-4BEB-AE39-62DC886FE5D3}"/>
              </a:ext>
            </a:extLst>
          </p:cNvPr>
          <p:cNvGraphicFramePr>
            <a:graphicFrameLocks noChangeAspect="1"/>
          </p:cNvGraphicFramePr>
          <p:nvPr>
            <p:extLst>
              <p:ext uri="{D42A27DB-BD31-4B8C-83A1-F6EECF244321}">
                <p14:modId xmlns:p14="http://schemas.microsoft.com/office/powerpoint/2010/main" val="2160404253"/>
              </p:ext>
            </p:extLst>
          </p:nvPr>
        </p:nvGraphicFramePr>
        <p:xfrm>
          <a:off x="6320582" y="3412724"/>
          <a:ext cx="2197100" cy="342900"/>
        </p:xfrm>
        <a:graphic>
          <a:graphicData uri="http://schemas.openxmlformats.org/presentationml/2006/ole">
            <mc:AlternateContent xmlns:mc="http://schemas.openxmlformats.org/markup-compatibility/2006">
              <mc:Choice xmlns:v="urn:schemas-microsoft-com:vml" Requires="v">
                <p:oleObj spid="_x0000_s40992" name="Equation" r:id="rId24" imgW="2197080" imgH="342720" progId="Equation.DSMT4">
                  <p:embed/>
                </p:oleObj>
              </mc:Choice>
              <mc:Fallback>
                <p:oleObj name="Equation" r:id="rId24" imgW="2197080" imgH="342720" progId="Equation.DSMT4">
                  <p:embed/>
                  <p:pic>
                    <p:nvPicPr>
                      <p:cNvPr id="6" name="对象 5">
                        <a:extLst>
                          <a:ext uri="{FF2B5EF4-FFF2-40B4-BE49-F238E27FC236}">
                            <a16:creationId xmlns:a16="http://schemas.microsoft.com/office/drawing/2014/main" id="{702E1E61-29F5-4BEB-AE39-62DC886FE5D3}"/>
                          </a:ext>
                        </a:extLst>
                      </p:cNvPr>
                      <p:cNvPicPr/>
                      <p:nvPr/>
                    </p:nvPicPr>
                    <p:blipFill>
                      <a:blip r:embed="rId25"/>
                      <a:stretch>
                        <a:fillRect/>
                      </a:stretch>
                    </p:blipFill>
                    <p:spPr>
                      <a:xfrm>
                        <a:off x="6320582" y="3412724"/>
                        <a:ext cx="2197100" cy="342900"/>
                      </a:xfrm>
                      <a:prstGeom prst="rect">
                        <a:avLst/>
                      </a:prstGeom>
                    </p:spPr>
                  </p:pic>
                </p:oleObj>
              </mc:Fallback>
            </mc:AlternateContent>
          </a:graphicData>
        </a:graphic>
      </p:graphicFrame>
      <p:graphicFrame>
        <p:nvGraphicFramePr>
          <p:cNvPr id="22" name="对象 21">
            <a:extLst>
              <a:ext uri="{FF2B5EF4-FFF2-40B4-BE49-F238E27FC236}">
                <a16:creationId xmlns:a16="http://schemas.microsoft.com/office/drawing/2014/main" id="{5C237CA3-53D8-46D6-BA6F-D956901D8331}"/>
              </a:ext>
            </a:extLst>
          </p:cNvPr>
          <p:cNvGraphicFramePr>
            <a:graphicFrameLocks noChangeAspect="1"/>
          </p:cNvGraphicFramePr>
          <p:nvPr>
            <p:extLst>
              <p:ext uri="{D42A27DB-BD31-4B8C-83A1-F6EECF244321}">
                <p14:modId xmlns:p14="http://schemas.microsoft.com/office/powerpoint/2010/main" val="1066186288"/>
              </p:ext>
            </p:extLst>
          </p:nvPr>
        </p:nvGraphicFramePr>
        <p:xfrm>
          <a:off x="6192838" y="5902325"/>
          <a:ext cx="914400" cy="279400"/>
        </p:xfrm>
        <a:graphic>
          <a:graphicData uri="http://schemas.openxmlformats.org/presentationml/2006/ole">
            <mc:AlternateContent xmlns:mc="http://schemas.openxmlformats.org/markup-compatibility/2006">
              <mc:Choice xmlns:v="urn:schemas-microsoft-com:vml" Requires="v">
                <p:oleObj spid="_x0000_s40993" name="Equation" r:id="rId26" imgW="914400" imgH="279360" progId="Equation.DSMT4">
                  <p:embed/>
                </p:oleObj>
              </mc:Choice>
              <mc:Fallback>
                <p:oleObj name="Equation" r:id="rId26" imgW="914400" imgH="279360" progId="Equation.DSMT4">
                  <p:embed/>
                  <p:pic>
                    <p:nvPicPr>
                      <p:cNvPr id="20" name="对象 19">
                        <a:extLst>
                          <a:ext uri="{FF2B5EF4-FFF2-40B4-BE49-F238E27FC236}">
                            <a16:creationId xmlns:a16="http://schemas.microsoft.com/office/drawing/2014/main" id="{5C237CA3-53D8-46D6-BA6F-D956901D8331}"/>
                          </a:ext>
                        </a:extLst>
                      </p:cNvPr>
                      <p:cNvPicPr/>
                      <p:nvPr/>
                    </p:nvPicPr>
                    <p:blipFill>
                      <a:blip r:embed="rId27"/>
                      <a:stretch>
                        <a:fillRect/>
                      </a:stretch>
                    </p:blipFill>
                    <p:spPr>
                      <a:xfrm>
                        <a:off x="6192838" y="5902325"/>
                        <a:ext cx="914400" cy="279400"/>
                      </a:xfrm>
                      <a:prstGeom prst="rect">
                        <a:avLst/>
                      </a:prstGeom>
                    </p:spPr>
                  </p:pic>
                </p:oleObj>
              </mc:Fallback>
            </mc:AlternateContent>
          </a:graphicData>
        </a:graphic>
      </p:graphicFrame>
    </p:spTree>
    <p:extLst>
      <p:ext uri="{BB962C8B-B14F-4D97-AF65-F5344CB8AC3E}">
        <p14:creationId xmlns:p14="http://schemas.microsoft.com/office/powerpoint/2010/main" val="74663778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5" name="对象 4">
            <a:extLst>
              <a:ext uri="{FF2B5EF4-FFF2-40B4-BE49-F238E27FC236}">
                <a16:creationId xmlns:a16="http://schemas.microsoft.com/office/drawing/2014/main" id="{475912C4-54B0-4B6F-94C0-7B401D086B3E}"/>
              </a:ext>
            </a:extLst>
          </p:cNvPr>
          <p:cNvGraphicFramePr>
            <a:graphicFrameLocks noChangeAspect="1"/>
          </p:cNvGraphicFramePr>
          <p:nvPr>
            <p:extLst>
              <p:ext uri="{D42A27DB-BD31-4B8C-83A1-F6EECF244321}">
                <p14:modId xmlns:p14="http://schemas.microsoft.com/office/powerpoint/2010/main" val="848472888"/>
              </p:ext>
            </p:extLst>
          </p:nvPr>
        </p:nvGraphicFramePr>
        <p:xfrm>
          <a:off x="2225675" y="1852613"/>
          <a:ext cx="1562100" cy="787400"/>
        </p:xfrm>
        <a:graphic>
          <a:graphicData uri="http://schemas.openxmlformats.org/presentationml/2006/ole">
            <mc:AlternateContent xmlns:mc="http://schemas.openxmlformats.org/markup-compatibility/2006">
              <mc:Choice xmlns:v="urn:schemas-microsoft-com:vml" Requires="v">
                <p:oleObj spid="_x0000_s18994" name="Equation" r:id="rId4" imgW="1562040" imgH="787320" progId="Equation.DSMT4">
                  <p:embed/>
                </p:oleObj>
              </mc:Choice>
              <mc:Fallback>
                <p:oleObj name="Equation" r:id="rId4" imgW="1562040" imgH="787320" progId="Equation.DSMT4">
                  <p:embed/>
                  <p:pic>
                    <p:nvPicPr>
                      <p:cNvPr id="0" name=""/>
                      <p:cNvPicPr/>
                      <p:nvPr/>
                    </p:nvPicPr>
                    <p:blipFill>
                      <a:blip r:embed="rId5"/>
                      <a:stretch>
                        <a:fillRect/>
                      </a:stretch>
                    </p:blipFill>
                    <p:spPr>
                      <a:xfrm>
                        <a:off x="2225675" y="1852613"/>
                        <a:ext cx="1562100" cy="7874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9D6C2EC0-A629-42CD-B2D9-D819ECA328DC}"/>
              </a:ext>
            </a:extLst>
          </p:cNvPr>
          <p:cNvGraphicFramePr>
            <a:graphicFrameLocks noChangeAspect="1"/>
          </p:cNvGraphicFramePr>
          <p:nvPr>
            <p:extLst>
              <p:ext uri="{D42A27DB-BD31-4B8C-83A1-F6EECF244321}">
                <p14:modId xmlns:p14="http://schemas.microsoft.com/office/powerpoint/2010/main" val="1991379898"/>
              </p:ext>
            </p:extLst>
          </p:nvPr>
        </p:nvGraphicFramePr>
        <p:xfrm>
          <a:off x="2286000" y="2670175"/>
          <a:ext cx="1955800" cy="419100"/>
        </p:xfrm>
        <a:graphic>
          <a:graphicData uri="http://schemas.openxmlformats.org/presentationml/2006/ole">
            <mc:AlternateContent xmlns:mc="http://schemas.openxmlformats.org/markup-compatibility/2006">
              <mc:Choice xmlns:v="urn:schemas-microsoft-com:vml" Requires="v">
                <p:oleObj spid="_x0000_s18995" name="Equation" r:id="rId6" imgW="1955520" imgH="419040" progId="Equation.DSMT4">
                  <p:embed/>
                </p:oleObj>
              </mc:Choice>
              <mc:Fallback>
                <p:oleObj name="Equation" r:id="rId6" imgW="1955520" imgH="419040" progId="Equation.DSMT4">
                  <p:embed/>
                  <p:pic>
                    <p:nvPicPr>
                      <p:cNvPr id="0" name=""/>
                      <p:cNvPicPr/>
                      <p:nvPr/>
                    </p:nvPicPr>
                    <p:blipFill>
                      <a:blip r:embed="rId7"/>
                      <a:stretch>
                        <a:fillRect/>
                      </a:stretch>
                    </p:blipFill>
                    <p:spPr>
                      <a:xfrm>
                        <a:off x="2286000" y="2670175"/>
                        <a:ext cx="1955800" cy="419100"/>
                      </a:xfrm>
                      <a:prstGeom prst="rect">
                        <a:avLst/>
                      </a:prstGeom>
                    </p:spPr>
                  </p:pic>
                </p:oleObj>
              </mc:Fallback>
            </mc:AlternateContent>
          </a:graphicData>
        </a:graphic>
      </p:graphicFrame>
      <p:graphicFrame>
        <p:nvGraphicFramePr>
          <p:cNvPr id="28" name="对象 27">
            <a:extLst>
              <a:ext uri="{FF2B5EF4-FFF2-40B4-BE49-F238E27FC236}">
                <a16:creationId xmlns:a16="http://schemas.microsoft.com/office/drawing/2014/main" id="{4B949DCB-313C-4878-9024-6BF1B13BC881}"/>
              </a:ext>
            </a:extLst>
          </p:cNvPr>
          <p:cNvGraphicFramePr>
            <a:graphicFrameLocks noChangeAspect="1"/>
          </p:cNvGraphicFramePr>
          <p:nvPr>
            <p:extLst>
              <p:ext uri="{D42A27DB-BD31-4B8C-83A1-F6EECF244321}">
                <p14:modId xmlns:p14="http://schemas.microsoft.com/office/powerpoint/2010/main" val="756498690"/>
              </p:ext>
            </p:extLst>
          </p:nvPr>
        </p:nvGraphicFramePr>
        <p:xfrm>
          <a:off x="4975225" y="5965825"/>
          <a:ext cx="1943100" cy="342900"/>
        </p:xfrm>
        <a:graphic>
          <a:graphicData uri="http://schemas.openxmlformats.org/presentationml/2006/ole">
            <mc:AlternateContent xmlns:mc="http://schemas.openxmlformats.org/markup-compatibility/2006">
              <mc:Choice xmlns:v="urn:schemas-microsoft-com:vml" Requires="v">
                <p:oleObj spid="_x0000_s18996" name="Equation" r:id="rId8" imgW="1942920" imgH="342720" progId="Equation.DSMT4">
                  <p:embed/>
                </p:oleObj>
              </mc:Choice>
              <mc:Fallback>
                <p:oleObj name="Equation" r:id="rId8" imgW="1942920" imgH="342720" progId="Equation.DSMT4">
                  <p:embed/>
                  <p:pic>
                    <p:nvPicPr>
                      <p:cNvPr id="0" name=""/>
                      <p:cNvPicPr/>
                      <p:nvPr/>
                    </p:nvPicPr>
                    <p:blipFill>
                      <a:blip r:embed="rId9"/>
                      <a:stretch>
                        <a:fillRect/>
                      </a:stretch>
                    </p:blipFill>
                    <p:spPr>
                      <a:xfrm>
                        <a:off x="4975225" y="5965825"/>
                        <a:ext cx="1943100" cy="342900"/>
                      </a:xfrm>
                      <a:prstGeom prst="rect">
                        <a:avLst/>
                      </a:prstGeom>
                    </p:spPr>
                  </p:pic>
                </p:oleObj>
              </mc:Fallback>
            </mc:AlternateContent>
          </a:graphicData>
        </a:graphic>
      </p:graphicFrame>
      <p:sp>
        <p:nvSpPr>
          <p:cNvPr id="14" name="文本框 13">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时谐场的麦克斯韦方程组</a:t>
            </a:r>
            <a:endParaRPr lang="zh-CN" altLang="en-US" sz="2800" b="1" dirty="0"/>
          </a:p>
        </p:txBody>
      </p:sp>
      <p:sp>
        <p:nvSpPr>
          <p:cNvPr id="15" name="文本框 14">
            <a:extLst>
              <a:ext uri="{FF2B5EF4-FFF2-40B4-BE49-F238E27FC236}">
                <a16:creationId xmlns:a16="http://schemas.microsoft.com/office/drawing/2014/main" id="{5774B29B-A113-4E31-AFB6-9CEE785A60D5}"/>
              </a:ext>
            </a:extLst>
          </p:cNvPr>
          <p:cNvSpPr txBox="1"/>
          <p:nvPr/>
        </p:nvSpPr>
        <p:spPr>
          <a:xfrm>
            <a:off x="4987927" y="2689178"/>
            <a:ext cx="2351202" cy="369332"/>
          </a:xfrm>
          <a:prstGeom prst="rect">
            <a:avLst/>
          </a:prstGeom>
          <a:noFill/>
        </p:spPr>
        <p:txBody>
          <a:bodyPr wrap="square" rtlCol="0">
            <a:spAutoFit/>
          </a:bodyPr>
          <a:lstStyle/>
          <a:p>
            <a:r>
              <a:rPr lang="zh-CN" altLang="en-US" b="1" dirty="0" smtClean="0"/>
              <a:t>：电场的标量势函数</a:t>
            </a:r>
            <a:endParaRPr lang="zh-CN" altLang="en-US" b="1" dirty="0"/>
          </a:p>
        </p:txBody>
      </p:sp>
      <p:sp>
        <p:nvSpPr>
          <p:cNvPr id="17" name="文本框 16">
            <a:extLst>
              <a:ext uri="{FF2B5EF4-FFF2-40B4-BE49-F238E27FC236}">
                <a16:creationId xmlns:a16="http://schemas.microsoft.com/office/drawing/2014/main" id="{5774B29B-A113-4E31-AFB6-9CEE785A60D5}"/>
              </a:ext>
            </a:extLst>
          </p:cNvPr>
          <p:cNvSpPr txBox="1"/>
          <p:nvPr/>
        </p:nvSpPr>
        <p:spPr>
          <a:xfrm>
            <a:off x="4987927" y="2061863"/>
            <a:ext cx="2351202" cy="369332"/>
          </a:xfrm>
          <a:prstGeom prst="rect">
            <a:avLst/>
          </a:prstGeom>
          <a:noFill/>
        </p:spPr>
        <p:txBody>
          <a:bodyPr wrap="square" rtlCol="0">
            <a:spAutoFit/>
          </a:bodyPr>
          <a:lstStyle/>
          <a:p>
            <a:r>
              <a:rPr lang="zh-CN" altLang="en-US" b="1" dirty="0" smtClean="0"/>
              <a:t>：磁场的矢量势函数</a:t>
            </a:r>
            <a:endParaRPr lang="zh-CN" altLang="en-US" b="1" dirty="0"/>
          </a:p>
        </p:txBody>
      </p:sp>
      <p:pic>
        <p:nvPicPr>
          <p:cNvPr id="3" name="图片 2"/>
          <p:cNvPicPr>
            <a:picLocks noChangeAspect="1"/>
          </p:cNvPicPr>
          <p:nvPr/>
        </p:nvPicPr>
        <p:blipFill>
          <a:blip r:embed="rId10"/>
          <a:stretch>
            <a:fillRect/>
          </a:stretch>
        </p:blipFill>
        <p:spPr>
          <a:xfrm>
            <a:off x="1099659" y="4198269"/>
            <a:ext cx="6525065" cy="1406028"/>
          </a:xfrm>
          <a:prstGeom prst="rect">
            <a:avLst/>
          </a:prstGeom>
        </p:spPr>
      </p:pic>
      <p:graphicFrame>
        <p:nvGraphicFramePr>
          <p:cNvPr id="19" name="对象 18">
            <a:extLst>
              <a:ext uri="{FF2B5EF4-FFF2-40B4-BE49-F238E27FC236}">
                <a16:creationId xmlns:a16="http://schemas.microsoft.com/office/drawing/2014/main" id="{A888CB6C-872A-499A-A64F-F632A9CDD408}"/>
              </a:ext>
            </a:extLst>
          </p:cNvPr>
          <p:cNvGraphicFramePr>
            <a:graphicFrameLocks noChangeAspect="1"/>
          </p:cNvGraphicFramePr>
          <p:nvPr>
            <p:extLst>
              <p:ext uri="{D42A27DB-BD31-4B8C-83A1-F6EECF244321}">
                <p14:modId xmlns:p14="http://schemas.microsoft.com/office/powerpoint/2010/main" val="3678694056"/>
              </p:ext>
            </p:extLst>
          </p:nvPr>
        </p:nvGraphicFramePr>
        <p:xfrm>
          <a:off x="3586223" y="3926481"/>
          <a:ext cx="1955800" cy="342900"/>
        </p:xfrm>
        <a:graphic>
          <a:graphicData uri="http://schemas.openxmlformats.org/presentationml/2006/ole">
            <mc:AlternateContent xmlns:mc="http://schemas.openxmlformats.org/markup-compatibility/2006">
              <mc:Choice xmlns:v="urn:schemas-microsoft-com:vml" Requires="v">
                <p:oleObj spid="_x0000_s18997" name="Equation" r:id="rId11" imgW="1955520" imgH="342720" progId="Equation.DSMT4">
                  <p:embed/>
                </p:oleObj>
              </mc:Choice>
              <mc:Fallback>
                <p:oleObj name="Equation" r:id="rId11" imgW="1955520" imgH="342720" progId="Equation.DSMT4">
                  <p:embed/>
                  <p:pic>
                    <p:nvPicPr>
                      <p:cNvPr id="5" name="对象 4">
                        <a:extLst>
                          <a:ext uri="{FF2B5EF4-FFF2-40B4-BE49-F238E27FC236}">
                            <a16:creationId xmlns:a16="http://schemas.microsoft.com/office/drawing/2014/main" id="{A888CB6C-872A-499A-A64F-F632A9CDD408}"/>
                          </a:ext>
                        </a:extLst>
                      </p:cNvPr>
                      <p:cNvPicPr/>
                      <p:nvPr/>
                    </p:nvPicPr>
                    <p:blipFill>
                      <a:blip r:embed="rId12"/>
                      <a:stretch>
                        <a:fillRect/>
                      </a:stretch>
                    </p:blipFill>
                    <p:spPr>
                      <a:xfrm>
                        <a:off x="3586223" y="3926481"/>
                        <a:ext cx="1955800" cy="342900"/>
                      </a:xfrm>
                      <a:prstGeom prst="rect">
                        <a:avLst/>
                      </a:prstGeom>
                    </p:spPr>
                  </p:pic>
                </p:oleObj>
              </mc:Fallback>
            </mc:AlternateContent>
          </a:graphicData>
        </a:graphic>
      </p:graphicFrame>
      <p:graphicFrame>
        <p:nvGraphicFramePr>
          <p:cNvPr id="22" name="对象 21">
            <a:extLst>
              <a:ext uri="{FF2B5EF4-FFF2-40B4-BE49-F238E27FC236}">
                <a16:creationId xmlns:a16="http://schemas.microsoft.com/office/drawing/2014/main" id="{702E1E61-29F5-4BEB-AE39-62DC886FE5D3}"/>
              </a:ext>
            </a:extLst>
          </p:cNvPr>
          <p:cNvGraphicFramePr>
            <a:graphicFrameLocks noChangeAspect="1"/>
          </p:cNvGraphicFramePr>
          <p:nvPr>
            <p:extLst>
              <p:ext uri="{D42A27DB-BD31-4B8C-83A1-F6EECF244321}">
                <p14:modId xmlns:p14="http://schemas.microsoft.com/office/powerpoint/2010/main" val="2465890916"/>
              </p:ext>
            </p:extLst>
          </p:nvPr>
        </p:nvGraphicFramePr>
        <p:xfrm>
          <a:off x="3542458" y="3458523"/>
          <a:ext cx="2197100" cy="342900"/>
        </p:xfrm>
        <a:graphic>
          <a:graphicData uri="http://schemas.openxmlformats.org/presentationml/2006/ole">
            <mc:AlternateContent xmlns:mc="http://schemas.openxmlformats.org/markup-compatibility/2006">
              <mc:Choice xmlns:v="urn:schemas-microsoft-com:vml" Requires="v">
                <p:oleObj spid="_x0000_s18998" name="Equation" r:id="rId13" imgW="2197080" imgH="342720" progId="Equation.DSMT4">
                  <p:embed/>
                </p:oleObj>
              </mc:Choice>
              <mc:Fallback>
                <p:oleObj name="Equation" r:id="rId13" imgW="2197080" imgH="342720" progId="Equation.DSMT4">
                  <p:embed/>
                  <p:pic>
                    <p:nvPicPr>
                      <p:cNvPr id="6" name="对象 5">
                        <a:extLst>
                          <a:ext uri="{FF2B5EF4-FFF2-40B4-BE49-F238E27FC236}">
                            <a16:creationId xmlns:a16="http://schemas.microsoft.com/office/drawing/2014/main" id="{702E1E61-29F5-4BEB-AE39-62DC886FE5D3}"/>
                          </a:ext>
                        </a:extLst>
                      </p:cNvPr>
                      <p:cNvPicPr/>
                      <p:nvPr/>
                    </p:nvPicPr>
                    <p:blipFill>
                      <a:blip r:embed="rId14"/>
                      <a:stretch>
                        <a:fillRect/>
                      </a:stretch>
                    </p:blipFill>
                    <p:spPr>
                      <a:xfrm>
                        <a:off x="3542458" y="3458523"/>
                        <a:ext cx="2197100" cy="342900"/>
                      </a:xfrm>
                      <a:prstGeom prst="rect">
                        <a:avLst/>
                      </a:prstGeom>
                    </p:spPr>
                  </p:pic>
                </p:oleObj>
              </mc:Fallback>
            </mc:AlternateContent>
          </a:graphicData>
        </a:graphic>
      </p:graphicFrame>
      <p:sp>
        <p:nvSpPr>
          <p:cNvPr id="13" name="文本框 12">
            <a:extLst>
              <a:ext uri="{FF2B5EF4-FFF2-40B4-BE49-F238E27FC236}">
                <a16:creationId xmlns:a16="http://schemas.microsoft.com/office/drawing/2014/main" id="{5774B29B-A113-4E31-AFB6-9CEE785A60D5}"/>
              </a:ext>
            </a:extLst>
          </p:cNvPr>
          <p:cNvSpPr txBox="1"/>
          <p:nvPr/>
        </p:nvSpPr>
        <p:spPr>
          <a:xfrm>
            <a:off x="2225675" y="3333604"/>
            <a:ext cx="1167307" cy="923330"/>
          </a:xfrm>
          <a:prstGeom prst="rect">
            <a:avLst/>
          </a:prstGeom>
          <a:noFill/>
        </p:spPr>
        <p:txBody>
          <a:bodyPr wrap="square" rtlCol="0">
            <a:spAutoFit/>
          </a:bodyPr>
          <a:lstStyle/>
          <a:p>
            <a:r>
              <a:rPr lang="zh-CN" altLang="en-US" b="1" dirty="0" smtClean="0"/>
              <a:t>代入</a:t>
            </a:r>
            <a:endParaRPr lang="en-US" altLang="zh-CN" b="1" dirty="0" smtClean="0"/>
          </a:p>
          <a:p>
            <a:r>
              <a:rPr lang="zh-CN" altLang="en-US" b="1" dirty="0" smtClean="0"/>
              <a:t>麦克斯韦方程组：</a:t>
            </a:r>
            <a:endParaRPr lang="zh-CN" altLang="en-US" b="1" dirty="0"/>
          </a:p>
        </p:txBody>
      </p:sp>
      <p:sp>
        <p:nvSpPr>
          <p:cNvPr id="16" name="文本框 15">
            <a:extLst>
              <a:ext uri="{FF2B5EF4-FFF2-40B4-BE49-F238E27FC236}">
                <a16:creationId xmlns:a16="http://schemas.microsoft.com/office/drawing/2014/main" id="{5774B29B-A113-4E31-AFB6-9CEE785A60D5}"/>
              </a:ext>
            </a:extLst>
          </p:cNvPr>
          <p:cNvSpPr txBox="1"/>
          <p:nvPr/>
        </p:nvSpPr>
        <p:spPr>
          <a:xfrm>
            <a:off x="2023755" y="5952570"/>
            <a:ext cx="2813548" cy="369332"/>
          </a:xfrm>
          <a:prstGeom prst="rect">
            <a:avLst/>
          </a:prstGeom>
          <a:noFill/>
        </p:spPr>
        <p:txBody>
          <a:bodyPr wrap="square" rtlCol="0">
            <a:spAutoFit/>
          </a:bodyPr>
          <a:lstStyle/>
          <a:p>
            <a:r>
              <a:rPr lang="zh-CN" altLang="en-US" b="1" dirty="0" smtClean="0"/>
              <a:t>再代入洛</a:t>
            </a:r>
            <a:r>
              <a:rPr lang="zh-CN" altLang="en-US" b="1" dirty="0"/>
              <a:t>仑兹规范条件：</a:t>
            </a:r>
          </a:p>
        </p:txBody>
      </p:sp>
    </p:spTree>
    <p:extLst>
      <p:ext uri="{BB962C8B-B14F-4D97-AF65-F5344CB8AC3E}">
        <p14:creationId xmlns:p14="http://schemas.microsoft.com/office/powerpoint/2010/main" val="395531246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AE0086FC-16E4-4AA3-B79B-BF48B42814BB}"/>
              </a:ext>
            </a:extLst>
          </p:cNvPr>
          <p:cNvGraphicFramePr>
            <a:graphicFrameLocks noChangeAspect="1"/>
          </p:cNvGraphicFramePr>
          <p:nvPr>
            <p:extLst>
              <p:ext uri="{D42A27DB-BD31-4B8C-83A1-F6EECF244321}">
                <p14:modId xmlns:p14="http://schemas.microsoft.com/office/powerpoint/2010/main" val="795477296"/>
              </p:ext>
            </p:extLst>
          </p:nvPr>
        </p:nvGraphicFramePr>
        <p:xfrm>
          <a:off x="3263900" y="2191967"/>
          <a:ext cx="2628900" cy="393700"/>
        </p:xfrm>
        <a:graphic>
          <a:graphicData uri="http://schemas.openxmlformats.org/presentationml/2006/ole">
            <mc:AlternateContent xmlns:mc="http://schemas.openxmlformats.org/markup-compatibility/2006">
              <mc:Choice xmlns:v="urn:schemas-microsoft-com:vml" Requires="v">
                <p:oleObj spid="_x0000_s20057" name="Equation" r:id="rId4" imgW="2628720" imgH="393480" progId="Equation.DSMT4">
                  <p:embed/>
                </p:oleObj>
              </mc:Choice>
              <mc:Fallback>
                <p:oleObj name="Equation" r:id="rId4" imgW="2628720" imgH="393480" progId="Equation.DSMT4">
                  <p:embed/>
                  <p:pic>
                    <p:nvPicPr>
                      <p:cNvPr id="0" name=""/>
                      <p:cNvPicPr/>
                      <p:nvPr/>
                    </p:nvPicPr>
                    <p:blipFill>
                      <a:blip r:embed="rId5"/>
                      <a:stretch>
                        <a:fillRect/>
                      </a:stretch>
                    </p:blipFill>
                    <p:spPr>
                      <a:xfrm>
                        <a:off x="3263900" y="2191967"/>
                        <a:ext cx="2628900" cy="393700"/>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C7E7B1D9-19C3-41CE-A7E1-B9133E85A76F}"/>
              </a:ext>
            </a:extLst>
          </p:cNvPr>
          <p:cNvGraphicFramePr>
            <a:graphicFrameLocks noChangeAspect="1"/>
          </p:cNvGraphicFramePr>
          <p:nvPr>
            <p:extLst>
              <p:ext uri="{D42A27DB-BD31-4B8C-83A1-F6EECF244321}">
                <p14:modId xmlns:p14="http://schemas.microsoft.com/office/powerpoint/2010/main" val="3833696855"/>
              </p:ext>
            </p:extLst>
          </p:nvPr>
        </p:nvGraphicFramePr>
        <p:xfrm>
          <a:off x="3781202" y="2696831"/>
          <a:ext cx="1308100" cy="393700"/>
        </p:xfrm>
        <a:graphic>
          <a:graphicData uri="http://schemas.openxmlformats.org/presentationml/2006/ole">
            <mc:AlternateContent xmlns:mc="http://schemas.openxmlformats.org/markup-compatibility/2006">
              <mc:Choice xmlns:v="urn:schemas-microsoft-com:vml" Requires="v">
                <p:oleObj spid="_x0000_s20058" name="Equation" r:id="rId6" imgW="1307880" imgH="393480" progId="Equation.DSMT4">
                  <p:embed/>
                </p:oleObj>
              </mc:Choice>
              <mc:Fallback>
                <p:oleObj name="Equation" r:id="rId6" imgW="1307880" imgH="393480" progId="Equation.DSMT4">
                  <p:embed/>
                  <p:pic>
                    <p:nvPicPr>
                      <p:cNvPr id="0" name=""/>
                      <p:cNvPicPr/>
                      <p:nvPr/>
                    </p:nvPicPr>
                    <p:blipFill>
                      <a:blip r:embed="rId7"/>
                      <a:stretch>
                        <a:fillRect/>
                      </a:stretch>
                    </p:blipFill>
                    <p:spPr>
                      <a:xfrm>
                        <a:off x="3781202" y="2696831"/>
                        <a:ext cx="1308100" cy="393700"/>
                      </a:xfrm>
                      <a:prstGeom prst="rect">
                        <a:avLst/>
                      </a:prstGeom>
                    </p:spPr>
                  </p:pic>
                </p:oleObj>
              </mc:Fallback>
            </mc:AlternateContent>
          </a:graphicData>
        </a:graphic>
      </p:graphicFrame>
      <p:graphicFrame>
        <p:nvGraphicFramePr>
          <p:cNvPr id="11" name="对象 10">
            <a:extLst>
              <a:ext uri="{FF2B5EF4-FFF2-40B4-BE49-F238E27FC236}">
                <a16:creationId xmlns:a16="http://schemas.microsoft.com/office/drawing/2014/main" id="{2D62C296-55F9-4BAF-8E6F-EA8CA162AE2F}"/>
              </a:ext>
            </a:extLst>
          </p:cNvPr>
          <p:cNvGraphicFramePr>
            <a:graphicFrameLocks noChangeAspect="1"/>
          </p:cNvGraphicFramePr>
          <p:nvPr>
            <p:extLst>
              <p:ext uri="{D42A27DB-BD31-4B8C-83A1-F6EECF244321}">
                <p14:modId xmlns:p14="http://schemas.microsoft.com/office/powerpoint/2010/main" val="3172482865"/>
              </p:ext>
            </p:extLst>
          </p:nvPr>
        </p:nvGraphicFramePr>
        <p:xfrm>
          <a:off x="4229100" y="4875077"/>
          <a:ext cx="698500" cy="330200"/>
        </p:xfrm>
        <a:graphic>
          <a:graphicData uri="http://schemas.openxmlformats.org/presentationml/2006/ole">
            <mc:AlternateContent xmlns:mc="http://schemas.openxmlformats.org/markup-compatibility/2006">
              <mc:Choice xmlns:v="urn:schemas-microsoft-com:vml" Requires="v">
                <p:oleObj spid="_x0000_s20059" name="Equation" r:id="rId8" imgW="698400" imgH="330120" progId="Equation.DSMT4">
                  <p:embed/>
                </p:oleObj>
              </mc:Choice>
              <mc:Fallback>
                <p:oleObj name="Equation" r:id="rId8" imgW="698400" imgH="330120" progId="Equation.DSMT4">
                  <p:embed/>
                  <p:pic>
                    <p:nvPicPr>
                      <p:cNvPr id="0" name=""/>
                      <p:cNvPicPr/>
                      <p:nvPr/>
                    </p:nvPicPr>
                    <p:blipFill>
                      <a:blip r:embed="rId9"/>
                      <a:stretch>
                        <a:fillRect/>
                      </a:stretch>
                    </p:blipFill>
                    <p:spPr>
                      <a:xfrm>
                        <a:off x="4229100" y="4875077"/>
                        <a:ext cx="698500" cy="330200"/>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亥姆霍兹方程和波动方程</a:t>
            </a:r>
            <a:endParaRPr lang="zh-CN" altLang="en-US" sz="2800" b="1" dirty="0"/>
          </a:p>
        </p:txBody>
      </p:sp>
      <p:sp>
        <p:nvSpPr>
          <p:cNvPr id="15" name="文本框 14">
            <a:extLst>
              <a:ext uri="{FF2B5EF4-FFF2-40B4-BE49-F238E27FC236}">
                <a16:creationId xmlns:a16="http://schemas.microsoft.com/office/drawing/2014/main" id="{5774B29B-A113-4E31-AFB6-9CEE785A60D5}"/>
              </a:ext>
            </a:extLst>
          </p:cNvPr>
          <p:cNvSpPr txBox="1"/>
          <p:nvPr/>
        </p:nvSpPr>
        <p:spPr>
          <a:xfrm>
            <a:off x="6401014" y="2220535"/>
            <a:ext cx="2026293" cy="369332"/>
          </a:xfrm>
          <a:prstGeom prst="rect">
            <a:avLst/>
          </a:prstGeom>
          <a:noFill/>
        </p:spPr>
        <p:txBody>
          <a:bodyPr wrap="square" rtlCol="0">
            <a:spAutoFit/>
          </a:bodyPr>
          <a:lstStyle/>
          <a:p>
            <a:r>
              <a:rPr lang="zh-CN" altLang="en-US" b="1" dirty="0" smtClean="0"/>
              <a:t>：传导电流密度</a:t>
            </a:r>
            <a:endParaRPr lang="zh-CN" altLang="en-US" b="1" dirty="0"/>
          </a:p>
        </p:txBody>
      </p:sp>
      <p:graphicFrame>
        <p:nvGraphicFramePr>
          <p:cNvPr id="16" name="对象 15">
            <a:extLst>
              <a:ext uri="{FF2B5EF4-FFF2-40B4-BE49-F238E27FC236}">
                <a16:creationId xmlns:a16="http://schemas.microsoft.com/office/drawing/2014/main" id="{AE0086FC-16E4-4AA3-B79B-BF48B42814BB}"/>
              </a:ext>
            </a:extLst>
          </p:cNvPr>
          <p:cNvGraphicFramePr>
            <a:graphicFrameLocks noChangeAspect="1"/>
          </p:cNvGraphicFramePr>
          <p:nvPr>
            <p:extLst>
              <p:ext uri="{D42A27DB-BD31-4B8C-83A1-F6EECF244321}">
                <p14:modId xmlns:p14="http://schemas.microsoft.com/office/powerpoint/2010/main" val="416066325"/>
              </p:ext>
            </p:extLst>
          </p:nvPr>
        </p:nvGraphicFramePr>
        <p:xfrm>
          <a:off x="3460750" y="3133725"/>
          <a:ext cx="2222500" cy="393700"/>
        </p:xfrm>
        <a:graphic>
          <a:graphicData uri="http://schemas.openxmlformats.org/presentationml/2006/ole">
            <mc:AlternateContent xmlns:mc="http://schemas.openxmlformats.org/markup-compatibility/2006">
              <mc:Choice xmlns:v="urn:schemas-microsoft-com:vml" Requires="v">
                <p:oleObj spid="_x0000_s20060" name="Equation" r:id="rId10" imgW="2222280" imgH="393480" progId="Equation.DSMT4">
                  <p:embed/>
                </p:oleObj>
              </mc:Choice>
              <mc:Fallback>
                <p:oleObj name="Equation" r:id="rId10" imgW="2222280" imgH="393480" progId="Equation.DSMT4">
                  <p:embed/>
                  <p:pic>
                    <p:nvPicPr>
                      <p:cNvPr id="3" name="对象 2">
                        <a:extLst>
                          <a:ext uri="{FF2B5EF4-FFF2-40B4-BE49-F238E27FC236}">
                            <a16:creationId xmlns:a16="http://schemas.microsoft.com/office/drawing/2014/main" id="{AE0086FC-16E4-4AA3-B79B-BF48B42814BB}"/>
                          </a:ext>
                        </a:extLst>
                      </p:cNvPr>
                      <p:cNvPicPr/>
                      <p:nvPr/>
                    </p:nvPicPr>
                    <p:blipFill>
                      <a:blip r:embed="rId11"/>
                      <a:stretch>
                        <a:fillRect/>
                      </a:stretch>
                    </p:blipFill>
                    <p:spPr>
                      <a:xfrm>
                        <a:off x="3460750" y="3133725"/>
                        <a:ext cx="2222500" cy="393700"/>
                      </a:xfrm>
                      <a:prstGeom prst="rect">
                        <a:avLst/>
                      </a:prstGeom>
                    </p:spPr>
                  </p:pic>
                </p:oleObj>
              </mc:Fallback>
            </mc:AlternateContent>
          </a:graphicData>
        </a:graphic>
      </p:graphicFrame>
      <p:sp>
        <p:nvSpPr>
          <p:cNvPr id="17" name="文本框 16">
            <a:extLst>
              <a:ext uri="{FF2B5EF4-FFF2-40B4-BE49-F238E27FC236}">
                <a16:creationId xmlns:a16="http://schemas.microsoft.com/office/drawing/2014/main" id="{5774B29B-A113-4E31-AFB6-9CEE785A60D5}"/>
              </a:ext>
            </a:extLst>
          </p:cNvPr>
          <p:cNvSpPr txBox="1"/>
          <p:nvPr/>
        </p:nvSpPr>
        <p:spPr>
          <a:xfrm>
            <a:off x="2978262" y="2709015"/>
            <a:ext cx="802940" cy="369332"/>
          </a:xfrm>
          <a:prstGeom prst="rect">
            <a:avLst/>
          </a:prstGeom>
          <a:noFill/>
        </p:spPr>
        <p:txBody>
          <a:bodyPr wrap="square" rtlCol="0">
            <a:spAutoFit/>
          </a:bodyPr>
          <a:lstStyle/>
          <a:p>
            <a:r>
              <a:rPr lang="zh-CN" altLang="en-US" b="1" dirty="0" smtClean="0"/>
              <a:t>令：</a:t>
            </a:r>
            <a:endParaRPr lang="zh-CN" altLang="en-US" b="1" dirty="0"/>
          </a:p>
        </p:txBody>
      </p:sp>
      <p:graphicFrame>
        <p:nvGraphicFramePr>
          <p:cNvPr id="18" name="对象 17">
            <a:extLst>
              <a:ext uri="{FF2B5EF4-FFF2-40B4-BE49-F238E27FC236}">
                <a16:creationId xmlns:a16="http://schemas.microsoft.com/office/drawing/2014/main" id="{2D62C296-55F9-4BAF-8E6F-EA8CA162AE2F}"/>
              </a:ext>
            </a:extLst>
          </p:cNvPr>
          <p:cNvGraphicFramePr>
            <a:graphicFrameLocks noChangeAspect="1"/>
          </p:cNvGraphicFramePr>
          <p:nvPr>
            <p:extLst>
              <p:ext uri="{D42A27DB-BD31-4B8C-83A1-F6EECF244321}">
                <p14:modId xmlns:p14="http://schemas.microsoft.com/office/powerpoint/2010/main" val="986058110"/>
              </p:ext>
            </p:extLst>
          </p:nvPr>
        </p:nvGraphicFramePr>
        <p:xfrm>
          <a:off x="4252108" y="3691645"/>
          <a:ext cx="660400" cy="279400"/>
        </p:xfrm>
        <a:graphic>
          <a:graphicData uri="http://schemas.openxmlformats.org/presentationml/2006/ole">
            <mc:AlternateContent xmlns:mc="http://schemas.openxmlformats.org/markup-compatibility/2006">
              <mc:Choice xmlns:v="urn:schemas-microsoft-com:vml" Requires="v">
                <p:oleObj spid="_x0000_s20061" name="Equation" r:id="rId12" imgW="660240" imgH="279360" progId="Equation.DSMT4">
                  <p:embed/>
                </p:oleObj>
              </mc:Choice>
              <mc:Fallback>
                <p:oleObj name="Equation" r:id="rId12" imgW="660240" imgH="279360" progId="Equation.DSMT4">
                  <p:embed/>
                  <p:pic>
                    <p:nvPicPr>
                      <p:cNvPr id="11" name="对象 10">
                        <a:extLst>
                          <a:ext uri="{FF2B5EF4-FFF2-40B4-BE49-F238E27FC236}">
                            <a16:creationId xmlns:a16="http://schemas.microsoft.com/office/drawing/2014/main" id="{2D62C296-55F9-4BAF-8E6F-EA8CA162AE2F}"/>
                          </a:ext>
                        </a:extLst>
                      </p:cNvPr>
                      <p:cNvPicPr/>
                      <p:nvPr/>
                    </p:nvPicPr>
                    <p:blipFill>
                      <a:blip r:embed="rId13"/>
                      <a:stretch>
                        <a:fillRect/>
                      </a:stretch>
                    </p:blipFill>
                    <p:spPr>
                      <a:xfrm>
                        <a:off x="4252108" y="3691645"/>
                        <a:ext cx="660400" cy="279400"/>
                      </a:xfrm>
                      <a:prstGeom prst="rect">
                        <a:avLst/>
                      </a:prstGeom>
                    </p:spPr>
                  </p:pic>
                </p:oleObj>
              </mc:Fallback>
            </mc:AlternateContent>
          </a:graphicData>
        </a:graphic>
      </p:graphicFrame>
      <p:sp>
        <p:nvSpPr>
          <p:cNvPr id="19" name="文本框 18">
            <a:extLst>
              <a:ext uri="{FF2B5EF4-FFF2-40B4-BE49-F238E27FC236}">
                <a16:creationId xmlns:a16="http://schemas.microsoft.com/office/drawing/2014/main" id="{5774B29B-A113-4E31-AFB6-9CEE785A60D5}"/>
              </a:ext>
            </a:extLst>
          </p:cNvPr>
          <p:cNvSpPr txBox="1"/>
          <p:nvPr/>
        </p:nvSpPr>
        <p:spPr>
          <a:xfrm>
            <a:off x="5352033" y="3632030"/>
            <a:ext cx="3509105" cy="369332"/>
          </a:xfrm>
          <a:prstGeom prst="rect">
            <a:avLst/>
          </a:prstGeom>
          <a:noFill/>
        </p:spPr>
        <p:txBody>
          <a:bodyPr wrap="square" rtlCol="0">
            <a:spAutoFit/>
          </a:bodyPr>
          <a:lstStyle/>
          <a:p>
            <a:r>
              <a:rPr lang="zh-CN" altLang="en-US" b="1" dirty="0" smtClean="0"/>
              <a:t>：自由空间传导电流密度为</a:t>
            </a:r>
            <a:r>
              <a:rPr lang="en-US" altLang="zh-CN" b="1" dirty="0" smtClean="0"/>
              <a:t>0</a:t>
            </a:r>
            <a:endParaRPr lang="zh-CN" altLang="en-US" b="1" dirty="0"/>
          </a:p>
        </p:txBody>
      </p:sp>
      <p:graphicFrame>
        <p:nvGraphicFramePr>
          <p:cNvPr id="20" name="对象 19">
            <a:extLst>
              <a:ext uri="{FF2B5EF4-FFF2-40B4-BE49-F238E27FC236}">
                <a16:creationId xmlns:a16="http://schemas.microsoft.com/office/drawing/2014/main" id="{AE0086FC-16E4-4AA3-B79B-BF48B42814BB}"/>
              </a:ext>
            </a:extLst>
          </p:cNvPr>
          <p:cNvGraphicFramePr>
            <a:graphicFrameLocks noChangeAspect="1"/>
          </p:cNvGraphicFramePr>
          <p:nvPr>
            <p:extLst>
              <p:ext uri="{D42A27DB-BD31-4B8C-83A1-F6EECF244321}">
                <p14:modId xmlns:p14="http://schemas.microsoft.com/office/powerpoint/2010/main" val="2471332503"/>
              </p:ext>
            </p:extLst>
          </p:nvPr>
        </p:nvGraphicFramePr>
        <p:xfrm>
          <a:off x="3644900" y="4174889"/>
          <a:ext cx="1816100" cy="342900"/>
        </p:xfrm>
        <a:graphic>
          <a:graphicData uri="http://schemas.openxmlformats.org/presentationml/2006/ole">
            <mc:AlternateContent xmlns:mc="http://schemas.openxmlformats.org/markup-compatibility/2006">
              <mc:Choice xmlns:v="urn:schemas-microsoft-com:vml" Requires="v">
                <p:oleObj spid="_x0000_s20062" name="Equation" r:id="rId14" imgW="1815840" imgH="342720" progId="Equation.DSMT4">
                  <p:embed/>
                </p:oleObj>
              </mc:Choice>
              <mc:Fallback>
                <p:oleObj name="Equation" r:id="rId14" imgW="1815840" imgH="342720" progId="Equation.DSMT4">
                  <p:embed/>
                  <p:pic>
                    <p:nvPicPr>
                      <p:cNvPr id="16" name="对象 15">
                        <a:extLst>
                          <a:ext uri="{FF2B5EF4-FFF2-40B4-BE49-F238E27FC236}">
                            <a16:creationId xmlns:a16="http://schemas.microsoft.com/office/drawing/2014/main" id="{AE0086FC-16E4-4AA3-B79B-BF48B42814BB}"/>
                          </a:ext>
                        </a:extLst>
                      </p:cNvPr>
                      <p:cNvPicPr/>
                      <p:nvPr/>
                    </p:nvPicPr>
                    <p:blipFill>
                      <a:blip r:embed="rId15"/>
                      <a:stretch>
                        <a:fillRect/>
                      </a:stretch>
                    </p:blipFill>
                    <p:spPr>
                      <a:xfrm>
                        <a:off x="3644900" y="4174889"/>
                        <a:ext cx="1816100" cy="342900"/>
                      </a:xfrm>
                      <a:prstGeom prst="rect">
                        <a:avLst/>
                      </a:prstGeom>
                    </p:spPr>
                  </p:pic>
                </p:oleObj>
              </mc:Fallback>
            </mc:AlternateContent>
          </a:graphicData>
        </a:graphic>
      </p:graphicFrame>
      <p:sp>
        <p:nvSpPr>
          <p:cNvPr id="22" name="文本框 21">
            <a:extLst>
              <a:ext uri="{FF2B5EF4-FFF2-40B4-BE49-F238E27FC236}">
                <a16:creationId xmlns:a16="http://schemas.microsoft.com/office/drawing/2014/main" id="{5774B29B-A113-4E31-AFB6-9CEE785A60D5}"/>
              </a:ext>
            </a:extLst>
          </p:cNvPr>
          <p:cNvSpPr txBox="1"/>
          <p:nvPr/>
        </p:nvSpPr>
        <p:spPr>
          <a:xfrm>
            <a:off x="5352033" y="4770773"/>
            <a:ext cx="2753999" cy="646331"/>
          </a:xfrm>
          <a:prstGeom prst="rect">
            <a:avLst/>
          </a:prstGeom>
          <a:noFill/>
        </p:spPr>
        <p:txBody>
          <a:bodyPr wrap="square" rtlCol="0">
            <a:spAutoFit/>
          </a:bodyPr>
          <a:lstStyle/>
          <a:p>
            <a:r>
              <a:rPr lang="zh-CN" altLang="en-US" b="1" dirty="0" smtClean="0"/>
              <a:t>：自由空间没有自由电荷</a:t>
            </a:r>
            <a:endParaRPr lang="en-US" altLang="zh-CN" b="1" dirty="0" smtClean="0"/>
          </a:p>
          <a:p>
            <a:r>
              <a:rPr lang="zh-CN" altLang="en-US" b="1" dirty="0" smtClean="0"/>
              <a:t>     电荷密度也为</a:t>
            </a:r>
            <a:r>
              <a:rPr lang="en-US" altLang="zh-CN" b="1" dirty="0" smtClean="0"/>
              <a:t>0</a:t>
            </a:r>
            <a:endParaRPr lang="zh-CN" altLang="en-US" b="1" dirty="0"/>
          </a:p>
        </p:txBody>
      </p:sp>
      <p:graphicFrame>
        <p:nvGraphicFramePr>
          <p:cNvPr id="23" name="对象 22">
            <a:extLst>
              <a:ext uri="{FF2B5EF4-FFF2-40B4-BE49-F238E27FC236}">
                <a16:creationId xmlns:a16="http://schemas.microsoft.com/office/drawing/2014/main" id="{AE0086FC-16E4-4AA3-B79B-BF48B42814BB}"/>
              </a:ext>
            </a:extLst>
          </p:cNvPr>
          <p:cNvGraphicFramePr>
            <a:graphicFrameLocks noChangeAspect="1"/>
          </p:cNvGraphicFramePr>
          <p:nvPr>
            <p:extLst>
              <p:ext uri="{D42A27DB-BD31-4B8C-83A1-F6EECF244321}">
                <p14:modId xmlns:p14="http://schemas.microsoft.com/office/powerpoint/2010/main" val="3039420336"/>
              </p:ext>
            </p:extLst>
          </p:nvPr>
        </p:nvGraphicFramePr>
        <p:xfrm>
          <a:off x="3768502" y="5699055"/>
          <a:ext cx="1752600" cy="342900"/>
        </p:xfrm>
        <a:graphic>
          <a:graphicData uri="http://schemas.openxmlformats.org/presentationml/2006/ole">
            <mc:AlternateContent xmlns:mc="http://schemas.openxmlformats.org/markup-compatibility/2006">
              <mc:Choice xmlns:v="urn:schemas-microsoft-com:vml" Requires="v">
                <p:oleObj spid="_x0000_s20063" name="Equation" r:id="rId16" imgW="1752480" imgH="342720" progId="Equation.DSMT4">
                  <p:embed/>
                </p:oleObj>
              </mc:Choice>
              <mc:Fallback>
                <p:oleObj name="Equation" r:id="rId16" imgW="1752480" imgH="342720" progId="Equation.DSMT4">
                  <p:embed/>
                  <p:pic>
                    <p:nvPicPr>
                      <p:cNvPr id="20" name="对象 19">
                        <a:extLst>
                          <a:ext uri="{FF2B5EF4-FFF2-40B4-BE49-F238E27FC236}">
                            <a16:creationId xmlns:a16="http://schemas.microsoft.com/office/drawing/2014/main" id="{AE0086FC-16E4-4AA3-B79B-BF48B42814BB}"/>
                          </a:ext>
                        </a:extLst>
                      </p:cNvPr>
                      <p:cNvPicPr/>
                      <p:nvPr/>
                    </p:nvPicPr>
                    <p:blipFill>
                      <a:blip r:embed="rId17"/>
                      <a:stretch>
                        <a:fillRect/>
                      </a:stretch>
                    </p:blipFill>
                    <p:spPr>
                      <a:xfrm>
                        <a:off x="3768502" y="5699055"/>
                        <a:ext cx="1752600" cy="342900"/>
                      </a:xfrm>
                      <a:prstGeom prst="rect">
                        <a:avLst/>
                      </a:prstGeom>
                    </p:spPr>
                  </p:pic>
                </p:oleObj>
              </mc:Fallback>
            </mc:AlternateContent>
          </a:graphicData>
        </a:graphic>
      </p:graphicFrame>
      <p:sp>
        <p:nvSpPr>
          <p:cNvPr id="24" name="文本框 23">
            <a:extLst>
              <a:ext uri="{FF2B5EF4-FFF2-40B4-BE49-F238E27FC236}">
                <a16:creationId xmlns:a16="http://schemas.microsoft.com/office/drawing/2014/main" id="{5774B29B-A113-4E31-AFB6-9CEE785A60D5}"/>
              </a:ext>
            </a:extLst>
          </p:cNvPr>
          <p:cNvSpPr txBox="1"/>
          <p:nvPr/>
        </p:nvSpPr>
        <p:spPr>
          <a:xfrm>
            <a:off x="1026239" y="2223640"/>
            <a:ext cx="2026293" cy="369332"/>
          </a:xfrm>
          <a:prstGeom prst="rect">
            <a:avLst/>
          </a:prstGeom>
          <a:noFill/>
        </p:spPr>
        <p:txBody>
          <a:bodyPr wrap="square" rtlCol="0">
            <a:spAutoFit/>
          </a:bodyPr>
          <a:lstStyle/>
          <a:p>
            <a:r>
              <a:rPr lang="zh-CN" altLang="en-US" b="1" dirty="0"/>
              <a:t>亥姆霍兹方程</a:t>
            </a:r>
            <a:r>
              <a:rPr lang="zh-CN" altLang="en-US" b="1" dirty="0" smtClean="0"/>
              <a:t>：</a:t>
            </a:r>
            <a:endParaRPr lang="zh-CN" altLang="en-US" b="1" dirty="0"/>
          </a:p>
        </p:txBody>
      </p:sp>
      <p:sp>
        <p:nvSpPr>
          <p:cNvPr id="25" name="文本框 24">
            <a:extLst>
              <a:ext uri="{FF2B5EF4-FFF2-40B4-BE49-F238E27FC236}">
                <a16:creationId xmlns:a16="http://schemas.microsoft.com/office/drawing/2014/main" id="{5774B29B-A113-4E31-AFB6-9CEE785A60D5}"/>
              </a:ext>
            </a:extLst>
          </p:cNvPr>
          <p:cNvSpPr txBox="1"/>
          <p:nvPr/>
        </p:nvSpPr>
        <p:spPr>
          <a:xfrm>
            <a:off x="1026239" y="5672623"/>
            <a:ext cx="2237661" cy="646331"/>
          </a:xfrm>
          <a:prstGeom prst="rect">
            <a:avLst/>
          </a:prstGeom>
          <a:noFill/>
        </p:spPr>
        <p:txBody>
          <a:bodyPr wrap="square" rtlCol="0">
            <a:spAutoFit/>
          </a:bodyPr>
          <a:lstStyle/>
          <a:p>
            <a:pPr algn="r"/>
            <a:r>
              <a:rPr lang="zh-CN" altLang="en-US" b="1" dirty="0" smtClean="0"/>
              <a:t>波动方程：</a:t>
            </a:r>
            <a:endParaRPr lang="en-US" altLang="zh-CN" b="1" dirty="0" smtClean="0"/>
          </a:p>
          <a:p>
            <a:pPr algn="r"/>
            <a:r>
              <a:rPr lang="zh-CN" altLang="en-US" b="1" dirty="0" smtClean="0"/>
              <a:t>（椭圆偏微分方程）</a:t>
            </a:r>
            <a:endParaRPr lang="zh-CN" altLang="en-US" b="1" dirty="0"/>
          </a:p>
        </p:txBody>
      </p:sp>
    </p:spTree>
    <p:extLst>
      <p:ext uri="{BB962C8B-B14F-4D97-AF65-F5344CB8AC3E}">
        <p14:creationId xmlns:p14="http://schemas.microsoft.com/office/powerpoint/2010/main" val="255359408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4" name="对象 3">
            <a:extLst>
              <a:ext uri="{FF2B5EF4-FFF2-40B4-BE49-F238E27FC236}">
                <a16:creationId xmlns:a16="http://schemas.microsoft.com/office/drawing/2014/main" id="{128F23CF-E350-40AF-B668-501185742699}"/>
              </a:ext>
            </a:extLst>
          </p:cNvPr>
          <p:cNvGraphicFramePr>
            <a:graphicFrameLocks noChangeAspect="1"/>
          </p:cNvGraphicFramePr>
          <p:nvPr>
            <p:extLst>
              <p:ext uri="{D42A27DB-BD31-4B8C-83A1-F6EECF244321}">
                <p14:modId xmlns:p14="http://schemas.microsoft.com/office/powerpoint/2010/main" val="2345331681"/>
              </p:ext>
            </p:extLst>
          </p:nvPr>
        </p:nvGraphicFramePr>
        <p:xfrm>
          <a:off x="4663775" y="2352768"/>
          <a:ext cx="2260600" cy="381000"/>
        </p:xfrm>
        <a:graphic>
          <a:graphicData uri="http://schemas.openxmlformats.org/presentationml/2006/ole">
            <mc:AlternateContent xmlns:mc="http://schemas.openxmlformats.org/markup-compatibility/2006">
              <mc:Choice xmlns:v="urn:schemas-microsoft-com:vml" Requires="v">
                <p:oleObj spid="_x0000_s21961" name="Equation" r:id="rId4" imgW="2260440" imgH="380880" progId="Equation.DSMT4">
                  <p:embed/>
                </p:oleObj>
              </mc:Choice>
              <mc:Fallback>
                <p:oleObj name="Equation" r:id="rId4" imgW="2260440" imgH="380880" progId="Equation.DSMT4">
                  <p:embed/>
                  <p:pic>
                    <p:nvPicPr>
                      <p:cNvPr id="0" name=""/>
                      <p:cNvPicPr/>
                      <p:nvPr/>
                    </p:nvPicPr>
                    <p:blipFill>
                      <a:blip r:embed="rId5"/>
                      <a:stretch>
                        <a:fillRect/>
                      </a:stretch>
                    </p:blipFill>
                    <p:spPr>
                      <a:xfrm>
                        <a:off x="4663775" y="2352768"/>
                        <a:ext cx="2260600" cy="381000"/>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1C516632-E2FF-4ED0-925E-55DE752DF35A}"/>
              </a:ext>
            </a:extLst>
          </p:cNvPr>
          <p:cNvGraphicFramePr>
            <a:graphicFrameLocks noChangeAspect="1"/>
          </p:cNvGraphicFramePr>
          <p:nvPr>
            <p:extLst>
              <p:ext uri="{D42A27DB-BD31-4B8C-83A1-F6EECF244321}">
                <p14:modId xmlns:p14="http://schemas.microsoft.com/office/powerpoint/2010/main" val="2866714511"/>
              </p:ext>
            </p:extLst>
          </p:nvPr>
        </p:nvGraphicFramePr>
        <p:xfrm>
          <a:off x="3821724" y="2997220"/>
          <a:ext cx="3276600" cy="444500"/>
        </p:xfrm>
        <a:graphic>
          <a:graphicData uri="http://schemas.openxmlformats.org/presentationml/2006/ole">
            <mc:AlternateContent xmlns:mc="http://schemas.openxmlformats.org/markup-compatibility/2006">
              <mc:Choice xmlns:v="urn:schemas-microsoft-com:vml" Requires="v">
                <p:oleObj spid="_x0000_s21962" name="Equation" r:id="rId6" imgW="3276360" imgH="444240" progId="Equation.DSMT4">
                  <p:embed/>
                </p:oleObj>
              </mc:Choice>
              <mc:Fallback>
                <p:oleObj name="Equation" r:id="rId6" imgW="3276360" imgH="444240" progId="Equation.DSMT4">
                  <p:embed/>
                  <p:pic>
                    <p:nvPicPr>
                      <p:cNvPr id="0" name=""/>
                      <p:cNvPicPr/>
                      <p:nvPr/>
                    </p:nvPicPr>
                    <p:blipFill>
                      <a:blip r:embed="rId7"/>
                      <a:stretch>
                        <a:fillRect/>
                      </a:stretch>
                    </p:blipFill>
                    <p:spPr>
                      <a:xfrm>
                        <a:off x="3821724" y="2997220"/>
                        <a:ext cx="3276600" cy="4445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6CAFB545-6AAA-448F-B623-F2C8BBFCE7E2}"/>
              </a:ext>
            </a:extLst>
          </p:cNvPr>
          <p:cNvGraphicFramePr>
            <a:graphicFrameLocks noChangeAspect="1"/>
          </p:cNvGraphicFramePr>
          <p:nvPr>
            <p:extLst>
              <p:ext uri="{D42A27DB-BD31-4B8C-83A1-F6EECF244321}">
                <p14:modId xmlns:p14="http://schemas.microsoft.com/office/powerpoint/2010/main" val="2297470701"/>
              </p:ext>
            </p:extLst>
          </p:nvPr>
        </p:nvGraphicFramePr>
        <p:xfrm>
          <a:off x="3955151" y="3852212"/>
          <a:ext cx="2755900" cy="419100"/>
        </p:xfrm>
        <a:graphic>
          <a:graphicData uri="http://schemas.openxmlformats.org/presentationml/2006/ole">
            <mc:AlternateContent xmlns:mc="http://schemas.openxmlformats.org/markup-compatibility/2006">
              <mc:Choice xmlns:v="urn:schemas-microsoft-com:vml" Requires="v">
                <p:oleObj spid="_x0000_s21963" name="Equation" r:id="rId8" imgW="2755800" imgH="419040" progId="Equation.DSMT4">
                  <p:embed/>
                </p:oleObj>
              </mc:Choice>
              <mc:Fallback>
                <p:oleObj name="Equation" r:id="rId8" imgW="2755800" imgH="419040" progId="Equation.DSMT4">
                  <p:embed/>
                  <p:pic>
                    <p:nvPicPr>
                      <p:cNvPr id="0" name=""/>
                      <p:cNvPicPr/>
                      <p:nvPr/>
                    </p:nvPicPr>
                    <p:blipFill>
                      <a:blip r:embed="rId9"/>
                      <a:stretch>
                        <a:fillRect/>
                      </a:stretch>
                    </p:blipFill>
                    <p:spPr>
                      <a:xfrm>
                        <a:off x="3955151" y="3852212"/>
                        <a:ext cx="2755900" cy="4191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52CC7939-6B02-4073-81E5-9BA4164D1677}"/>
              </a:ext>
            </a:extLst>
          </p:cNvPr>
          <p:cNvGraphicFramePr>
            <a:graphicFrameLocks noChangeAspect="1"/>
          </p:cNvGraphicFramePr>
          <p:nvPr>
            <p:extLst>
              <p:ext uri="{D42A27DB-BD31-4B8C-83A1-F6EECF244321}">
                <p14:modId xmlns:p14="http://schemas.microsoft.com/office/powerpoint/2010/main" val="1669779928"/>
              </p:ext>
            </p:extLst>
          </p:nvPr>
        </p:nvGraphicFramePr>
        <p:xfrm>
          <a:off x="2656799" y="4537792"/>
          <a:ext cx="4178300" cy="889000"/>
        </p:xfrm>
        <a:graphic>
          <a:graphicData uri="http://schemas.openxmlformats.org/presentationml/2006/ole">
            <mc:AlternateContent xmlns:mc="http://schemas.openxmlformats.org/markup-compatibility/2006">
              <mc:Choice xmlns:v="urn:schemas-microsoft-com:vml" Requires="v">
                <p:oleObj spid="_x0000_s21964" name="Equation" r:id="rId10" imgW="4178160" imgH="888840" progId="Equation.DSMT4">
                  <p:embed/>
                </p:oleObj>
              </mc:Choice>
              <mc:Fallback>
                <p:oleObj name="Equation" r:id="rId10" imgW="4178160" imgH="888840" progId="Equation.DSMT4">
                  <p:embed/>
                  <p:pic>
                    <p:nvPicPr>
                      <p:cNvPr id="0" name=""/>
                      <p:cNvPicPr/>
                      <p:nvPr/>
                    </p:nvPicPr>
                    <p:blipFill>
                      <a:blip r:embed="rId11"/>
                      <a:stretch>
                        <a:fillRect/>
                      </a:stretch>
                    </p:blipFill>
                    <p:spPr>
                      <a:xfrm>
                        <a:off x="2656799" y="4537792"/>
                        <a:ext cx="4178300" cy="889000"/>
                      </a:xfrm>
                      <a:prstGeom prst="rect">
                        <a:avLst/>
                      </a:prstGeom>
                    </p:spPr>
                  </p:pic>
                </p:oleObj>
              </mc:Fallback>
            </mc:AlternateContent>
          </a:graphicData>
        </a:graphic>
      </p:graphicFrame>
      <p:graphicFrame>
        <p:nvGraphicFramePr>
          <p:cNvPr id="10" name="对象 9">
            <a:extLst>
              <a:ext uri="{FF2B5EF4-FFF2-40B4-BE49-F238E27FC236}">
                <a16:creationId xmlns:a16="http://schemas.microsoft.com/office/drawing/2014/main" id="{BCA05478-8710-4DCE-97C8-4F2EC42E194A}"/>
              </a:ext>
            </a:extLst>
          </p:cNvPr>
          <p:cNvGraphicFramePr>
            <a:graphicFrameLocks noChangeAspect="1"/>
          </p:cNvGraphicFramePr>
          <p:nvPr>
            <p:extLst>
              <p:ext uri="{D42A27DB-BD31-4B8C-83A1-F6EECF244321}">
                <p14:modId xmlns:p14="http://schemas.microsoft.com/office/powerpoint/2010/main" val="1819343221"/>
              </p:ext>
            </p:extLst>
          </p:nvPr>
        </p:nvGraphicFramePr>
        <p:xfrm>
          <a:off x="3821724" y="5585937"/>
          <a:ext cx="2044700" cy="774700"/>
        </p:xfrm>
        <a:graphic>
          <a:graphicData uri="http://schemas.openxmlformats.org/presentationml/2006/ole">
            <mc:AlternateContent xmlns:mc="http://schemas.openxmlformats.org/markup-compatibility/2006">
              <mc:Choice xmlns:v="urn:schemas-microsoft-com:vml" Requires="v">
                <p:oleObj spid="_x0000_s21965" name="Equation" r:id="rId12" imgW="2044440" imgH="774360" progId="Equation.DSMT4">
                  <p:embed/>
                </p:oleObj>
              </mc:Choice>
              <mc:Fallback>
                <p:oleObj name="Equation" r:id="rId12" imgW="2044440" imgH="774360" progId="Equation.DSMT4">
                  <p:embed/>
                  <p:pic>
                    <p:nvPicPr>
                      <p:cNvPr id="0" name=""/>
                      <p:cNvPicPr/>
                      <p:nvPr/>
                    </p:nvPicPr>
                    <p:blipFill>
                      <a:blip r:embed="rId13"/>
                      <a:stretch>
                        <a:fillRect/>
                      </a:stretch>
                    </p:blipFill>
                    <p:spPr>
                      <a:xfrm>
                        <a:off x="3821724" y="5585937"/>
                        <a:ext cx="2044700" cy="774700"/>
                      </a:xfrm>
                      <a:prstGeom prst="rect">
                        <a:avLst/>
                      </a:prstGeom>
                    </p:spPr>
                  </p:pic>
                </p:oleObj>
              </mc:Fallback>
            </mc:AlternateContent>
          </a:graphicData>
        </a:graphic>
      </p:graphicFrame>
      <p:sp>
        <p:nvSpPr>
          <p:cNvPr id="9" name="文本框 8">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波动方程的一个特解：平面波</a:t>
            </a:r>
            <a:endParaRPr lang="zh-CN" altLang="en-US" sz="2800" b="1" dirty="0"/>
          </a:p>
        </p:txBody>
      </p:sp>
      <p:sp>
        <p:nvSpPr>
          <p:cNvPr id="11" name="文本框 10">
            <a:extLst>
              <a:ext uri="{FF2B5EF4-FFF2-40B4-BE49-F238E27FC236}">
                <a16:creationId xmlns:a16="http://schemas.microsoft.com/office/drawing/2014/main" id="{5774B29B-A113-4E31-AFB6-9CEE785A60D5}"/>
              </a:ext>
            </a:extLst>
          </p:cNvPr>
          <p:cNvSpPr txBox="1"/>
          <p:nvPr/>
        </p:nvSpPr>
        <p:spPr>
          <a:xfrm>
            <a:off x="1970217" y="2223640"/>
            <a:ext cx="2273985" cy="646331"/>
          </a:xfrm>
          <a:prstGeom prst="rect">
            <a:avLst/>
          </a:prstGeom>
          <a:noFill/>
        </p:spPr>
        <p:txBody>
          <a:bodyPr wrap="square" rtlCol="0">
            <a:spAutoFit/>
          </a:bodyPr>
          <a:lstStyle/>
          <a:p>
            <a:r>
              <a:rPr lang="zh-CN" altLang="en-US" b="1" dirty="0" smtClean="0"/>
              <a:t>电磁波朝</a:t>
            </a:r>
            <a:r>
              <a:rPr lang="en-US" altLang="zh-CN" b="1" dirty="0" smtClean="0"/>
              <a:t>z</a:t>
            </a:r>
            <a:r>
              <a:rPr lang="zh-CN" altLang="en-US" b="1" dirty="0" smtClean="0"/>
              <a:t>方向传播：</a:t>
            </a:r>
            <a:endParaRPr lang="en-US" altLang="zh-CN" b="1" dirty="0" smtClean="0"/>
          </a:p>
          <a:p>
            <a:r>
              <a:rPr lang="zh-CN" altLang="en-US" b="1" dirty="0" smtClean="0"/>
              <a:t>电场矢量沿</a:t>
            </a:r>
            <a:r>
              <a:rPr lang="en-US" altLang="zh-CN" b="1" dirty="0" smtClean="0"/>
              <a:t>x</a:t>
            </a:r>
            <a:r>
              <a:rPr lang="zh-CN" altLang="en-US" b="1" dirty="0" smtClean="0"/>
              <a:t>方向</a:t>
            </a:r>
            <a:endParaRPr lang="zh-CN" altLang="en-US" b="1" dirty="0"/>
          </a:p>
        </p:txBody>
      </p:sp>
      <p:sp>
        <p:nvSpPr>
          <p:cNvPr id="12" name="文本框 11">
            <a:extLst>
              <a:ext uri="{FF2B5EF4-FFF2-40B4-BE49-F238E27FC236}">
                <a16:creationId xmlns:a16="http://schemas.microsoft.com/office/drawing/2014/main" id="{5774B29B-A113-4E31-AFB6-9CEE785A60D5}"/>
              </a:ext>
            </a:extLst>
          </p:cNvPr>
          <p:cNvSpPr txBox="1"/>
          <p:nvPr/>
        </p:nvSpPr>
        <p:spPr>
          <a:xfrm>
            <a:off x="1970218" y="3054943"/>
            <a:ext cx="2273985" cy="369332"/>
          </a:xfrm>
          <a:prstGeom prst="rect">
            <a:avLst/>
          </a:prstGeom>
          <a:noFill/>
        </p:spPr>
        <p:txBody>
          <a:bodyPr wrap="square" rtlCol="0">
            <a:spAutoFit/>
          </a:bodyPr>
          <a:lstStyle/>
          <a:p>
            <a:r>
              <a:rPr lang="zh-CN" altLang="en-US" b="1" dirty="0" smtClean="0"/>
              <a:t>代入波动方程：</a:t>
            </a:r>
            <a:endParaRPr lang="en-US" altLang="zh-CN" b="1" dirty="0" smtClean="0"/>
          </a:p>
        </p:txBody>
      </p:sp>
      <p:sp>
        <p:nvSpPr>
          <p:cNvPr id="14" name="文本框 13">
            <a:extLst>
              <a:ext uri="{FF2B5EF4-FFF2-40B4-BE49-F238E27FC236}">
                <a16:creationId xmlns:a16="http://schemas.microsoft.com/office/drawing/2014/main" id="{5774B29B-A113-4E31-AFB6-9CEE785A60D5}"/>
              </a:ext>
            </a:extLst>
          </p:cNvPr>
          <p:cNvSpPr txBox="1"/>
          <p:nvPr/>
        </p:nvSpPr>
        <p:spPr>
          <a:xfrm>
            <a:off x="1970217" y="3852212"/>
            <a:ext cx="1851507" cy="369332"/>
          </a:xfrm>
          <a:prstGeom prst="rect">
            <a:avLst/>
          </a:prstGeom>
          <a:noFill/>
        </p:spPr>
        <p:txBody>
          <a:bodyPr wrap="square" rtlCol="0">
            <a:spAutoFit/>
          </a:bodyPr>
          <a:lstStyle/>
          <a:p>
            <a:r>
              <a:rPr lang="zh-CN" altLang="en-US" b="1" dirty="0"/>
              <a:t>标量</a:t>
            </a:r>
            <a:r>
              <a:rPr lang="zh-CN" altLang="en-US" b="1" dirty="0" smtClean="0"/>
              <a:t>波动方程：</a:t>
            </a:r>
            <a:endParaRPr lang="en-US" altLang="zh-CN" b="1" dirty="0" smtClean="0"/>
          </a:p>
        </p:txBody>
      </p:sp>
    </p:spTree>
    <p:extLst>
      <p:ext uri="{BB962C8B-B14F-4D97-AF65-F5344CB8AC3E}">
        <p14:creationId xmlns:p14="http://schemas.microsoft.com/office/powerpoint/2010/main" val="209898037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4" name="对象 3">
            <a:extLst>
              <a:ext uri="{FF2B5EF4-FFF2-40B4-BE49-F238E27FC236}">
                <a16:creationId xmlns:a16="http://schemas.microsoft.com/office/drawing/2014/main" id="{D5E42527-3C3E-4AA0-A4FF-D16D284541AB}"/>
              </a:ext>
            </a:extLst>
          </p:cNvPr>
          <p:cNvGraphicFramePr>
            <a:graphicFrameLocks noChangeAspect="1"/>
          </p:cNvGraphicFramePr>
          <p:nvPr>
            <p:extLst>
              <p:ext uri="{D42A27DB-BD31-4B8C-83A1-F6EECF244321}">
                <p14:modId xmlns:p14="http://schemas.microsoft.com/office/powerpoint/2010/main" val="2883687051"/>
              </p:ext>
            </p:extLst>
          </p:nvPr>
        </p:nvGraphicFramePr>
        <p:xfrm>
          <a:off x="4078943" y="1955749"/>
          <a:ext cx="2044700" cy="774700"/>
        </p:xfrm>
        <a:graphic>
          <a:graphicData uri="http://schemas.openxmlformats.org/presentationml/2006/ole">
            <mc:AlternateContent xmlns:mc="http://schemas.openxmlformats.org/markup-compatibility/2006">
              <mc:Choice xmlns:v="urn:schemas-microsoft-com:vml" Requires="v">
                <p:oleObj spid="_x0000_s23143" name="Equation" r:id="rId4" imgW="2044440" imgH="774360" progId="Equation.DSMT4">
                  <p:embed/>
                </p:oleObj>
              </mc:Choice>
              <mc:Fallback>
                <p:oleObj name="Equation" r:id="rId4" imgW="2044440" imgH="774360" progId="Equation.DSMT4">
                  <p:embed/>
                  <p:pic>
                    <p:nvPicPr>
                      <p:cNvPr id="0" name=""/>
                      <p:cNvPicPr/>
                      <p:nvPr/>
                    </p:nvPicPr>
                    <p:blipFill>
                      <a:blip r:embed="rId5"/>
                      <a:stretch>
                        <a:fillRect/>
                      </a:stretch>
                    </p:blipFill>
                    <p:spPr>
                      <a:xfrm>
                        <a:off x="4078943" y="1955749"/>
                        <a:ext cx="2044700" cy="774700"/>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93E02F45-96EE-4E75-9B51-761CAD8161F9}"/>
              </a:ext>
            </a:extLst>
          </p:cNvPr>
          <p:cNvGraphicFramePr>
            <a:graphicFrameLocks noChangeAspect="1"/>
          </p:cNvGraphicFramePr>
          <p:nvPr>
            <p:extLst>
              <p:ext uri="{D42A27DB-BD31-4B8C-83A1-F6EECF244321}">
                <p14:modId xmlns:p14="http://schemas.microsoft.com/office/powerpoint/2010/main" val="33579515"/>
              </p:ext>
            </p:extLst>
          </p:nvPr>
        </p:nvGraphicFramePr>
        <p:xfrm>
          <a:off x="2751309" y="2926050"/>
          <a:ext cx="2654300" cy="736600"/>
        </p:xfrm>
        <a:graphic>
          <a:graphicData uri="http://schemas.openxmlformats.org/presentationml/2006/ole">
            <mc:AlternateContent xmlns:mc="http://schemas.openxmlformats.org/markup-compatibility/2006">
              <mc:Choice xmlns:v="urn:schemas-microsoft-com:vml" Requires="v">
                <p:oleObj spid="_x0000_s23144" name="Equation" r:id="rId6" imgW="2654280" imgH="736560" progId="Equation.DSMT4">
                  <p:embed/>
                </p:oleObj>
              </mc:Choice>
              <mc:Fallback>
                <p:oleObj name="Equation" r:id="rId6" imgW="2654280" imgH="736560" progId="Equation.DSMT4">
                  <p:embed/>
                  <p:pic>
                    <p:nvPicPr>
                      <p:cNvPr id="0" name=""/>
                      <p:cNvPicPr/>
                      <p:nvPr/>
                    </p:nvPicPr>
                    <p:blipFill>
                      <a:blip r:embed="rId7"/>
                      <a:stretch>
                        <a:fillRect/>
                      </a:stretch>
                    </p:blipFill>
                    <p:spPr>
                      <a:xfrm>
                        <a:off x="2751309" y="2926050"/>
                        <a:ext cx="2654300" cy="7366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930D7AD2-EAFE-4BB8-926E-A7545F20DE08}"/>
              </a:ext>
            </a:extLst>
          </p:cNvPr>
          <p:cNvGraphicFramePr>
            <a:graphicFrameLocks noChangeAspect="1"/>
          </p:cNvGraphicFramePr>
          <p:nvPr>
            <p:extLst>
              <p:ext uri="{D42A27DB-BD31-4B8C-83A1-F6EECF244321}">
                <p14:modId xmlns:p14="http://schemas.microsoft.com/office/powerpoint/2010/main" val="1276552785"/>
              </p:ext>
            </p:extLst>
          </p:nvPr>
        </p:nvGraphicFramePr>
        <p:xfrm>
          <a:off x="4056234" y="4119563"/>
          <a:ext cx="1663700" cy="419100"/>
        </p:xfrm>
        <a:graphic>
          <a:graphicData uri="http://schemas.openxmlformats.org/presentationml/2006/ole">
            <mc:AlternateContent xmlns:mc="http://schemas.openxmlformats.org/markup-compatibility/2006">
              <mc:Choice xmlns:v="urn:schemas-microsoft-com:vml" Requires="v">
                <p:oleObj spid="_x0000_s23145" name="Equation" r:id="rId8" imgW="1663560" imgH="419040" progId="Equation.DSMT4">
                  <p:embed/>
                </p:oleObj>
              </mc:Choice>
              <mc:Fallback>
                <p:oleObj name="Equation" r:id="rId8" imgW="1663560" imgH="419040" progId="Equation.DSMT4">
                  <p:embed/>
                  <p:pic>
                    <p:nvPicPr>
                      <p:cNvPr id="0" name=""/>
                      <p:cNvPicPr/>
                      <p:nvPr/>
                    </p:nvPicPr>
                    <p:blipFill>
                      <a:blip r:embed="rId9"/>
                      <a:stretch>
                        <a:fillRect/>
                      </a:stretch>
                    </p:blipFill>
                    <p:spPr>
                      <a:xfrm>
                        <a:off x="4056234" y="4119563"/>
                        <a:ext cx="1663700" cy="4191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7BBCE4F4-5989-443A-A3C5-206D64FDEDB7}"/>
              </a:ext>
            </a:extLst>
          </p:cNvPr>
          <p:cNvGraphicFramePr>
            <a:graphicFrameLocks noChangeAspect="1"/>
          </p:cNvGraphicFramePr>
          <p:nvPr>
            <p:extLst>
              <p:ext uri="{D42A27DB-BD31-4B8C-83A1-F6EECF244321}">
                <p14:modId xmlns:p14="http://schemas.microsoft.com/office/powerpoint/2010/main" val="4275165738"/>
              </p:ext>
            </p:extLst>
          </p:nvPr>
        </p:nvGraphicFramePr>
        <p:xfrm>
          <a:off x="2529058" y="4787997"/>
          <a:ext cx="1943100" cy="355600"/>
        </p:xfrm>
        <a:graphic>
          <a:graphicData uri="http://schemas.openxmlformats.org/presentationml/2006/ole">
            <mc:AlternateContent xmlns:mc="http://schemas.openxmlformats.org/markup-compatibility/2006">
              <mc:Choice xmlns:v="urn:schemas-microsoft-com:vml" Requires="v">
                <p:oleObj spid="_x0000_s23146" name="Equation" r:id="rId10" imgW="1942920" imgH="355320" progId="Equation.DSMT4">
                  <p:embed/>
                </p:oleObj>
              </mc:Choice>
              <mc:Fallback>
                <p:oleObj name="Equation" r:id="rId10" imgW="1942920" imgH="355320" progId="Equation.DSMT4">
                  <p:embed/>
                  <p:pic>
                    <p:nvPicPr>
                      <p:cNvPr id="0" name=""/>
                      <p:cNvPicPr/>
                      <p:nvPr/>
                    </p:nvPicPr>
                    <p:blipFill>
                      <a:blip r:embed="rId11"/>
                      <a:stretch>
                        <a:fillRect/>
                      </a:stretch>
                    </p:blipFill>
                    <p:spPr>
                      <a:xfrm>
                        <a:off x="2529058" y="4787997"/>
                        <a:ext cx="1943100" cy="355600"/>
                      </a:xfrm>
                      <a:prstGeom prst="rect">
                        <a:avLst/>
                      </a:prstGeom>
                    </p:spPr>
                  </p:pic>
                </p:oleObj>
              </mc:Fallback>
            </mc:AlternateContent>
          </a:graphicData>
        </a:graphic>
      </p:graphicFrame>
      <p:graphicFrame>
        <p:nvGraphicFramePr>
          <p:cNvPr id="9" name="对象 8">
            <a:extLst>
              <a:ext uri="{FF2B5EF4-FFF2-40B4-BE49-F238E27FC236}">
                <a16:creationId xmlns:a16="http://schemas.microsoft.com/office/drawing/2014/main" id="{78DFBF5A-F052-44E0-B28D-8F4E601595FD}"/>
              </a:ext>
            </a:extLst>
          </p:cNvPr>
          <p:cNvGraphicFramePr>
            <a:graphicFrameLocks noChangeAspect="1"/>
          </p:cNvGraphicFramePr>
          <p:nvPr>
            <p:extLst>
              <p:ext uri="{D42A27DB-BD31-4B8C-83A1-F6EECF244321}">
                <p14:modId xmlns:p14="http://schemas.microsoft.com/office/powerpoint/2010/main" val="1761966753"/>
              </p:ext>
            </p:extLst>
          </p:nvPr>
        </p:nvGraphicFramePr>
        <p:xfrm>
          <a:off x="2505246" y="5340350"/>
          <a:ext cx="2857500" cy="1003300"/>
        </p:xfrm>
        <a:graphic>
          <a:graphicData uri="http://schemas.openxmlformats.org/presentationml/2006/ole">
            <mc:AlternateContent xmlns:mc="http://schemas.openxmlformats.org/markup-compatibility/2006">
              <mc:Choice xmlns:v="urn:schemas-microsoft-com:vml" Requires="v">
                <p:oleObj spid="_x0000_s23147" name="Equation" r:id="rId12" imgW="2857320" imgH="1002960" progId="Equation.DSMT4">
                  <p:embed/>
                </p:oleObj>
              </mc:Choice>
              <mc:Fallback>
                <p:oleObj name="Equation" r:id="rId12" imgW="2857320" imgH="1002960" progId="Equation.DSMT4">
                  <p:embed/>
                  <p:pic>
                    <p:nvPicPr>
                      <p:cNvPr id="0" name=""/>
                      <p:cNvPicPr/>
                      <p:nvPr/>
                    </p:nvPicPr>
                    <p:blipFill>
                      <a:blip r:embed="rId13"/>
                      <a:stretch>
                        <a:fillRect/>
                      </a:stretch>
                    </p:blipFill>
                    <p:spPr>
                      <a:xfrm>
                        <a:off x="2505246" y="5340350"/>
                        <a:ext cx="2857500" cy="1003300"/>
                      </a:xfrm>
                      <a:prstGeom prst="rect">
                        <a:avLst/>
                      </a:prstGeom>
                    </p:spPr>
                  </p:pic>
                </p:oleObj>
              </mc:Fallback>
            </mc:AlternateContent>
          </a:graphicData>
        </a:graphic>
      </p:graphicFrame>
      <p:graphicFrame>
        <p:nvGraphicFramePr>
          <p:cNvPr id="11" name="对象 10">
            <a:extLst>
              <a:ext uri="{FF2B5EF4-FFF2-40B4-BE49-F238E27FC236}">
                <a16:creationId xmlns:a16="http://schemas.microsoft.com/office/drawing/2014/main" id="{DC112C9B-9E90-4744-9ACB-48ED47837C67}"/>
              </a:ext>
            </a:extLst>
          </p:cNvPr>
          <p:cNvGraphicFramePr>
            <a:graphicFrameLocks noChangeAspect="1"/>
          </p:cNvGraphicFramePr>
          <p:nvPr>
            <p:extLst>
              <p:ext uri="{D42A27DB-BD31-4B8C-83A1-F6EECF244321}">
                <p14:modId xmlns:p14="http://schemas.microsoft.com/office/powerpoint/2010/main" val="1823954862"/>
              </p:ext>
            </p:extLst>
          </p:nvPr>
        </p:nvGraphicFramePr>
        <p:xfrm>
          <a:off x="5777795" y="5631452"/>
          <a:ext cx="2133600" cy="736600"/>
        </p:xfrm>
        <a:graphic>
          <a:graphicData uri="http://schemas.openxmlformats.org/presentationml/2006/ole">
            <mc:AlternateContent xmlns:mc="http://schemas.openxmlformats.org/markup-compatibility/2006">
              <mc:Choice xmlns:v="urn:schemas-microsoft-com:vml" Requires="v">
                <p:oleObj spid="_x0000_s23148" name="Equation" r:id="rId14" imgW="2133360" imgH="736560" progId="Equation.DSMT4">
                  <p:embed/>
                </p:oleObj>
              </mc:Choice>
              <mc:Fallback>
                <p:oleObj name="Equation" r:id="rId14" imgW="2133360" imgH="736560" progId="Equation.DSMT4">
                  <p:embed/>
                  <p:pic>
                    <p:nvPicPr>
                      <p:cNvPr id="0" name=""/>
                      <p:cNvPicPr/>
                      <p:nvPr/>
                    </p:nvPicPr>
                    <p:blipFill>
                      <a:blip r:embed="rId15"/>
                      <a:stretch>
                        <a:fillRect/>
                      </a:stretch>
                    </p:blipFill>
                    <p:spPr>
                      <a:xfrm>
                        <a:off x="5777795" y="5631452"/>
                        <a:ext cx="2133600" cy="736600"/>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波动方程的一个特解：平面波</a:t>
            </a:r>
            <a:endParaRPr lang="zh-CN" altLang="en-US" sz="2800" b="1" dirty="0"/>
          </a:p>
        </p:txBody>
      </p:sp>
      <p:sp>
        <p:nvSpPr>
          <p:cNvPr id="15" name="文本框 14">
            <a:extLst>
              <a:ext uri="{FF2B5EF4-FFF2-40B4-BE49-F238E27FC236}">
                <a16:creationId xmlns:a16="http://schemas.microsoft.com/office/drawing/2014/main" id="{5774B29B-A113-4E31-AFB6-9CEE785A60D5}"/>
              </a:ext>
            </a:extLst>
          </p:cNvPr>
          <p:cNvSpPr txBox="1"/>
          <p:nvPr/>
        </p:nvSpPr>
        <p:spPr>
          <a:xfrm>
            <a:off x="1303211" y="2185366"/>
            <a:ext cx="2392673" cy="369332"/>
          </a:xfrm>
          <a:prstGeom prst="rect">
            <a:avLst/>
          </a:prstGeom>
          <a:noFill/>
        </p:spPr>
        <p:txBody>
          <a:bodyPr wrap="square" rtlCol="0">
            <a:spAutoFit/>
          </a:bodyPr>
          <a:lstStyle/>
          <a:p>
            <a:r>
              <a:rPr lang="zh-CN" altLang="en-US" b="1" dirty="0" smtClean="0"/>
              <a:t>求解椭圆偏微分方程：</a:t>
            </a:r>
            <a:endParaRPr lang="en-US" altLang="zh-CN" b="1" dirty="0" smtClean="0"/>
          </a:p>
        </p:txBody>
      </p:sp>
      <p:sp>
        <p:nvSpPr>
          <p:cNvPr id="16" name="文本框 15">
            <a:extLst>
              <a:ext uri="{FF2B5EF4-FFF2-40B4-BE49-F238E27FC236}">
                <a16:creationId xmlns:a16="http://schemas.microsoft.com/office/drawing/2014/main" id="{5774B29B-A113-4E31-AFB6-9CEE785A60D5}"/>
              </a:ext>
            </a:extLst>
          </p:cNvPr>
          <p:cNvSpPr txBox="1"/>
          <p:nvPr/>
        </p:nvSpPr>
        <p:spPr>
          <a:xfrm>
            <a:off x="3275822" y="3524280"/>
            <a:ext cx="2392673" cy="369332"/>
          </a:xfrm>
          <a:prstGeom prst="rect">
            <a:avLst/>
          </a:prstGeom>
          <a:noFill/>
        </p:spPr>
        <p:txBody>
          <a:bodyPr wrap="square" rtlCol="0">
            <a:spAutoFit/>
          </a:bodyPr>
          <a:lstStyle/>
          <a:p>
            <a:r>
              <a:rPr lang="zh-CN" altLang="en-US" b="1" dirty="0" smtClean="0"/>
              <a:t>正向传播      反向传播</a:t>
            </a:r>
            <a:endParaRPr lang="en-US" altLang="zh-CN" b="1" dirty="0" smtClean="0"/>
          </a:p>
        </p:txBody>
      </p:sp>
      <p:sp>
        <p:nvSpPr>
          <p:cNvPr id="17" name="文本框 16">
            <a:extLst>
              <a:ext uri="{FF2B5EF4-FFF2-40B4-BE49-F238E27FC236}">
                <a16:creationId xmlns:a16="http://schemas.microsoft.com/office/drawing/2014/main" id="{5774B29B-A113-4E31-AFB6-9CEE785A60D5}"/>
              </a:ext>
            </a:extLst>
          </p:cNvPr>
          <p:cNvSpPr txBox="1"/>
          <p:nvPr/>
        </p:nvSpPr>
        <p:spPr>
          <a:xfrm>
            <a:off x="1605548" y="4142946"/>
            <a:ext cx="2392673" cy="369332"/>
          </a:xfrm>
          <a:prstGeom prst="rect">
            <a:avLst/>
          </a:prstGeom>
          <a:noFill/>
        </p:spPr>
        <p:txBody>
          <a:bodyPr wrap="square" rtlCol="0">
            <a:spAutoFit/>
          </a:bodyPr>
          <a:lstStyle/>
          <a:p>
            <a:r>
              <a:rPr lang="zh-CN" altLang="en-US" b="1" dirty="0" smtClean="0"/>
              <a:t>任意方向的平面波：</a:t>
            </a:r>
            <a:endParaRPr lang="en-US" altLang="zh-CN" b="1" dirty="0" smtClean="0"/>
          </a:p>
        </p:txBody>
      </p:sp>
    </p:spTree>
    <p:extLst>
      <p:ext uri="{BB962C8B-B14F-4D97-AF65-F5344CB8AC3E}">
        <p14:creationId xmlns:p14="http://schemas.microsoft.com/office/powerpoint/2010/main" val="313276418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5" name="对象 4">
            <a:extLst>
              <a:ext uri="{FF2B5EF4-FFF2-40B4-BE49-F238E27FC236}">
                <a16:creationId xmlns:a16="http://schemas.microsoft.com/office/drawing/2014/main" id="{0335B1EF-B4A6-44A6-9AE3-B69A451B2764}"/>
              </a:ext>
            </a:extLst>
          </p:cNvPr>
          <p:cNvGraphicFramePr>
            <a:graphicFrameLocks noChangeAspect="1"/>
          </p:cNvGraphicFramePr>
          <p:nvPr>
            <p:extLst>
              <p:ext uri="{D42A27DB-BD31-4B8C-83A1-F6EECF244321}">
                <p14:modId xmlns:p14="http://schemas.microsoft.com/office/powerpoint/2010/main" val="3708222800"/>
              </p:ext>
            </p:extLst>
          </p:nvPr>
        </p:nvGraphicFramePr>
        <p:xfrm>
          <a:off x="2660650" y="2635250"/>
          <a:ext cx="3822700" cy="508000"/>
        </p:xfrm>
        <a:graphic>
          <a:graphicData uri="http://schemas.openxmlformats.org/presentationml/2006/ole">
            <mc:AlternateContent xmlns:mc="http://schemas.openxmlformats.org/markup-compatibility/2006">
              <mc:Choice xmlns:v="urn:schemas-microsoft-com:vml" Requires="v">
                <p:oleObj spid="_x0000_s24988" name="Equation" r:id="rId4" imgW="3822480" imgH="507960" progId="Equation.DSMT4">
                  <p:embed/>
                </p:oleObj>
              </mc:Choice>
              <mc:Fallback>
                <p:oleObj name="Equation" r:id="rId4" imgW="3822480" imgH="507960" progId="Equation.DSMT4">
                  <p:embed/>
                  <p:pic>
                    <p:nvPicPr>
                      <p:cNvPr id="0" name=""/>
                      <p:cNvPicPr/>
                      <p:nvPr/>
                    </p:nvPicPr>
                    <p:blipFill>
                      <a:blip r:embed="rId5"/>
                      <a:stretch>
                        <a:fillRect/>
                      </a:stretch>
                    </p:blipFill>
                    <p:spPr>
                      <a:xfrm>
                        <a:off x="2660650" y="2635250"/>
                        <a:ext cx="3822700" cy="5080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05EAA483-48DA-4231-B11A-ADDC03B68B9E}"/>
              </a:ext>
            </a:extLst>
          </p:cNvPr>
          <p:cNvGraphicFramePr>
            <a:graphicFrameLocks noChangeAspect="1"/>
          </p:cNvGraphicFramePr>
          <p:nvPr>
            <p:extLst>
              <p:ext uri="{D42A27DB-BD31-4B8C-83A1-F6EECF244321}">
                <p14:modId xmlns:p14="http://schemas.microsoft.com/office/powerpoint/2010/main" val="4022744907"/>
              </p:ext>
            </p:extLst>
          </p:nvPr>
        </p:nvGraphicFramePr>
        <p:xfrm>
          <a:off x="3671888" y="3314700"/>
          <a:ext cx="1866900" cy="457200"/>
        </p:xfrm>
        <a:graphic>
          <a:graphicData uri="http://schemas.openxmlformats.org/presentationml/2006/ole">
            <mc:AlternateContent xmlns:mc="http://schemas.openxmlformats.org/markup-compatibility/2006">
              <mc:Choice xmlns:v="urn:schemas-microsoft-com:vml" Requires="v">
                <p:oleObj spid="_x0000_s24989" name="Equation" r:id="rId6" imgW="1866600" imgH="457200" progId="Equation.DSMT4">
                  <p:embed/>
                </p:oleObj>
              </mc:Choice>
              <mc:Fallback>
                <p:oleObj name="Equation" r:id="rId6" imgW="1866600" imgH="457200" progId="Equation.DSMT4">
                  <p:embed/>
                  <p:pic>
                    <p:nvPicPr>
                      <p:cNvPr id="0" name=""/>
                      <p:cNvPicPr/>
                      <p:nvPr/>
                    </p:nvPicPr>
                    <p:blipFill>
                      <a:blip r:embed="rId7"/>
                      <a:stretch>
                        <a:fillRect/>
                      </a:stretch>
                    </p:blipFill>
                    <p:spPr>
                      <a:xfrm>
                        <a:off x="3671888" y="3314700"/>
                        <a:ext cx="1866900" cy="457200"/>
                      </a:xfrm>
                      <a:prstGeom prst="rect">
                        <a:avLst/>
                      </a:prstGeom>
                    </p:spPr>
                  </p:pic>
                </p:oleObj>
              </mc:Fallback>
            </mc:AlternateContent>
          </a:graphicData>
        </a:graphic>
      </p:graphicFrame>
      <p:graphicFrame>
        <p:nvGraphicFramePr>
          <p:cNvPr id="27" name="对象 26">
            <a:extLst>
              <a:ext uri="{FF2B5EF4-FFF2-40B4-BE49-F238E27FC236}">
                <a16:creationId xmlns:a16="http://schemas.microsoft.com/office/drawing/2014/main" id="{6B260530-DE23-43D3-813F-5A15ED85EA4D}"/>
              </a:ext>
            </a:extLst>
          </p:cNvPr>
          <p:cNvGraphicFramePr>
            <a:graphicFrameLocks noChangeAspect="1"/>
          </p:cNvGraphicFramePr>
          <p:nvPr>
            <p:extLst>
              <p:ext uri="{D42A27DB-BD31-4B8C-83A1-F6EECF244321}">
                <p14:modId xmlns:p14="http://schemas.microsoft.com/office/powerpoint/2010/main" val="3172608578"/>
              </p:ext>
            </p:extLst>
          </p:nvPr>
        </p:nvGraphicFramePr>
        <p:xfrm>
          <a:off x="6216205" y="4437078"/>
          <a:ext cx="1346200" cy="1295400"/>
        </p:xfrm>
        <a:graphic>
          <a:graphicData uri="http://schemas.openxmlformats.org/presentationml/2006/ole">
            <mc:AlternateContent xmlns:mc="http://schemas.openxmlformats.org/markup-compatibility/2006">
              <mc:Choice xmlns:v="urn:schemas-microsoft-com:vml" Requires="v">
                <p:oleObj spid="_x0000_s24990" name="Equation" r:id="rId8" imgW="1346040" imgH="1295280" progId="Equation.DSMT4">
                  <p:embed/>
                </p:oleObj>
              </mc:Choice>
              <mc:Fallback>
                <p:oleObj name="Equation" r:id="rId8" imgW="1346040" imgH="1295280" progId="Equation.DSMT4">
                  <p:embed/>
                  <p:pic>
                    <p:nvPicPr>
                      <p:cNvPr id="0" name=""/>
                      <p:cNvPicPr/>
                      <p:nvPr/>
                    </p:nvPicPr>
                    <p:blipFill>
                      <a:blip r:embed="rId9"/>
                      <a:stretch>
                        <a:fillRect/>
                      </a:stretch>
                    </p:blipFill>
                    <p:spPr>
                      <a:xfrm>
                        <a:off x="6216205" y="4437078"/>
                        <a:ext cx="1346200" cy="1295400"/>
                      </a:xfrm>
                      <a:prstGeom prst="rect">
                        <a:avLst/>
                      </a:prstGeom>
                    </p:spPr>
                  </p:pic>
                </p:oleObj>
              </mc:Fallback>
            </mc:AlternateContent>
          </a:graphicData>
        </a:graphic>
      </p:graphicFrame>
      <p:pic>
        <p:nvPicPr>
          <p:cNvPr id="34" name="图片 33">
            <a:extLst>
              <a:ext uri="{FF2B5EF4-FFF2-40B4-BE49-F238E27FC236}">
                <a16:creationId xmlns:a16="http://schemas.microsoft.com/office/drawing/2014/main" id="{18A40BA6-9E27-48AE-BF63-34BDBA92E153}"/>
              </a:ext>
            </a:extLst>
          </p:cNvPr>
          <p:cNvPicPr>
            <a:picLocks noChangeAspect="1"/>
          </p:cNvPicPr>
          <p:nvPr/>
        </p:nvPicPr>
        <p:blipFill>
          <a:blip r:embed="rId10"/>
          <a:stretch>
            <a:fillRect/>
          </a:stretch>
        </p:blipFill>
        <p:spPr>
          <a:xfrm>
            <a:off x="1175881" y="3942038"/>
            <a:ext cx="3589331" cy="2301439"/>
          </a:xfrm>
          <a:prstGeom prst="rect">
            <a:avLst/>
          </a:prstGeom>
        </p:spPr>
      </p:pic>
      <p:graphicFrame>
        <p:nvGraphicFramePr>
          <p:cNvPr id="11" name="对象 10">
            <a:extLst>
              <a:ext uri="{FF2B5EF4-FFF2-40B4-BE49-F238E27FC236}">
                <a16:creationId xmlns:a16="http://schemas.microsoft.com/office/drawing/2014/main" id="{78DFBF5A-F052-44E0-B28D-8F4E601595FD}"/>
              </a:ext>
            </a:extLst>
          </p:cNvPr>
          <p:cNvGraphicFramePr>
            <a:graphicFrameLocks noChangeAspect="1"/>
          </p:cNvGraphicFramePr>
          <p:nvPr>
            <p:extLst>
              <p:ext uri="{D42A27DB-BD31-4B8C-83A1-F6EECF244321}">
                <p14:modId xmlns:p14="http://schemas.microsoft.com/office/powerpoint/2010/main" val="3791727586"/>
              </p:ext>
            </p:extLst>
          </p:nvPr>
        </p:nvGraphicFramePr>
        <p:xfrm>
          <a:off x="3179155" y="2003022"/>
          <a:ext cx="2857500" cy="508000"/>
        </p:xfrm>
        <a:graphic>
          <a:graphicData uri="http://schemas.openxmlformats.org/presentationml/2006/ole">
            <mc:AlternateContent xmlns:mc="http://schemas.openxmlformats.org/markup-compatibility/2006">
              <mc:Choice xmlns:v="urn:schemas-microsoft-com:vml" Requires="v">
                <p:oleObj spid="_x0000_s24991" name="Equation" r:id="rId11" imgW="2857320" imgH="507960" progId="Equation.DSMT4">
                  <p:embed/>
                </p:oleObj>
              </mc:Choice>
              <mc:Fallback>
                <p:oleObj name="Equation" r:id="rId11" imgW="2857320" imgH="507960" progId="Equation.DSMT4">
                  <p:embed/>
                  <p:pic>
                    <p:nvPicPr>
                      <p:cNvPr id="9" name="对象 8">
                        <a:extLst>
                          <a:ext uri="{FF2B5EF4-FFF2-40B4-BE49-F238E27FC236}">
                            <a16:creationId xmlns:a16="http://schemas.microsoft.com/office/drawing/2014/main" id="{78DFBF5A-F052-44E0-B28D-8F4E601595FD}"/>
                          </a:ext>
                        </a:extLst>
                      </p:cNvPr>
                      <p:cNvPicPr/>
                      <p:nvPr/>
                    </p:nvPicPr>
                    <p:blipFill>
                      <a:blip r:embed="rId12"/>
                      <a:stretch>
                        <a:fillRect/>
                      </a:stretch>
                    </p:blipFill>
                    <p:spPr>
                      <a:xfrm>
                        <a:off x="3179155" y="2003022"/>
                        <a:ext cx="2857500" cy="508000"/>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5774B29B-A113-4E31-AFB6-9CEE785A60D5}"/>
              </a:ext>
            </a:extLst>
          </p:cNvPr>
          <p:cNvSpPr txBox="1"/>
          <p:nvPr/>
        </p:nvSpPr>
        <p:spPr>
          <a:xfrm>
            <a:off x="5228724" y="4015613"/>
            <a:ext cx="2509251" cy="369332"/>
          </a:xfrm>
          <a:prstGeom prst="rect">
            <a:avLst/>
          </a:prstGeom>
          <a:noFill/>
        </p:spPr>
        <p:txBody>
          <a:bodyPr wrap="square" rtlCol="0">
            <a:spAutoFit/>
          </a:bodyPr>
          <a:lstStyle/>
          <a:p>
            <a:r>
              <a:rPr lang="zh-CN" altLang="en-US" b="1" dirty="0" smtClean="0"/>
              <a:t>传播方向的方向余弦</a:t>
            </a:r>
            <a:r>
              <a:rPr lang="zh-CN" altLang="en-US" b="1" dirty="0"/>
              <a:t>：</a:t>
            </a:r>
            <a:endParaRPr lang="en-US" altLang="zh-CN" b="1" dirty="0" smtClean="0"/>
          </a:p>
        </p:txBody>
      </p:sp>
      <p:sp>
        <p:nvSpPr>
          <p:cNvPr id="13" name="文本框 12">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波动方程的一个特解：平面波</a:t>
            </a:r>
            <a:endParaRPr lang="zh-CN" altLang="en-US" sz="2800" b="1" dirty="0"/>
          </a:p>
        </p:txBody>
      </p:sp>
    </p:spTree>
    <p:extLst>
      <p:ext uri="{BB962C8B-B14F-4D97-AF65-F5344CB8AC3E}">
        <p14:creationId xmlns:p14="http://schemas.microsoft.com/office/powerpoint/2010/main" val="292349611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319A3FB-8633-4C4C-923C-2E65BE15FDB2}"/>
              </a:ext>
            </a:extLst>
          </p:cNvPr>
          <p:cNvPicPr>
            <a:picLocks noChangeAspect="1"/>
          </p:cNvPicPr>
          <p:nvPr/>
        </p:nvPicPr>
        <p:blipFill>
          <a:blip r:embed="rId4"/>
          <a:stretch>
            <a:fillRect/>
          </a:stretch>
        </p:blipFill>
        <p:spPr>
          <a:xfrm>
            <a:off x="584632" y="3061972"/>
            <a:ext cx="4241774" cy="3179020"/>
          </a:xfrm>
          <a:prstGeom prst="rect">
            <a:avLst/>
          </a:prstGeom>
        </p:spPr>
      </p:pic>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0167238B-C301-4ED2-9532-69F00ED3851D}"/>
              </a:ext>
            </a:extLst>
          </p:cNvPr>
          <p:cNvGraphicFramePr>
            <a:graphicFrameLocks noChangeAspect="1"/>
          </p:cNvGraphicFramePr>
          <p:nvPr>
            <p:extLst>
              <p:ext uri="{D42A27DB-BD31-4B8C-83A1-F6EECF244321}">
                <p14:modId xmlns:p14="http://schemas.microsoft.com/office/powerpoint/2010/main" val="3449367407"/>
              </p:ext>
            </p:extLst>
          </p:nvPr>
        </p:nvGraphicFramePr>
        <p:xfrm>
          <a:off x="982131" y="1884363"/>
          <a:ext cx="2870200" cy="914400"/>
        </p:xfrm>
        <a:graphic>
          <a:graphicData uri="http://schemas.openxmlformats.org/presentationml/2006/ole">
            <mc:AlternateContent xmlns:mc="http://schemas.openxmlformats.org/markup-compatibility/2006">
              <mc:Choice xmlns:v="urn:schemas-microsoft-com:vml" Requires="v">
                <p:oleObj spid="_x0000_s27056" name="Equation" r:id="rId5" imgW="2869920" imgH="914400" progId="Equation.DSMT4">
                  <p:embed/>
                </p:oleObj>
              </mc:Choice>
              <mc:Fallback>
                <p:oleObj name="Equation" r:id="rId5" imgW="2869920" imgH="914400" progId="Equation.DSMT4">
                  <p:embed/>
                  <p:pic>
                    <p:nvPicPr>
                      <p:cNvPr id="0" name=""/>
                      <p:cNvPicPr/>
                      <p:nvPr/>
                    </p:nvPicPr>
                    <p:blipFill>
                      <a:blip r:embed="rId6"/>
                      <a:stretch>
                        <a:fillRect/>
                      </a:stretch>
                    </p:blipFill>
                    <p:spPr>
                      <a:xfrm>
                        <a:off x="982131" y="1884363"/>
                        <a:ext cx="2870200" cy="914400"/>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3A355733-2D09-4395-B64E-1784E73CAB48}"/>
              </a:ext>
            </a:extLst>
          </p:cNvPr>
          <p:cNvGraphicFramePr>
            <a:graphicFrameLocks noChangeAspect="1"/>
          </p:cNvGraphicFramePr>
          <p:nvPr>
            <p:extLst>
              <p:ext uri="{D42A27DB-BD31-4B8C-83A1-F6EECF244321}">
                <p14:modId xmlns:p14="http://schemas.microsoft.com/office/powerpoint/2010/main" val="3832593770"/>
              </p:ext>
            </p:extLst>
          </p:nvPr>
        </p:nvGraphicFramePr>
        <p:xfrm>
          <a:off x="4426075" y="2094220"/>
          <a:ext cx="2717800" cy="495300"/>
        </p:xfrm>
        <a:graphic>
          <a:graphicData uri="http://schemas.openxmlformats.org/presentationml/2006/ole">
            <mc:AlternateContent xmlns:mc="http://schemas.openxmlformats.org/markup-compatibility/2006">
              <mc:Choice xmlns:v="urn:schemas-microsoft-com:vml" Requires="v">
                <p:oleObj spid="_x0000_s27057" name="Equation" r:id="rId7" imgW="2717640" imgH="495000" progId="Equation.DSMT4">
                  <p:embed/>
                </p:oleObj>
              </mc:Choice>
              <mc:Fallback>
                <p:oleObj name="Equation" r:id="rId7" imgW="2717640" imgH="495000" progId="Equation.DSMT4">
                  <p:embed/>
                  <p:pic>
                    <p:nvPicPr>
                      <p:cNvPr id="0" name=""/>
                      <p:cNvPicPr/>
                      <p:nvPr/>
                    </p:nvPicPr>
                    <p:blipFill>
                      <a:blip r:embed="rId8"/>
                      <a:stretch>
                        <a:fillRect/>
                      </a:stretch>
                    </p:blipFill>
                    <p:spPr>
                      <a:xfrm>
                        <a:off x="4426075" y="2094220"/>
                        <a:ext cx="2717800" cy="4953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0DB7349C-DB17-4DFF-87BE-1D3413B20BF6}"/>
              </a:ext>
            </a:extLst>
          </p:cNvPr>
          <p:cNvGraphicFramePr>
            <a:graphicFrameLocks noChangeAspect="1"/>
          </p:cNvGraphicFramePr>
          <p:nvPr>
            <p:extLst>
              <p:ext uri="{D42A27DB-BD31-4B8C-83A1-F6EECF244321}">
                <p14:modId xmlns:p14="http://schemas.microsoft.com/office/powerpoint/2010/main" val="2380891095"/>
              </p:ext>
            </p:extLst>
          </p:nvPr>
        </p:nvGraphicFramePr>
        <p:xfrm>
          <a:off x="4426075" y="2679581"/>
          <a:ext cx="1257300" cy="723900"/>
        </p:xfrm>
        <a:graphic>
          <a:graphicData uri="http://schemas.openxmlformats.org/presentationml/2006/ole">
            <mc:AlternateContent xmlns:mc="http://schemas.openxmlformats.org/markup-compatibility/2006">
              <mc:Choice xmlns:v="urn:schemas-microsoft-com:vml" Requires="v">
                <p:oleObj spid="_x0000_s27058" name="Equation" r:id="rId9" imgW="1257120" imgH="723600" progId="Equation.DSMT4">
                  <p:embed/>
                </p:oleObj>
              </mc:Choice>
              <mc:Fallback>
                <p:oleObj name="Equation" r:id="rId9" imgW="1257120" imgH="723600" progId="Equation.DSMT4">
                  <p:embed/>
                  <p:pic>
                    <p:nvPicPr>
                      <p:cNvPr id="0" name=""/>
                      <p:cNvPicPr/>
                      <p:nvPr/>
                    </p:nvPicPr>
                    <p:blipFill>
                      <a:blip r:embed="rId10"/>
                      <a:stretch>
                        <a:fillRect/>
                      </a:stretch>
                    </p:blipFill>
                    <p:spPr>
                      <a:xfrm>
                        <a:off x="4426075" y="2679581"/>
                        <a:ext cx="1257300" cy="723900"/>
                      </a:xfrm>
                      <a:prstGeom prst="rect">
                        <a:avLst/>
                      </a:prstGeom>
                    </p:spPr>
                  </p:pic>
                </p:oleObj>
              </mc:Fallback>
            </mc:AlternateContent>
          </a:graphicData>
        </a:graphic>
      </p:graphicFrame>
      <p:graphicFrame>
        <p:nvGraphicFramePr>
          <p:cNvPr id="10" name="对象 9">
            <a:extLst>
              <a:ext uri="{FF2B5EF4-FFF2-40B4-BE49-F238E27FC236}">
                <a16:creationId xmlns:a16="http://schemas.microsoft.com/office/drawing/2014/main" id="{995DB6FD-DD9F-4ABF-9644-4F23A21C0922}"/>
              </a:ext>
            </a:extLst>
          </p:cNvPr>
          <p:cNvGraphicFramePr>
            <a:graphicFrameLocks noChangeAspect="1"/>
          </p:cNvGraphicFramePr>
          <p:nvPr>
            <p:extLst>
              <p:ext uri="{D42A27DB-BD31-4B8C-83A1-F6EECF244321}">
                <p14:modId xmlns:p14="http://schemas.microsoft.com/office/powerpoint/2010/main" val="4163515428"/>
              </p:ext>
            </p:extLst>
          </p:nvPr>
        </p:nvGraphicFramePr>
        <p:xfrm>
          <a:off x="5746579" y="3785872"/>
          <a:ext cx="2514600" cy="2679700"/>
        </p:xfrm>
        <a:graphic>
          <a:graphicData uri="http://schemas.openxmlformats.org/presentationml/2006/ole">
            <mc:AlternateContent xmlns:mc="http://schemas.openxmlformats.org/markup-compatibility/2006">
              <mc:Choice xmlns:v="urn:schemas-microsoft-com:vml" Requires="v">
                <p:oleObj spid="_x0000_s27059" name="Equation" r:id="rId11" imgW="2514600" imgH="2679480" progId="Equation.DSMT4">
                  <p:embed/>
                </p:oleObj>
              </mc:Choice>
              <mc:Fallback>
                <p:oleObj name="Equation" r:id="rId11" imgW="2514600" imgH="2679480" progId="Equation.DSMT4">
                  <p:embed/>
                  <p:pic>
                    <p:nvPicPr>
                      <p:cNvPr id="0" name=""/>
                      <p:cNvPicPr/>
                      <p:nvPr/>
                    </p:nvPicPr>
                    <p:blipFill>
                      <a:blip r:embed="rId12"/>
                      <a:stretch>
                        <a:fillRect/>
                      </a:stretch>
                    </p:blipFill>
                    <p:spPr>
                      <a:xfrm>
                        <a:off x="5746579" y="3785872"/>
                        <a:ext cx="2514600" cy="2679700"/>
                      </a:xfrm>
                      <a:prstGeom prst="rect">
                        <a:avLst/>
                      </a:prstGeom>
                    </p:spPr>
                  </p:pic>
                </p:oleObj>
              </mc:Fallback>
            </mc:AlternateContent>
          </a:graphicData>
        </a:graphic>
      </p:graphicFrame>
      <p:sp>
        <p:nvSpPr>
          <p:cNvPr id="15" name="文本框 14">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波动方程的另一个特解：球面波</a:t>
            </a:r>
            <a:endParaRPr lang="zh-CN" altLang="en-US" sz="2800" b="1" dirty="0"/>
          </a:p>
        </p:txBody>
      </p:sp>
      <p:sp>
        <p:nvSpPr>
          <p:cNvPr id="16" name="文本框 15">
            <a:extLst>
              <a:ext uri="{FF2B5EF4-FFF2-40B4-BE49-F238E27FC236}">
                <a16:creationId xmlns:a16="http://schemas.microsoft.com/office/drawing/2014/main" id="{5774B29B-A113-4E31-AFB6-9CEE785A60D5}"/>
              </a:ext>
            </a:extLst>
          </p:cNvPr>
          <p:cNvSpPr txBox="1"/>
          <p:nvPr/>
        </p:nvSpPr>
        <p:spPr>
          <a:xfrm>
            <a:off x="5889249" y="2855497"/>
            <a:ext cx="2871460" cy="615553"/>
          </a:xfrm>
          <a:prstGeom prst="rect">
            <a:avLst/>
          </a:prstGeom>
          <a:noFill/>
        </p:spPr>
        <p:txBody>
          <a:bodyPr wrap="square" rtlCol="0">
            <a:spAutoFit/>
          </a:bodyPr>
          <a:lstStyle/>
          <a:p>
            <a:r>
              <a:rPr lang="zh-CN" altLang="en-US" b="1" dirty="0"/>
              <a:t>：</a:t>
            </a:r>
            <a:r>
              <a:rPr lang="zh-CN" altLang="en-US" b="1" dirty="0" smtClean="0"/>
              <a:t>倾斜因子</a:t>
            </a:r>
            <a:r>
              <a:rPr lang="en-US" altLang="zh-CN" b="1" dirty="0" smtClean="0"/>
              <a:t>(z</a:t>
            </a:r>
            <a:r>
              <a:rPr lang="zh-CN" altLang="en-US" b="1" dirty="0" smtClean="0"/>
              <a:t>轴正向传播</a:t>
            </a:r>
            <a:r>
              <a:rPr lang="en-US" altLang="zh-CN" b="1" dirty="0" smtClean="0"/>
              <a:t>)</a:t>
            </a:r>
          </a:p>
          <a:p>
            <a:r>
              <a:rPr lang="zh-CN" altLang="en-US" sz="1600" b="1" dirty="0" smtClean="0"/>
              <a:t>（</a:t>
            </a:r>
            <a:r>
              <a:rPr lang="zh-CN" altLang="en-US" sz="1600" b="1" dirty="0"/>
              <a:t>第一类瑞利</a:t>
            </a:r>
            <a:r>
              <a:rPr lang="en-US" altLang="zh-CN" sz="1600" b="1" dirty="0"/>
              <a:t>-</a:t>
            </a:r>
            <a:r>
              <a:rPr lang="zh-CN" altLang="en-US" sz="1600" b="1" dirty="0"/>
              <a:t>索末</a:t>
            </a:r>
            <a:r>
              <a:rPr lang="zh-CN" altLang="en-US" sz="1600" b="1" dirty="0" smtClean="0"/>
              <a:t>菲衍射）</a:t>
            </a:r>
            <a:endParaRPr lang="en-US" altLang="zh-CN" sz="1600" b="1" dirty="0" smtClean="0"/>
          </a:p>
        </p:txBody>
      </p:sp>
      <p:sp>
        <p:nvSpPr>
          <p:cNvPr id="17" name="文本框 16">
            <a:extLst>
              <a:ext uri="{FF2B5EF4-FFF2-40B4-BE49-F238E27FC236}">
                <a16:creationId xmlns:a16="http://schemas.microsoft.com/office/drawing/2014/main" id="{5774B29B-A113-4E31-AFB6-9CEE785A60D5}"/>
              </a:ext>
            </a:extLst>
          </p:cNvPr>
          <p:cNvSpPr txBox="1"/>
          <p:nvPr/>
        </p:nvSpPr>
        <p:spPr>
          <a:xfrm>
            <a:off x="4428749" y="4070914"/>
            <a:ext cx="2509251" cy="369332"/>
          </a:xfrm>
          <a:prstGeom prst="rect">
            <a:avLst/>
          </a:prstGeom>
          <a:noFill/>
        </p:spPr>
        <p:txBody>
          <a:bodyPr wrap="square" rtlCol="0">
            <a:spAutoFit/>
          </a:bodyPr>
          <a:lstStyle/>
          <a:p>
            <a:r>
              <a:rPr lang="zh-CN" altLang="en-US" b="1" dirty="0" smtClean="0"/>
              <a:t>傍轴近似：</a:t>
            </a:r>
            <a:endParaRPr lang="en-US" altLang="zh-CN" b="1" dirty="0" smtClean="0"/>
          </a:p>
        </p:txBody>
      </p:sp>
    </p:spTree>
    <p:extLst>
      <p:ext uri="{BB962C8B-B14F-4D97-AF65-F5344CB8AC3E}">
        <p14:creationId xmlns:p14="http://schemas.microsoft.com/office/powerpoint/2010/main" val="321450363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pPr algn="l"/>
            <a:r>
              <a:rPr lang="en-US" altLang="zh-CN" sz="2800" b="1" i="0" u="none" strike="noStrike" baseline="0" dirty="0">
                <a:solidFill>
                  <a:schemeClr val="bg1"/>
                </a:solidFill>
                <a:latin typeface="微软雅黑" panose="020B0503020204020204" pitchFamily="34" charset="-122"/>
                <a:ea typeface="微软雅黑" panose="020B0503020204020204" pitchFamily="34" charset="-122"/>
              </a:rPr>
              <a:t>Lecture 15: Plane wave spectrum and beams</a:t>
            </a:r>
            <a:endParaRPr lang="zh-CN" altLang="en-US" sz="2800" b="1"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0167238B-C301-4ED2-9532-69F00ED3851D}"/>
              </a:ext>
            </a:extLst>
          </p:cNvPr>
          <p:cNvGraphicFramePr>
            <a:graphicFrameLocks noChangeAspect="1"/>
          </p:cNvGraphicFramePr>
          <p:nvPr>
            <p:extLst>
              <p:ext uri="{D42A27DB-BD31-4B8C-83A1-F6EECF244321}">
                <p14:modId xmlns:p14="http://schemas.microsoft.com/office/powerpoint/2010/main" val="2332980594"/>
              </p:ext>
            </p:extLst>
          </p:nvPr>
        </p:nvGraphicFramePr>
        <p:xfrm>
          <a:off x="779463" y="1884363"/>
          <a:ext cx="2870200" cy="914400"/>
        </p:xfrm>
        <a:graphic>
          <a:graphicData uri="http://schemas.openxmlformats.org/presentationml/2006/ole">
            <mc:AlternateContent xmlns:mc="http://schemas.openxmlformats.org/markup-compatibility/2006">
              <mc:Choice xmlns:v="urn:schemas-microsoft-com:vml" Requires="v">
                <p:oleObj spid="_x0000_s39054" name="Equation" r:id="rId4" imgW="2869920" imgH="914400" progId="Equation.DSMT4">
                  <p:embed/>
                </p:oleObj>
              </mc:Choice>
              <mc:Fallback>
                <p:oleObj name="Equation" r:id="rId4" imgW="2869920" imgH="914400" progId="Equation.DSMT4">
                  <p:embed/>
                  <p:pic>
                    <p:nvPicPr>
                      <p:cNvPr id="3" name="对象 2">
                        <a:extLst>
                          <a:ext uri="{FF2B5EF4-FFF2-40B4-BE49-F238E27FC236}">
                            <a16:creationId xmlns:a16="http://schemas.microsoft.com/office/drawing/2014/main" id="{0167238B-C301-4ED2-9532-69F00ED3851D}"/>
                          </a:ext>
                        </a:extLst>
                      </p:cNvPr>
                      <p:cNvPicPr/>
                      <p:nvPr/>
                    </p:nvPicPr>
                    <p:blipFill>
                      <a:blip r:embed="rId5"/>
                      <a:stretch>
                        <a:fillRect/>
                      </a:stretch>
                    </p:blipFill>
                    <p:spPr>
                      <a:xfrm>
                        <a:off x="779463" y="1884363"/>
                        <a:ext cx="2870200" cy="914400"/>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3A355733-2D09-4395-B64E-1784E73CAB48}"/>
              </a:ext>
            </a:extLst>
          </p:cNvPr>
          <p:cNvGraphicFramePr>
            <a:graphicFrameLocks noChangeAspect="1"/>
          </p:cNvGraphicFramePr>
          <p:nvPr>
            <p:extLst>
              <p:ext uri="{D42A27DB-BD31-4B8C-83A1-F6EECF244321}">
                <p14:modId xmlns:p14="http://schemas.microsoft.com/office/powerpoint/2010/main" val="326565634"/>
              </p:ext>
            </p:extLst>
          </p:nvPr>
        </p:nvGraphicFramePr>
        <p:xfrm>
          <a:off x="4224735" y="2094220"/>
          <a:ext cx="2717800" cy="495300"/>
        </p:xfrm>
        <a:graphic>
          <a:graphicData uri="http://schemas.openxmlformats.org/presentationml/2006/ole">
            <mc:AlternateContent xmlns:mc="http://schemas.openxmlformats.org/markup-compatibility/2006">
              <mc:Choice xmlns:v="urn:schemas-microsoft-com:vml" Requires="v">
                <p:oleObj spid="_x0000_s39055" name="Equation" r:id="rId6" imgW="2717640" imgH="495000" progId="Equation.DSMT4">
                  <p:embed/>
                </p:oleObj>
              </mc:Choice>
              <mc:Fallback>
                <p:oleObj name="Equation" r:id="rId6" imgW="2717640" imgH="495000" progId="Equation.DSMT4">
                  <p:embed/>
                  <p:pic>
                    <p:nvPicPr>
                      <p:cNvPr id="7" name="对象 6">
                        <a:extLst>
                          <a:ext uri="{FF2B5EF4-FFF2-40B4-BE49-F238E27FC236}">
                            <a16:creationId xmlns:a16="http://schemas.microsoft.com/office/drawing/2014/main" id="{3A355733-2D09-4395-B64E-1784E73CAB48}"/>
                          </a:ext>
                        </a:extLst>
                      </p:cNvPr>
                      <p:cNvPicPr/>
                      <p:nvPr/>
                    </p:nvPicPr>
                    <p:blipFill>
                      <a:blip r:embed="rId7"/>
                      <a:stretch>
                        <a:fillRect/>
                      </a:stretch>
                    </p:blipFill>
                    <p:spPr>
                      <a:xfrm>
                        <a:off x="4224735" y="2094220"/>
                        <a:ext cx="2717800" cy="4953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0DB7349C-DB17-4DFF-87BE-1D3413B20BF6}"/>
              </a:ext>
            </a:extLst>
          </p:cNvPr>
          <p:cNvGraphicFramePr>
            <a:graphicFrameLocks noChangeAspect="1"/>
          </p:cNvGraphicFramePr>
          <p:nvPr>
            <p:extLst>
              <p:ext uri="{D42A27DB-BD31-4B8C-83A1-F6EECF244321}">
                <p14:modId xmlns:p14="http://schemas.microsoft.com/office/powerpoint/2010/main" val="129394563"/>
              </p:ext>
            </p:extLst>
          </p:nvPr>
        </p:nvGraphicFramePr>
        <p:xfrm>
          <a:off x="4224735" y="2679581"/>
          <a:ext cx="1257300" cy="723900"/>
        </p:xfrm>
        <a:graphic>
          <a:graphicData uri="http://schemas.openxmlformats.org/presentationml/2006/ole">
            <mc:AlternateContent xmlns:mc="http://schemas.openxmlformats.org/markup-compatibility/2006">
              <mc:Choice xmlns:v="urn:schemas-microsoft-com:vml" Requires="v">
                <p:oleObj spid="_x0000_s39056" name="Equation" r:id="rId8" imgW="1257120" imgH="723600" progId="Equation.DSMT4">
                  <p:embed/>
                </p:oleObj>
              </mc:Choice>
              <mc:Fallback>
                <p:oleObj name="Equation" r:id="rId8" imgW="1257120" imgH="723600" progId="Equation.DSMT4">
                  <p:embed/>
                  <p:pic>
                    <p:nvPicPr>
                      <p:cNvPr id="8" name="对象 7">
                        <a:extLst>
                          <a:ext uri="{FF2B5EF4-FFF2-40B4-BE49-F238E27FC236}">
                            <a16:creationId xmlns:a16="http://schemas.microsoft.com/office/drawing/2014/main" id="{0DB7349C-DB17-4DFF-87BE-1D3413B20BF6}"/>
                          </a:ext>
                        </a:extLst>
                      </p:cNvPr>
                      <p:cNvPicPr/>
                      <p:nvPr/>
                    </p:nvPicPr>
                    <p:blipFill>
                      <a:blip r:embed="rId9"/>
                      <a:stretch>
                        <a:fillRect/>
                      </a:stretch>
                    </p:blipFill>
                    <p:spPr>
                      <a:xfrm>
                        <a:off x="4224735" y="2679581"/>
                        <a:ext cx="1257300" cy="723900"/>
                      </a:xfrm>
                      <a:prstGeom prst="rect">
                        <a:avLst/>
                      </a:prstGeom>
                    </p:spPr>
                  </p:pic>
                </p:oleObj>
              </mc:Fallback>
            </mc:AlternateContent>
          </a:graphicData>
        </a:graphic>
      </p:graphicFrame>
      <p:graphicFrame>
        <p:nvGraphicFramePr>
          <p:cNvPr id="10" name="对象 9">
            <a:extLst>
              <a:ext uri="{FF2B5EF4-FFF2-40B4-BE49-F238E27FC236}">
                <a16:creationId xmlns:a16="http://schemas.microsoft.com/office/drawing/2014/main" id="{995DB6FD-DD9F-4ABF-9644-4F23A21C0922}"/>
              </a:ext>
            </a:extLst>
          </p:cNvPr>
          <p:cNvGraphicFramePr>
            <a:graphicFrameLocks noChangeAspect="1"/>
          </p:cNvGraphicFramePr>
          <p:nvPr>
            <p:extLst>
              <p:ext uri="{D42A27DB-BD31-4B8C-83A1-F6EECF244321}">
                <p14:modId xmlns:p14="http://schemas.microsoft.com/office/powerpoint/2010/main" val="3658726387"/>
              </p:ext>
            </p:extLst>
          </p:nvPr>
        </p:nvGraphicFramePr>
        <p:xfrm>
          <a:off x="5545239" y="3785872"/>
          <a:ext cx="2514600" cy="2679700"/>
        </p:xfrm>
        <a:graphic>
          <a:graphicData uri="http://schemas.openxmlformats.org/presentationml/2006/ole">
            <mc:AlternateContent xmlns:mc="http://schemas.openxmlformats.org/markup-compatibility/2006">
              <mc:Choice xmlns:v="urn:schemas-microsoft-com:vml" Requires="v">
                <p:oleObj spid="_x0000_s39057" name="Equation" r:id="rId10" imgW="2514600" imgH="2679480" progId="Equation.DSMT4">
                  <p:embed/>
                </p:oleObj>
              </mc:Choice>
              <mc:Fallback>
                <p:oleObj name="Equation" r:id="rId10" imgW="2514600" imgH="2679480" progId="Equation.DSMT4">
                  <p:embed/>
                  <p:pic>
                    <p:nvPicPr>
                      <p:cNvPr id="10" name="对象 9">
                        <a:extLst>
                          <a:ext uri="{FF2B5EF4-FFF2-40B4-BE49-F238E27FC236}">
                            <a16:creationId xmlns:a16="http://schemas.microsoft.com/office/drawing/2014/main" id="{995DB6FD-DD9F-4ABF-9644-4F23A21C0922}"/>
                          </a:ext>
                        </a:extLst>
                      </p:cNvPr>
                      <p:cNvPicPr/>
                      <p:nvPr/>
                    </p:nvPicPr>
                    <p:blipFill>
                      <a:blip r:embed="rId11"/>
                      <a:stretch>
                        <a:fillRect/>
                      </a:stretch>
                    </p:blipFill>
                    <p:spPr>
                      <a:xfrm>
                        <a:off x="5545239" y="3785872"/>
                        <a:ext cx="2514600" cy="2679700"/>
                      </a:xfrm>
                      <a:prstGeom prst="rect">
                        <a:avLst/>
                      </a:prstGeom>
                    </p:spPr>
                  </p:pic>
                </p:oleObj>
              </mc:Fallback>
            </mc:AlternateContent>
          </a:graphicData>
        </a:graphic>
      </p:graphicFrame>
      <p:sp>
        <p:nvSpPr>
          <p:cNvPr id="15" name="文本框 14">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smtClean="0"/>
              <a:t>波动方程的另一个特解：球面波</a:t>
            </a:r>
            <a:endParaRPr lang="zh-CN" altLang="en-US" sz="2800" b="1" dirty="0"/>
          </a:p>
        </p:txBody>
      </p:sp>
      <p:sp>
        <p:nvSpPr>
          <p:cNvPr id="16" name="文本框 15">
            <a:extLst>
              <a:ext uri="{FF2B5EF4-FFF2-40B4-BE49-F238E27FC236}">
                <a16:creationId xmlns:a16="http://schemas.microsoft.com/office/drawing/2014/main" id="{5774B29B-A113-4E31-AFB6-9CEE785A60D5}"/>
              </a:ext>
            </a:extLst>
          </p:cNvPr>
          <p:cNvSpPr txBox="1"/>
          <p:nvPr/>
        </p:nvSpPr>
        <p:spPr>
          <a:xfrm>
            <a:off x="5687909" y="2855497"/>
            <a:ext cx="2871460" cy="615553"/>
          </a:xfrm>
          <a:prstGeom prst="rect">
            <a:avLst/>
          </a:prstGeom>
          <a:noFill/>
        </p:spPr>
        <p:txBody>
          <a:bodyPr wrap="square" rtlCol="0">
            <a:spAutoFit/>
          </a:bodyPr>
          <a:lstStyle/>
          <a:p>
            <a:r>
              <a:rPr lang="zh-CN" altLang="en-US" b="1" dirty="0"/>
              <a:t>：</a:t>
            </a:r>
            <a:r>
              <a:rPr lang="zh-CN" altLang="en-US" b="1" dirty="0" smtClean="0"/>
              <a:t>倾斜因子</a:t>
            </a:r>
            <a:r>
              <a:rPr lang="en-US" altLang="zh-CN" b="1" dirty="0" smtClean="0"/>
              <a:t>(z</a:t>
            </a:r>
            <a:r>
              <a:rPr lang="zh-CN" altLang="en-US" b="1" dirty="0" smtClean="0"/>
              <a:t>轴正向传播</a:t>
            </a:r>
            <a:r>
              <a:rPr lang="en-US" altLang="zh-CN" b="1" dirty="0" smtClean="0"/>
              <a:t>)</a:t>
            </a:r>
          </a:p>
          <a:p>
            <a:r>
              <a:rPr lang="zh-CN" altLang="en-US" sz="1600" b="1" dirty="0" smtClean="0"/>
              <a:t>（</a:t>
            </a:r>
            <a:r>
              <a:rPr lang="zh-CN" altLang="en-US" sz="1600" b="1" dirty="0"/>
              <a:t>第一类瑞利</a:t>
            </a:r>
            <a:r>
              <a:rPr lang="en-US" altLang="zh-CN" sz="1600" b="1" dirty="0"/>
              <a:t>-</a:t>
            </a:r>
            <a:r>
              <a:rPr lang="zh-CN" altLang="en-US" sz="1600" b="1" dirty="0"/>
              <a:t>索末</a:t>
            </a:r>
            <a:r>
              <a:rPr lang="zh-CN" altLang="en-US" sz="1600" b="1" dirty="0" smtClean="0"/>
              <a:t>菲衍射）</a:t>
            </a:r>
            <a:endParaRPr lang="en-US" altLang="zh-CN" sz="1600" b="1" dirty="0" smtClean="0"/>
          </a:p>
        </p:txBody>
      </p:sp>
      <p:sp>
        <p:nvSpPr>
          <p:cNvPr id="17" name="文本框 16">
            <a:extLst>
              <a:ext uri="{FF2B5EF4-FFF2-40B4-BE49-F238E27FC236}">
                <a16:creationId xmlns:a16="http://schemas.microsoft.com/office/drawing/2014/main" id="{5774B29B-A113-4E31-AFB6-9CEE785A60D5}"/>
              </a:ext>
            </a:extLst>
          </p:cNvPr>
          <p:cNvSpPr txBox="1"/>
          <p:nvPr/>
        </p:nvSpPr>
        <p:spPr>
          <a:xfrm>
            <a:off x="4227409" y="4070914"/>
            <a:ext cx="2509251" cy="369332"/>
          </a:xfrm>
          <a:prstGeom prst="rect">
            <a:avLst/>
          </a:prstGeom>
          <a:noFill/>
        </p:spPr>
        <p:txBody>
          <a:bodyPr wrap="square" rtlCol="0">
            <a:spAutoFit/>
          </a:bodyPr>
          <a:lstStyle/>
          <a:p>
            <a:r>
              <a:rPr lang="zh-CN" altLang="en-US" b="1" dirty="0" smtClean="0"/>
              <a:t>傍轴近似：</a:t>
            </a:r>
            <a:endParaRPr lang="en-US" altLang="zh-CN" b="1" dirty="0" smtClean="0"/>
          </a:p>
        </p:txBody>
      </p:sp>
      <p:graphicFrame>
        <p:nvGraphicFramePr>
          <p:cNvPr id="11" name="对象 10">
            <a:extLst>
              <a:ext uri="{FF2B5EF4-FFF2-40B4-BE49-F238E27FC236}">
                <a16:creationId xmlns:a16="http://schemas.microsoft.com/office/drawing/2014/main" id="{EC4D8282-43D6-4DB5-A745-13DDC1294AC1}"/>
              </a:ext>
            </a:extLst>
          </p:cNvPr>
          <p:cNvGraphicFramePr>
            <a:graphicFrameLocks noChangeAspect="1"/>
          </p:cNvGraphicFramePr>
          <p:nvPr>
            <p:extLst>
              <p:ext uri="{D42A27DB-BD31-4B8C-83A1-F6EECF244321}">
                <p14:modId xmlns:p14="http://schemas.microsoft.com/office/powerpoint/2010/main" val="1890185874"/>
              </p:ext>
            </p:extLst>
          </p:nvPr>
        </p:nvGraphicFramePr>
        <p:xfrm>
          <a:off x="1079241" y="3894138"/>
          <a:ext cx="2273300" cy="723900"/>
        </p:xfrm>
        <a:graphic>
          <a:graphicData uri="http://schemas.openxmlformats.org/presentationml/2006/ole">
            <mc:AlternateContent xmlns:mc="http://schemas.openxmlformats.org/markup-compatibility/2006">
              <mc:Choice xmlns:v="urn:schemas-microsoft-com:vml" Requires="v">
                <p:oleObj spid="_x0000_s39058" name="Equation" r:id="rId12" imgW="2273040" imgH="723600" progId="Equation.DSMT4">
                  <p:embed/>
                </p:oleObj>
              </mc:Choice>
              <mc:Fallback>
                <p:oleObj name="Equation" r:id="rId12" imgW="2273040" imgH="723600" progId="Equation.DSMT4">
                  <p:embed/>
                  <p:pic>
                    <p:nvPicPr>
                      <p:cNvPr id="5" name="对象 4">
                        <a:extLst>
                          <a:ext uri="{FF2B5EF4-FFF2-40B4-BE49-F238E27FC236}">
                            <a16:creationId xmlns:a16="http://schemas.microsoft.com/office/drawing/2014/main" id="{EC4D8282-43D6-4DB5-A745-13DDC1294AC1}"/>
                          </a:ext>
                        </a:extLst>
                      </p:cNvPr>
                      <p:cNvPicPr/>
                      <p:nvPr/>
                    </p:nvPicPr>
                    <p:blipFill>
                      <a:blip r:embed="rId13"/>
                      <a:stretch>
                        <a:fillRect/>
                      </a:stretch>
                    </p:blipFill>
                    <p:spPr>
                      <a:xfrm>
                        <a:off x="1079241" y="3894138"/>
                        <a:ext cx="2273300" cy="723900"/>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5774B29B-A113-4E31-AFB6-9CEE785A60D5}"/>
              </a:ext>
            </a:extLst>
          </p:cNvPr>
          <p:cNvSpPr txBox="1"/>
          <p:nvPr/>
        </p:nvSpPr>
        <p:spPr>
          <a:xfrm>
            <a:off x="2323129" y="5125722"/>
            <a:ext cx="1614122" cy="369332"/>
          </a:xfrm>
          <a:prstGeom prst="rect">
            <a:avLst/>
          </a:prstGeom>
          <a:noFill/>
        </p:spPr>
        <p:txBody>
          <a:bodyPr wrap="square" rtlCol="0">
            <a:spAutoFit/>
          </a:bodyPr>
          <a:lstStyle/>
          <a:p>
            <a:r>
              <a:rPr lang="zh-CN" altLang="en-US" b="1" dirty="0"/>
              <a:t>二次相位</a:t>
            </a:r>
            <a:r>
              <a:rPr lang="zh-CN" altLang="en-US" b="1" dirty="0" smtClean="0"/>
              <a:t>曲面</a:t>
            </a:r>
            <a:endParaRPr lang="en-US" altLang="zh-CN" b="1" dirty="0" smtClean="0"/>
          </a:p>
        </p:txBody>
      </p:sp>
      <p:sp>
        <p:nvSpPr>
          <p:cNvPr id="14" name="文本框 13">
            <a:extLst>
              <a:ext uri="{FF2B5EF4-FFF2-40B4-BE49-F238E27FC236}">
                <a16:creationId xmlns:a16="http://schemas.microsoft.com/office/drawing/2014/main" id="{5774B29B-A113-4E31-AFB6-9CEE785A60D5}"/>
              </a:ext>
            </a:extLst>
          </p:cNvPr>
          <p:cNvSpPr txBox="1"/>
          <p:nvPr/>
        </p:nvSpPr>
        <p:spPr>
          <a:xfrm>
            <a:off x="1389439" y="5123390"/>
            <a:ext cx="933690" cy="369332"/>
          </a:xfrm>
          <a:prstGeom prst="rect">
            <a:avLst/>
          </a:prstGeom>
          <a:noFill/>
        </p:spPr>
        <p:txBody>
          <a:bodyPr wrap="square" rtlCol="0">
            <a:spAutoFit/>
          </a:bodyPr>
          <a:lstStyle/>
          <a:p>
            <a:r>
              <a:rPr lang="zh-CN" altLang="en-US" b="1" dirty="0" smtClean="0"/>
              <a:t>平面波</a:t>
            </a:r>
            <a:endParaRPr lang="en-US" altLang="zh-CN" b="1" dirty="0" smtClean="0"/>
          </a:p>
        </p:txBody>
      </p:sp>
      <p:sp>
        <p:nvSpPr>
          <p:cNvPr id="19" name="下箭头 18"/>
          <p:cNvSpPr/>
          <p:nvPr/>
        </p:nvSpPr>
        <p:spPr>
          <a:xfrm>
            <a:off x="1701484" y="4531032"/>
            <a:ext cx="308919" cy="623667"/>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下箭头 19"/>
          <p:cNvSpPr/>
          <p:nvPr/>
        </p:nvSpPr>
        <p:spPr>
          <a:xfrm>
            <a:off x="2663744" y="4531032"/>
            <a:ext cx="308919" cy="623667"/>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3190194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9958</TotalTime>
  <Words>648</Words>
  <Application>Microsoft Office PowerPoint</Application>
  <PresentationFormat>全屏显示(4:3)</PresentationFormat>
  <Paragraphs>101</Paragraphs>
  <Slides>17</Slides>
  <Notes>16</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2</vt:i4>
      </vt:variant>
      <vt:variant>
        <vt:lpstr>幻灯片标题</vt:lpstr>
      </vt:variant>
      <vt:variant>
        <vt:i4>17</vt:i4>
      </vt:variant>
    </vt:vector>
  </HeadingPairs>
  <TitlesOfParts>
    <vt:vector size="31" baseType="lpstr">
      <vt:lpstr>DejaVu Sans</vt:lpstr>
      <vt:lpstr>等线</vt:lpstr>
      <vt:lpstr>等线 Light</vt:lpstr>
      <vt:lpstr>黑体</vt:lpstr>
      <vt:lpstr>宋体</vt:lpstr>
      <vt:lpstr>微软雅黑</vt:lpstr>
      <vt:lpstr>Arial</vt:lpstr>
      <vt:lpstr>Calibri</vt:lpstr>
      <vt:lpstr>Calibri Light</vt:lpstr>
      <vt:lpstr>Cambria Math</vt:lpstr>
      <vt:lpstr>Gill Sans MT</vt:lpstr>
      <vt:lpstr>Office 主题</vt:lpstr>
      <vt:lpstr>Equation</vt:lpstr>
      <vt:lpstr>MathType 7.0 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Jiasong Sun</dc:creator>
  <cp:lastModifiedBy>孙 佳嵩</cp:lastModifiedBy>
  <cp:revision>3089</cp:revision>
  <dcterms:created xsi:type="dcterms:W3CDTF">2015-07-07T08:23:44Z</dcterms:created>
  <dcterms:modified xsi:type="dcterms:W3CDTF">2021-01-03T17:11:57Z</dcterms:modified>
</cp:coreProperties>
</file>